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6" r:id="rId5"/>
    <p:sldId id="271" r:id="rId6"/>
    <p:sldId id="258" r:id="rId7"/>
    <p:sldId id="259" r:id="rId8"/>
    <p:sldId id="272" r:id="rId9"/>
    <p:sldId id="273" r:id="rId10"/>
    <p:sldId id="274" r:id="rId11"/>
    <p:sldId id="276" r:id="rId12"/>
    <p:sldId id="275" r:id="rId13"/>
    <p:sldId id="277" r:id="rId14"/>
    <p:sldId id="260" r:id="rId15"/>
    <p:sldId id="262" r:id="rId16"/>
    <p:sldId id="268" r:id="rId17"/>
    <p:sldId id="263" r:id="rId18"/>
    <p:sldId id="269" r:id="rId19"/>
    <p:sldId id="270" r:id="rId20"/>
    <p:sldId id="264" r:id="rId21"/>
    <p:sldId id="265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 autoAdjust="0"/>
  </p:normalViewPr>
  <p:slideViewPr>
    <p:cSldViewPr snapToGrid="0">
      <p:cViewPr varScale="1">
        <p:scale>
          <a:sx n="112" d="100"/>
          <a:sy n="112" d="100"/>
        </p:scale>
        <p:origin x="144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283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0EE903-5F69-4408-B961-366A63CEFE82}" type="doc">
      <dgm:prSet loTypeId="urn:microsoft.com/office/officeart/2005/8/layout/vList2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BF5256E-F276-4973-88B9-6DE28B80E8FB}">
      <dgm:prSet/>
      <dgm:spPr/>
      <dgm:t>
        <a:bodyPr/>
        <a:lstStyle/>
        <a:p>
          <a:r>
            <a:rPr lang="en-GB" dirty="0"/>
            <a:t>Highways</a:t>
          </a:r>
          <a:endParaRPr lang="en-US" dirty="0"/>
        </a:p>
      </dgm:t>
    </dgm:pt>
    <dgm:pt modelId="{D9AA1F2A-3283-42C3-AB6E-CAA423A812A9}" type="parTrans" cxnId="{109893F2-BF88-4ABB-85F8-CC47292417C4}">
      <dgm:prSet/>
      <dgm:spPr/>
      <dgm:t>
        <a:bodyPr/>
        <a:lstStyle/>
        <a:p>
          <a:endParaRPr lang="en-US"/>
        </a:p>
      </dgm:t>
    </dgm:pt>
    <dgm:pt modelId="{2CCB3022-3062-46C6-99FA-DBF8E79B8492}" type="sibTrans" cxnId="{109893F2-BF88-4ABB-85F8-CC47292417C4}">
      <dgm:prSet/>
      <dgm:spPr/>
      <dgm:t>
        <a:bodyPr/>
        <a:lstStyle/>
        <a:p>
          <a:endParaRPr lang="en-US"/>
        </a:p>
      </dgm:t>
    </dgm:pt>
    <dgm:pt modelId="{FA89D3F5-F543-4C84-817F-4D623A4AF99E}">
      <dgm:prSet/>
      <dgm:spPr/>
      <dgm:t>
        <a:bodyPr/>
        <a:lstStyle/>
        <a:p>
          <a:r>
            <a:rPr lang="en-GB"/>
            <a:t>Water </a:t>
          </a:r>
          <a:endParaRPr lang="en-US"/>
        </a:p>
      </dgm:t>
    </dgm:pt>
    <dgm:pt modelId="{303FF19E-9C45-45BA-A3B6-5AE5C8D4535A}" type="parTrans" cxnId="{4EE2C7B9-DF15-4E99-9515-75282CCFD673}">
      <dgm:prSet/>
      <dgm:spPr/>
      <dgm:t>
        <a:bodyPr/>
        <a:lstStyle/>
        <a:p>
          <a:endParaRPr lang="en-US"/>
        </a:p>
      </dgm:t>
    </dgm:pt>
    <dgm:pt modelId="{29002514-E9AA-4F3F-837D-B8B271FDCFDF}" type="sibTrans" cxnId="{4EE2C7B9-DF15-4E99-9515-75282CCFD673}">
      <dgm:prSet/>
      <dgm:spPr/>
      <dgm:t>
        <a:bodyPr/>
        <a:lstStyle/>
        <a:p>
          <a:endParaRPr lang="en-US"/>
        </a:p>
      </dgm:t>
    </dgm:pt>
    <dgm:pt modelId="{F9BE07E9-F3DC-4448-8624-7B8D65FFB2EB}">
      <dgm:prSet/>
      <dgm:spPr/>
      <dgm:t>
        <a:bodyPr/>
        <a:lstStyle/>
        <a:p>
          <a:r>
            <a:rPr lang="en-GB" dirty="0"/>
            <a:t>Geotechnics</a:t>
          </a:r>
          <a:endParaRPr lang="en-US" dirty="0"/>
        </a:p>
      </dgm:t>
    </dgm:pt>
    <dgm:pt modelId="{3BC3CCCC-3E66-4440-A185-87E4E423BD26}" type="parTrans" cxnId="{CBFCE6A0-9C8D-49A8-8FDB-8550AF0BC633}">
      <dgm:prSet/>
      <dgm:spPr/>
      <dgm:t>
        <a:bodyPr/>
        <a:lstStyle/>
        <a:p>
          <a:endParaRPr lang="en-US"/>
        </a:p>
      </dgm:t>
    </dgm:pt>
    <dgm:pt modelId="{DDE9EE2D-86ED-43DF-BAE4-C7CE05D889D9}" type="sibTrans" cxnId="{CBFCE6A0-9C8D-49A8-8FDB-8550AF0BC633}">
      <dgm:prSet/>
      <dgm:spPr/>
      <dgm:t>
        <a:bodyPr/>
        <a:lstStyle/>
        <a:p>
          <a:endParaRPr lang="en-US"/>
        </a:p>
      </dgm:t>
    </dgm:pt>
    <dgm:pt modelId="{07F6C892-0C50-4EC0-AB96-1FD728485A53}">
      <dgm:prSet/>
      <dgm:spPr/>
      <dgm:t>
        <a:bodyPr/>
        <a:lstStyle/>
        <a:p>
          <a:r>
            <a:rPr lang="en-GB" dirty="0"/>
            <a:t>Structures</a:t>
          </a:r>
          <a:endParaRPr lang="en-US" dirty="0"/>
        </a:p>
      </dgm:t>
    </dgm:pt>
    <dgm:pt modelId="{94F53AC7-6714-4BBF-AB4D-B73AD329E6DF}" type="parTrans" cxnId="{836EB3BD-400D-404C-9184-8DB827E96183}">
      <dgm:prSet/>
      <dgm:spPr/>
      <dgm:t>
        <a:bodyPr/>
        <a:lstStyle/>
        <a:p>
          <a:endParaRPr lang="en-US"/>
        </a:p>
      </dgm:t>
    </dgm:pt>
    <dgm:pt modelId="{B426774D-CCA2-4AAA-9A06-9981A8B58D46}" type="sibTrans" cxnId="{836EB3BD-400D-404C-9184-8DB827E96183}">
      <dgm:prSet/>
      <dgm:spPr/>
      <dgm:t>
        <a:bodyPr/>
        <a:lstStyle/>
        <a:p>
          <a:endParaRPr lang="en-US"/>
        </a:p>
      </dgm:t>
    </dgm:pt>
    <dgm:pt modelId="{6F24D19C-14DB-4D02-B558-AD823A7191E0}" type="pres">
      <dgm:prSet presAssocID="{7C0EE903-5F69-4408-B961-366A63CEFE82}" presName="linear" presStyleCnt="0">
        <dgm:presLayoutVars>
          <dgm:animLvl val="lvl"/>
          <dgm:resizeHandles val="exact"/>
        </dgm:presLayoutVars>
      </dgm:prSet>
      <dgm:spPr/>
    </dgm:pt>
    <dgm:pt modelId="{D1B65B72-4710-48E0-8E41-D0544637E9C6}" type="pres">
      <dgm:prSet presAssocID="{CBF5256E-F276-4973-88B9-6DE28B80E8F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94F070F-63ED-4B50-8CE3-23619FE76831}" type="pres">
      <dgm:prSet presAssocID="{2CCB3022-3062-46C6-99FA-DBF8E79B8492}" presName="spacer" presStyleCnt="0"/>
      <dgm:spPr/>
    </dgm:pt>
    <dgm:pt modelId="{B54549B1-9A6A-4880-A7EA-7015AB4AE470}" type="pres">
      <dgm:prSet presAssocID="{FA89D3F5-F543-4C84-817F-4D623A4AF99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0FF9D98-7B5A-4D45-BAD1-F24E6404EE1D}" type="pres">
      <dgm:prSet presAssocID="{29002514-E9AA-4F3F-837D-B8B271FDCFDF}" presName="spacer" presStyleCnt="0"/>
      <dgm:spPr/>
    </dgm:pt>
    <dgm:pt modelId="{5A3B349E-7B41-4178-8C0E-CE8108B634C7}" type="pres">
      <dgm:prSet presAssocID="{F9BE07E9-F3DC-4448-8624-7B8D65FFB2E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4D17DAC-63EF-4F52-805A-ABDEEE72ECB5}" type="pres">
      <dgm:prSet presAssocID="{DDE9EE2D-86ED-43DF-BAE4-C7CE05D889D9}" presName="spacer" presStyleCnt="0"/>
      <dgm:spPr/>
    </dgm:pt>
    <dgm:pt modelId="{BBA62827-60EA-4D8E-B5BC-7F107B4778FB}" type="pres">
      <dgm:prSet presAssocID="{07F6C892-0C50-4EC0-AB96-1FD728485A5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192D10A-9F36-4E5D-A6D3-70835F4FC6C0}" type="presOf" srcId="{CBF5256E-F276-4973-88B9-6DE28B80E8FB}" destId="{D1B65B72-4710-48E0-8E41-D0544637E9C6}" srcOrd="0" destOrd="0" presId="urn:microsoft.com/office/officeart/2005/8/layout/vList2"/>
    <dgm:cxn modelId="{BC93AC69-4E6A-484D-B40C-5040188E1184}" type="presOf" srcId="{7C0EE903-5F69-4408-B961-366A63CEFE82}" destId="{6F24D19C-14DB-4D02-B558-AD823A7191E0}" srcOrd="0" destOrd="0" presId="urn:microsoft.com/office/officeart/2005/8/layout/vList2"/>
    <dgm:cxn modelId="{07868A8B-4BEB-4C58-994E-FFA7FE3FFDC9}" type="presOf" srcId="{FA89D3F5-F543-4C84-817F-4D623A4AF99E}" destId="{B54549B1-9A6A-4880-A7EA-7015AB4AE470}" srcOrd="0" destOrd="0" presId="urn:microsoft.com/office/officeart/2005/8/layout/vList2"/>
    <dgm:cxn modelId="{59CDB9A0-AAC4-4792-8A3F-8B6C40C114F0}" type="presOf" srcId="{F9BE07E9-F3DC-4448-8624-7B8D65FFB2EB}" destId="{5A3B349E-7B41-4178-8C0E-CE8108B634C7}" srcOrd="0" destOrd="0" presId="urn:microsoft.com/office/officeart/2005/8/layout/vList2"/>
    <dgm:cxn modelId="{CBFCE6A0-9C8D-49A8-8FDB-8550AF0BC633}" srcId="{7C0EE903-5F69-4408-B961-366A63CEFE82}" destId="{F9BE07E9-F3DC-4448-8624-7B8D65FFB2EB}" srcOrd="2" destOrd="0" parTransId="{3BC3CCCC-3E66-4440-A185-87E4E423BD26}" sibTransId="{DDE9EE2D-86ED-43DF-BAE4-C7CE05D889D9}"/>
    <dgm:cxn modelId="{4CF350AD-57B2-4EEF-B15A-E40039485D2D}" type="presOf" srcId="{07F6C892-0C50-4EC0-AB96-1FD728485A53}" destId="{BBA62827-60EA-4D8E-B5BC-7F107B4778FB}" srcOrd="0" destOrd="0" presId="urn:microsoft.com/office/officeart/2005/8/layout/vList2"/>
    <dgm:cxn modelId="{4EE2C7B9-DF15-4E99-9515-75282CCFD673}" srcId="{7C0EE903-5F69-4408-B961-366A63CEFE82}" destId="{FA89D3F5-F543-4C84-817F-4D623A4AF99E}" srcOrd="1" destOrd="0" parTransId="{303FF19E-9C45-45BA-A3B6-5AE5C8D4535A}" sibTransId="{29002514-E9AA-4F3F-837D-B8B271FDCFDF}"/>
    <dgm:cxn modelId="{836EB3BD-400D-404C-9184-8DB827E96183}" srcId="{7C0EE903-5F69-4408-B961-366A63CEFE82}" destId="{07F6C892-0C50-4EC0-AB96-1FD728485A53}" srcOrd="3" destOrd="0" parTransId="{94F53AC7-6714-4BBF-AB4D-B73AD329E6DF}" sibTransId="{B426774D-CCA2-4AAA-9A06-9981A8B58D46}"/>
    <dgm:cxn modelId="{109893F2-BF88-4ABB-85F8-CC47292417C4}" srcId="{7C0EE903-5F69-4408-B961-366A63CEFE82}" destId="{CBF5256E-F276-4973-88B9-6DE28B80E8FB}" srcOrd="0" destOrd="0" parTransId="{D9AA1F2A-3283-42C3-AB6E-CAA423A812A9}" sibTransId="{2CCB3022-3062-46C6-99FA-DBF8E79B8492}"/>
    <dgm:cxn modelId="{4F7D5C3D-ACF4-4B1C-BACA-5B280B15F09B}" type="presParOf" srcId="{6F24D19C-14DB-4D02-B558-AD823A7191E0}" destId="{D1B65B72-4710-48E0-8E41-D0544637E9C6}" srcOrd="0" destOrd="0" presId="urn:microsoft.com/office/officeart/2005/8/layout/vList2"/>
    <dgm:cxn modelId="{E4D08123-D8B3-48C0-8029-E07140CEC3EA}" type="presParOf" srcId="{6F24D19C-14DB-4D02-B558-AD823A7191E0}" destId="{E94F070F-63ED-4B50-8CE3-23619FE76831}" srcOrd="1" destOrd="0" presId="urn:microsoft.com/office/officeart/2005/8/layout/vList2"/>
    <dgm:cxn modelId="{E405733B-73D9-4B39-AFDC-AA3E18D4D052}" type="presParOf" srcId="{6F24D19C-14DB-4D02-B558-AD823A7191E0}" destId="{B54549B1-9A6A-4880-A7EA-7015AB4AE470}" srcOrd="2" destOrd="0" presId="urn:microsoft.com/office/officeart/2005/8/layout/vList2"/>
    <dgm:cxn modelId="{A5028F32-6530-478A-B5D0-0BFDA72830AD}" type="presParOf" srcId="{6F24D19C-14DB-4D02-B558-AD823A7191E0}" destId="{A0FF9D98-7B5A-4D45-BAD1-F24E6404EE1D}" srcOrd="3" destOrd="0" presId="urn:microsoft.com/office/officeart/2005/8/layout/vList2"/>
    <dgm:cxn modelId="{2EA7EE4E-8AEB-4073-AE87-9CE378486470}" type="presParOf" srcId="{6F24D19C-14DB-4D02-B558-AD823A7191E0}" destId="{5A3B349E-7B41-4178-8C0E-CE8108B634C7}" srcOrd="4" destOrd="0" presId="urn:microsoft.com/office/officeart/2005/8/layout/vList2"/>
    <dgm:cxn modelId="{54F60936-52A5-4A1A-A9A7-94B9A6BD5E2D}" type="presParOf" srcId="{6F24D19C-14DB-4D02-B558-AD823A7191E0}" destId="{34D17DAC-63EF-4F52-805A-ABDEEE72ECB5}" srcOrd="5" destOrd="0" presId="urn:microsoft.com/office/officeart/2005/8/layout/vList2"/>
    <dgm:cxn modelId="{0CE57AED-06E8-4A52-A83E-CA4BF6149516}" type="presParOf" srcId="{6F24D19C-14DB-4D02-B558-AD823A7191E0}" destId="{BBA62827-60EA-4D8E-B5BC-7F107B4778F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3E0A8A-4EE8-48E9-88F5-38D9B0976BFC}" type="doc">
      <dgm:prSet loTypeId="urn:microsoft.com/office/officeart/2018/2/layout/IconLabelList" loCatId="icon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40A8EFB-7AAB-40FB-BBE1-4288672D421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BEng (hons) degree in Civil Engineering from Plymouth University</a:t>
          </a:r>
        </a:p>
        <a:p>
          <a:pPr>
            <a:lnSpc>
              <a:spcPct val="100000"/>
            </a:lnSpc>
          </a:pPr>
          <a:r>
            <a:rPr lang="en-GB" dirty="0"/>
            <a:t>(2016-2020)</a:t>
          </a:r>
          <a:endParaRPr lang="en-US" dirty="0"/>
        </a:p>
      </dgm:t>
    </dgm:pt>
    <dgm:pt modelId="{2D9C3F49-A45E-4637-8BA5-3395E210B10E}" type="parTrans" cxnId="{F0E55B7C-7A1A-4285-A54A-1122139BCEA6}">
      <dgm:prSet/>
      <dgm:spPr/>
      <dgm:t>
        <a:bodyPr/>
        <a:lstStyle/>
        <a:p>
          <a:endParaRPr lang="en-US"/>
        </a:p>
      </dgm:t>
    </dgm:pt>
    <dgm:pt modelId="{07B75019-6F7C-4DAF-9952-9B32E957AF50}" type="sibTrans" cxnId="{F0E55B7C-7A1A-4285-A54A-1122139BCEA6}">
      <dgm:prSet/>
      <dgm:spPr/>
      <dgm:t>
        <a:bodyPr/>
        <a:lstStyle/>
        <a:p>
          <a:endParaRPr lang="en-US"/>
        </a:p>
      </dgm:t>
    </dgm:pt>
    <dgm:pt modelId="{FF6A74A0-ADCE-4BD0-9867-ABBEA9B9F8E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Completed an Industrial placement year at Hydrock as a Structural engineer</a:t>
          </a:r>
          <a:endParaRPr lang="en-US"/>
        </a:p>
      </dgm:t>
    </dgm:pt>
    <dgm:pt modelId="{43D9EBC2-F974-46DB-8BCC-132C2F94FCB1}" type="parTrans" cxnId="{25FD05C8-33BA-40C2-8112-1A025875B113}">
      <dgm:prSet/>
      <dgm:spPr/>
      <dgm:t>
        <a:bodyPr/>
        <a:lstStyle/>
        <a:p>
          <a:endParaRPr lang="en-US"/>
        </a:p>
      </dgm:t>
    </dgm:pt>
    <dgm:pt modelId="{EA8E8B40-F5BB-4E1C-80A9-FA4190678A10}" type="sibTrans" cxnId="{25FD05C8-33BA-40C2-8112-1A025875B113}">
      <dgm:prSet/>
      <dgm:spPr/>
      <dgm:t>
        <a:bodyPr/>
        <a:lstStyle/>
        <a:p>
          <a:endParaRPr lang="en-US"/>
        </a:p>
      </dgm:t>
    </dgm:pt>
    <dgm:pt modelId="{269F55EF-770C-4554-9612-48796D033BA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MSc Civil Engineering from Plymouth University.</a:t>
          </a:r>
        </a:p>
        <a:p>
          <a:pPr>
            <a:lnSpc>
              <a:spcPct val="100000"/>
            </a:lnSpc>
          </a:pPr>
          <a:r>
            <a:rPr lang="en-GB"/>
            <a:t>(2020-2022)</a:t>
          </a:r>
          <a:endParaRPr lang="en-US"/>
        </a:p>
      </dgm:t>
    </dgm:pt>
    <dgm:pt modelId="{72F21C2F-1A8E-4878-96DA-E0EEDD317B72}" type="parTrans" cxnId="{36924CCF-1FC7-48C9-A2AB-85E8F40C3095}">
      <dgm:prSet/>
      <dgm:spPr/>
      <dgm:t>
        <a:bodyPr/>
        <a:lstStyle/>
        <a:p>
          <a:endParaRPr lang="en-US"/>
        </a:p>
      </dgm:t>
    </dgm:pt>
    <dgm:pt modelId="{F7DA87CA-7853-4160-8F31-1D27709682D4}" type="sibTrans" cxnId="{36924CCF-1FC7-48C9-A2AB-85E8F40C3095}">
      <dgm:prSet/>
      <dgm:spPr/>
      <dgm:t>
        <a:bodyPr/>
        <a:lstStyle/>
        <a:p>
          <a:endParaRPr lang="en-US"/>
        </a:p>
      </dgm:t>
    </dgm:pt>
    <dgm:pt modelId="{DB585D48-485F-41C7-8C4B-43BD05AE9A6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Graduate Bridge Engineer at WSP since June 2021 </a:t>
          </a:r>
          <a:endParaRPr lang="en-US" dirty="0"/>
        </a:p>
      </dgm:t>
    </dgm:pt>
    <dgm:pt modelId="{3C294053-D4FC-4FBA-A508-1BA10C9F63A5}" type="parTrans" cxnId="{9878D6C8-7A0E-44BA-97E0-1FB9F5340A2B}">
      <dgm:prSet/>
      <dgm:spPr/>
      <dgm:t>
        <a:bodyPr/>
        <a:lstStyle/>
        <a:p>
          <a:endParaRPr lang="en-US"/>
        </a:p>
      </dgm:t>
    </dgm:pt>
    <dgm:pt modelId="{55053451-6B16-40F0-9CBF-816349A9788D}" type="sibTrans" cxnId="{9878D6C8-7A0E-44BA-97E0-1FB9F5340A2B}">
      <dgm:prSet/>
      <dgm:spPr/>
      <dgm:t>
        <a:bodyPr/>
        <a:lstStyle/>
        <a:p>
          <a:endParaRPr lang="en-US"/>
        </a:p>
      </dgm:t>
    </dgm:pt>
    <dgm:pt modelId="{BBDA3CD4-82BB-415E-8E1A-B186EE5EE59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Working towards Chartered Civil Engineer level</a:t>
          </a:r>
          <a:endParaRPr lang="en-US"/>
        </a:p>
      </dgm:t>
    </dgm:pt>
    <dgm:pt modelId="{7F18BE78-4B46-4400-B0DA-834647BFF432}" type="parTrans" cxnId="{95674555-1E28-49F7-86EC-E210384BB090}">
      <dgm:prSet/>
      <dgm:spPr/>
      <dgm:t>
        <a:bodyPr/>
        <a:lstStyle/>
        <a:p>
          <a:endParaRPr lang="en-US"/>
        </a:p>
      </dgm:t>
    </dgm:pt>
    <dgm:pt modelId="{BFBAE19F-8EE0-46C0-8654-CF7E9398D86A}" type="sibTrans" cxnId="{95674555-1E28-49F7-86EC-E210384BB090}">
      <dgm:prSet/>
      <dgm:spPr/>
      <dgm:t>
        <a:bodyPr/>
        <a:lstStyle/>
        <a:p>
          <a:endParaRPr lang="en-US"/>
        </a:p>
      </dgm:t>
    </dgm:pt>
    <dgm:pt modelId="{9819EB40-4F15-426A-8E06-79BEC206E7E4}" type="pres">
      <dgm:prSet presAssocID="{193E0A8A-4EE8-48E9-88F5-38D9B0976BFC}" presName="root" presStyleCnt="0">
        <dgm:presLayoutVars>
          <dgm:dir/>
          <dgm:resizeHandles val="exact"/>
        </dgm:presLayoutVars>
      </dgm:prSet>
      <dgm:spPr/>
    </dgm:pt>
    <dgm:pt modelId="{A21F61E5-103A-4571-B713-1CEAA842409F}" type="pres">
      <dgm:prSet presAssocID="{840A8EFB-7AAB-40FB-BBE1-4288672D4217}" presName="compNode" presStyleCnt="0"/>
      <dgm:spPr/>
    </dgm:pt>
    <dgm:pt modelId="{0A6CEAC4-F3CB-432F-99D8-41C1CED69A02}" type="pres">
      <dgm:prSet presAssocID="{840A8EFB-7AAB-40FB-BBE1-4288672D4217}" presName="iconRect" presStyleLbl="node1" presStyleIdx="0" presStyleCnt="5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1EE2B2DE-8FFF-4A5A-8A45-BF8468A83EE9}" type="pres">
      <dgm:prSet presAssocID="{840A8EFB-7AAB-40FB-BBE1-4288672D4217}" presName="spaceRect" presStyleCnt="0"/>
      <dgm:spPr/>
    </dgm:pt>
    <dgm:pt modelId="{0E33CA9D-9F3B-4201-8098-5764BC0C198D}" type="pres">
      <dgm:prSet presAssocID="{840A8EFB-7AAB-40FB-BBE1-4288672D4217}" presName="textRect" presStyleLbl="revTx" presStyleIdx="0" presStyleCnt="5">
        <dgm:presLayoutVars>
          <dgm:chMax val="1"/>
          <dgm:chPref val="1"/>
        </dgm:presLayoutVars>
      </dgm:prSet>
      <dgm:spPr/>
    </dgm:pt>
    <dgm:pt modelId="{ABF17003-72C0-416A-B944-B70280D44282}" type="pres">
      <dgm:prSet presAssocID="{07B75019-6F7C-4DAF-9952-9B32E957AF50}" presName="sibTrans" presStyleCnt="0"/>
      <dgm:spPr/>
    </dgm:pt>
    <dgm:pt modelId="{E3D9B587-7BAE-48B6-AA19-9FE1CC714A1A}" type="pres">
      <dgm:prSet presAssocID="{FF6A74A0-ADCE-4BD0-9867-ABBEA9B9F8EE}" presName="compNode" presStyleCnt="0"/>
      <dgm:spPr/>
    </dgm:pt>
    <dgm:pt modelId="{0FE42A7E-A926-4C07-BF73-1457F26905B0}" type="pres">
      <dgm:prSet presAssocID="{FF6A74A0-ADCE-4BD0-9867-ABBEA9B9F8EE}" presName="iconRect" presStyleLbl="node1" presStyleIdx="1" presStyleCnt="5"/>
      <dgm:spPr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6579BFE3-1588-4548-A78F-FCE00CC2FE1A}" type="pres">
      <dgm:prSet presAssocID="{FF6A74A0-ADCE-4BD0-9867-ABBEA9B9F8EE}" presName="spaceRect" presStyleCnt="0"/>
      <dgm:spPr/>
    </dgm:pt>
    <dgm:pt modelId="{2C712240-863A-4E5E-93FD-17FF23945CF6}" type="pres">
      <dgm:prSet presAssocID="{FF6A74A0-ADCE-4BD0-9867-ABBEA9B9F8EE}" presName="textRect" presStyleLbl="revTx" presStyleIdx="1" presStyleCnt="5">
        <dgm:presLayoutVars>
          <dgm:chMax val="1"/>
          <dgm:chPref val="1"/>
        </dgm:presLayoutVars>
      </dgm:prSet>
      <dgm:spPr/>
    </dgm:pt>
    <dgm:pt modelId="{4A123ADA-9178-4436-B0F3-7DB389781E5B}" type="pres">
      <dgm:prSet presAssocID="{EA8E8B40-F5BB-4E1C-80A9-FA4190678A10}" presName="sibTrans" presStyleCnt="0"/>
      <dgm:spPr/>
    </dgm:pt>
    <dgm:pt modelId="{2E5CA31A-9DB7-4447-97D0-66E7A424716B}" type="pres">
      <dgm:prSet presAssocID="{269F55EF-770C-4554-9612-48796D033BA7}" presName="compNode" presStyleCnt="0"/>
      <dgm:spPr/>
    </dgm:pt>
    <dgm:pt modelId="{EE1F0A84-04C7-4C26-9CCC-34BDFE65746E}" type="pres">
      <dgm:prSet presAssocID="{269F55EF-770C-4554-9612-48796D033BA7}" presName="iconRect" presStyleLbl="node1" presStyleIdx="2" presStyleCnt="5"/>
      <dgm:spPr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D0046F18-3F92-4D17-A645-62E9D38C9CD7}" type="pres">
      <dgm:prSet presAssocID="{269F55EF-770C-4554-9612-48796D033BA7}" presName="spaceRect" presStyleCnt="0"/>
      <dgm:spPr/>
    </dgm:pt>
    <dgm:pt modelId="{58202419-2351-481B-847E-265AC397C11E}" type="pres">
      <dgm:prSet presAssocID="{269F55EF-770C-4554-9612-48796D033BA7}" presName="textRect" presStyleLbl="revTx" presStyleIdx="2" presStyleCnt="5">
        <dgm:presLayoutVars>
          <dgm:chMax val="1"/>
          <dgm:chPref val="1"/>
        </dgm:presLayoutVars>
      </dgm:prSet>
      <dgm:spPr/>
    </dgm:pt>
    <dgm:pt modelId="{9CFD044B-0680-4143-8642-3014F7306138}" type="pres">
      <dgm:prSet presAssocID="{F7DA87CA-7853-4160-8F31-1D27709682D4}" presName="sibTrans" presStyleCnt="0"/>
      <dgm:spPr/>
    </dgm:pt>
    <dgm:pt modelId="{E24D50FF-D9A1-40DF-94DD-B18F62003800}" type="pres">
      <dgm:prSet presAssocID="{DB585D48-485F-41C7-8C4B-43BD05AE9A69}" presName="compNode" presStyleCnt="0"/>
      <dgm:spPr/>
    </dgm:pt>
    <dgm:pt modelId="{18991449-50A5-4B1C-BC42-92E79ED68B25}" type="pres">
      <dgm:prSet presAssocID="{DB585D48-485F-41C7-8C4B-43BD05AE9A69}" presName="iconRect" presStyleLbl="node1" presStyleIdx="3" presStyleCnt="5"/>
      <dgm:spPr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grammer female outline"/>
        </a:ext>
      </dgm:extLst>
    </dgm:pt>
    <dgm:pt modelId="{9FD91EFA-CB95-4BF1-AF92-3933A9C3596E}" type="pres">
      <dgm:prSet presAssocID="{DB585D48-485F-41C7-8C4B-43BD05AE9A69}" presName="spaceRect" presStyleCnt="0"/>
      <dgm:spPr/>
    </dgm:pt>
    <dgm:pt modelId="{786BC398-BB2E-4A1C-BB6A-3739E63C1581}" type="pres">
      <dgm:prSet presAssocID="{DB585D48-485F-41C7-8C4B-43BD05AE9A69}" presName="textRect" presStyleLbl="revTx" presStyleIdx="3" presStyleCnt="5">
        <dgm:presLayoutVars>
          <dgm:chMax val="1"/>
          <dgm:chPref val="1"/>
        </dgm:presLayoutVars>
      </dgm:prSet>
      <dgm:spPr/>
    </dgm:pt>
    <dgm:pt modelId="{BA86CF6D-C74E-41D5-A6BF-28856ACD4CC5}" type="pres">
      <dgm:prSet presAssocID="{55053451-6B16-40F0-9CBF-816349A9788D}" presName="sibTrans" presStyleCnt="0"/>
      <dgm:spPr/>
    </dgm:pt>
    <dgm:pt modelId="{92D5CFFC-AAEB-46CF-9235-B12DC18ED09D}" type="pres">
      <dgm:prSet presAssocID="{BBDA3CD4-82BB-415E-8E1A-B186EE5EE59C}" presName="compNode" presStyleCnt="0"/>
      <dgm:spPr/>
    </dgm:pt>
    <dgm:pt modelId="{E2C28768-FAF1-4CF1-9D9F-956106EAD055}" type="pres">
      <dgm:prSet presAssocID="{BBDA3CD4-82BB-415E-8E1A-B186EE5EE59C}" presName="iconRect" presStyleLbl="node1" presStyleIdx="4" presStyleCnt="5"/>
      <dgm:spPr>
        <a:blipFill>
          <a:blip xmlns:r="http://schemas.openxmlformats.org/officeDocument/2006/relationships" r:embed="rId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CBAAD71-CF79-4E73-AE74-9F7FB1FE9212}" type="pres">
      <dgm:prSet presAssocID="{BBDA3CD4-82BB-415E-8E1A-B186EE5EE59C}" presName="spaceRect" presStyleCnt="0"/>
      <dgm:spPr/>
    </dgm:pt>
    <dgm:pt modelId="{BBFBB0FA-04F7-423B-A9AF-9EB42CEC8DCF}" type="pres">
      <dgm:prSet presAssocID="{BBDA3CD4-82BB-415E-8E1A-B186EE5EE59C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FB7CB761-751E-4A44-97BF-AB383E0C0B93}" type="presOf" srcId="{BBDA3CD4-82BB-415E-8E1A-B186EE5EE59C}" destId="{BBFBB0FA-04F7-423B-A9AF-9EB42CEC8DCF}" srcOrd="0" destOrd="0" presId="urn:microsoft.com/office/officeart/2018/2/layout/IconLabelList"/>
    <dgm:cxn modelId="{95674555-1E28-49F7-86EC-E210384BB090}" srcId="{193E0A8A-4EE8-48E9-88F5-38D9B0976BFC}" destId="{BBDA3CD4-82BB-415E-8E1A-B186EE5EE59C}" srcOrd="4" destOrd="0" parTransId="{7F18BE78-4B46-4400-B0DA-834647BFF432}" sibTransId="{BFBAE19F-8EE0-46C0-8654-CF7E9398D86A}"/>
    <dgm:cxn modelId="{F0E55B7C-7A1A-4285-A54A-1122139BCEA6}" srcId="{193E0A8A-4EE8-48E9-88F5-38D9B0976BFC}" destId="{840A8EFB-7AAB-40FB-BBE1-4288672D4217}" srcOrd="0" destOrd="0" parTransId="{2D9C3F49-A45E-4637-8BA5-3395E210B10E}" sibTransId="{07B75019-6F7C-4DAF-9952-9B32E957AF50}"/>
    <dgm:cxn modelId="{BD4F96B9-7E3E-454B-9824-189F884F462B}" type="presOf" srcId="{840A8EFB-7AAB-40FB-BBE1-4288672D4217}" destId="{0E33CA9D-9F3B-4201-8098-5764BC0C198D}" srcOrd="0" destOrd="0" presId="urn:microsoft.com/office/officeart/2018/2/layout/IconLabelList"/>
    <dgm:cxn modelId="{C02346C1-5571-4065-8CC3-B0A9A2DEDD82}" type="presOf" srcId="{DB585D48-485F-41C7-8C4B-43BD05AE9A69}" destId="{786BC398-BB2E-4A1C-BB6A-3739E63C1581}" srcOrd="0" destOrd="0" presId="urn:microsoft.com/office/officeart/2018/2/layout/IconLabelList"/>
    <dgm:cxn modelId="{ADA9A8C5-36E9-49EC-9F90-2CD1145A3708}" type="presOf" srcId="{269F55EF-770C-4554-9612-48796D033BA7}" destId="{58202419-2351-481B-847E-265AC397C11E}" srcOrd="0" destOrd="0" presId="urn:microsoft.com/office/officeart/2018/2/layout/IconLabelList"/>
    <dgm:cxn modelId="{25FD05C8-33BA-40C2-8112-1A025875B113}" srcId="{193E0A8A-4EE8-48E9-88F5-38D9B0976BFC}" destId="{FF6A74A0-ADCE-4BD0-9867-ABBEA9B9F8EE}" srcOrd="1" destOrd="0" parTransId="{43D9EBC2-F974-46DB-8BCC-132C2F94FCB1}" sibTransId="{EA8E8B40-F5BB-4E1C-80A9-FA4190678A10}"/>
    <dgm:cxn modelId="{9878D6C8-7A0E-44BA-97E0-1FB9F5340A2B}" srcId="{193E0A8A-4EE8-48E9-88F5-38D9B0976BFC}" destId="{DB585D48-485F-41C7-8C4B-43BD05AE9A69}" srcOrd="3" destOrd="0" parTransId="{3C294053-D4FC-4FBA-A508-1BA10C9F63A5}" sibTransId="{55053451-6B16-40F0-9CBF-816349A9788D}"/>
    <dgm:cxn modelId="{C0B3B1CC-A43F-4996-B298-DB438F12F4CB}" type="presOf" srcId="{193E0A8A-4EE8-48E9-88F5-38D9B0976BFC}" destId="{9819EB40-4F15-426A-8E06-79BEC206E7E4}" srcOrd="0" destOrd="0" presId="urn:microsoft.com/office/officeart/2018/2/layout/IconLabelList"/>
    <dgm:cxn modelId="{36924CCF-1FC7-48C9-A2AB-85E8F40C3095}" srcId="{193E0A8A-4EE8-48E9-88F5-38D9B0976BFC}" destId="{269F55EF-770C-4554-9612-48796D033BA7}" srcOrd="2" destOrd="0" parTransId="{72F21C2F-1A8E-4878-96DA-E0EEDD317B72}" sibTransId="{F7DA87CA-7853-4160-8F31-1D27709682D4}"/>
    <dgm:cxn modelId="{8E36CBE6-0315-4AFB-BC63-36C739E72F44}" type="presOf" srcId="{FF6A74A0-ADCE-4BD0-9867-ABBEA9B9F8EE}" destId="{2C712240-863A-4E5E-93FD-17FF23945CF6}" srcOrd="0" destOrd="0" presId="urn:microsoft.com/office/officeart/2018/2/layout/IconLabelList"/>
    <dgm:cxn modelId="{CFFD03FA-55E3-4D23-8448-DF466C3145BA}" type="presParOf" srcId="{9819EB40-4F15-426A-8E06-79BEC206E7E4}" destId="{A21F61E5-103A-4571-B713-1CEAA842409F}" srcOrd="0" destOrd="0" presId="urn:microsoft.com/office/officeart/2018/2/layout/IconLabelList"/>
    <dgm:cxn modelId="{47D384FE-04D0-4894-85F3-8B065A9581AC}" type="presParOf" srcId="{A21F61E5-103A-4571-B713-1CEAA842409F}" destId="{0A6CEAC4-F3CB-432F-99D8-41C1CED69A02}" srcOrd="0" destOrd="0" presId="urn:microsoft.com/office/officeart/2018/2/layout/IconLabelList"/>
    <dgm:cxn modelId="{7A98C89C-BE98-4C03-A2C7-669D9F8C6991}" type="presParOf" srcId="{A21F61E5-103A-4571-B713-1CEAA842409F}" destId="{1EE2B2DE-8FFF-4A5A-8A45-BF8468A83EE9}" srcOrd="1" destOrd="0" presId="urn:microsoft.com/office/officeart/2018/2/layout/IconLabelList"/>
    <dgm:cxn modelId="{600DA027-E668-417A-8EEF-A58D274A8C0D}" type="presParOf" srcId="{A21F61E5-103A-4571-B713-1CEAA842409F}" destId="{0E33CA9D-9F3B-4201-8098-5764BC0C198D}" srcOrd="2" destOrd="0" presId="urn:microsoft.com/office/officeart/2018/2/layout/IconLabelList"/>
    <dgm:cxn modelId="{66B1DA8E-24A9-4C2F-A311-8681F4CE84E8}" type="presParOf" srcId="{9819EB40-4F15-426A-8E06-79BEC206E7E4}" destId="{ABF17003-72C0-416A-B944-B70280D44282}" srcOrd="1" destOrd="0" presId="urn:microsoft.com/office/officeart/2018/2/layout/IconLabelList"/>
    <dgm:cxn modelId="{CD10D0D8-1324-4DE8-A68D-CD654A2EC919}" type="presParOf" srcId="{9819EB40-4F15-426A-8E06-79BEC206E7E4}" destId="{E3D9B587-7BAE-48B6-AA19-9FE1CC714A1A}" srcOrd="2" destOrd="0" presId="urn:microsoft.com/office/officeart/2018/2/layout/IconLabelList"/>
    <dgm:cxn modelId="{84DB222E-2EBA-4E67-AEFC-37333BDFA77D}" type="presParOf" srcId="{E3D9B587-7BAE-48B6-AA19-9FE1CC714A1A}" destId="{0FE42A7E-A926-4C07-BF73-1457F26905B0}" srcOrd="0" destOrd="0" presId="urn:microsoft.com/office/officeart/2018/2/layout/IconLabelList"/>
    <dgm:cxn modelId="{FE323306-F386-4C2E-AA6A-96AB247D7F7B}" type="presParOf" srcId="{E3D9B587-7BAE-48B6-AA19-9FE1CC714A1A}" destId="{6579BFE3-1588-4548-A78F-FCE00CC2FE1A}" srcOrd="1" destOrd="0" presId="urn:microsoft.com/office/officeart/2018/2/layout/IconLabelList"/>
    <dgm:cxn modelId="{74FEDFE5-FC04-424E-8771-0E6082520C93}" type="presParOf" srcId="{E3D9B587-7BAE-48B6-AA19-9FE1CC714A1A}" destId="{2C712240-863A-4E5E-93FD-17FF23945CF6}" srcOrd="2" destOrd="0" presId="urn:microsoft.com/office/officeart/2018/2/layout/IconLabelList"/>
    <dgm:cxn modelId="{9818E62B-53B0-4862-8612-7196F464F6EA}" type="presParOf" srcId="{9819EB40-4F15-426A-8E06-79BEC206E7E4}" destId="{4A123ADA-9178-4436-B0F3-7DB389781E5B}" srcOrd="3" destOrd="0" presId="urn:microsoft.com/office/officeart/2018/2/layout/IconLabelList"/>
    <dgm:cxn modelId="{45448ADF-B4A3-4E2A-AB82-D8D08C23D586}" type="presParOf" srcId="{9819EB40-4F15-426A-8E06-79BEC206E7E4}" destId="{2E5CA31A-9DB7-4447-97D0-66E7A424716B}" srcOrd="4" destOrd="0" presId="urn:microsoft.com/office/officeart/2018/2/layout/IconLabelList"/>
    <dgm:cxn modelId="{1A6C2167-2752-4BDE-9F13-C69DB60D092F}" type="presParOf" srcId="{2E5CA31A-9DB7-4447-97D0-66E7A424716B}" destId="{EE1F0A84-04C7-4C26-9CCC-34BDFE65746E}" srcOrd="0" destOrd="0" presId="urn:microsoft.com/office/officeart/2018/2/layout/IconLabelList"/>
    <dgm:cxn modelId="{9F0E99E3-BFE4-4101-BF85-69941B6C42ED}" type="presParOf" srcId="{2E5CA31A-9DB7-4447-97D0-66E7A424716B}" destId="{D0046F18-3F92-4D17-A645-62E9D38C9CD7}" srcOrd="1" destOrd="0" presId="urn:microsoft.com/office/officeart/2018/2/layout/IconLabelList"/>
    <dgm:cxn modelId="{604479CB-196E-418B-8945-7C918183FCAF}" type="presParOf" srcId="{2E5CA31A-9DB7-4447-97D0-66E7A424716B}" destId="{58202419-2351-481B-847E-265AC397C11E}" srcOrd="2" destOrd="0" presId="urn:microsoft.com/office/officeart/2018/2/layout/IconLabelList"/>
    <dgm:cxn modelId="{CE5231FC-6BBF-4938-9543-3A45AD4B160C}" type="presParOf" srcId="{9819EB40-4F15-426A-8E06-79BEC206E7E4}" destId="{9CFD044B-0680-4143-8642-3014F7306138}" srcOrd="5" destOrd="0" presId="urn:microsoft.com/office/officeart/2018/2/layout/IconLabelList"/>
    <dgm:cxn modelId="{4C396754-CCF7-43D9-B635-95737CB02847}" type="presParOf" srcId="{9819EB40-4F15-426A-8E06-79BEC206E7E4}" destId="{E24D50FF-D9A1-40DF-94DD-B18F62003800}" srcOrd="6" destOrd="0" presId="urn:microsoft.com/office/officeart/2018/2/layout/IconLabelList"/>
    <dgm:cxn modelId="{95BF09D5-3A14-4FFB-AFB3-9E6CCB6ECB4E}" type="presParOf" srcId="{E24D50FF-D9A1-40DF-94DD-B18F62003800}" destId="{18991449-50A5-4B1C-BC42-92E79ED68B25}" srcOrd="0" destOrd="0" presId="urn:microsoft.com/office/officeart/2018/2/layout/IconLabelList"/>
    <dgm:cxn modelId="{BCAF89F9-64A1-455D-B138-7A2656DFF4F8}" type="presParOf" srcId="{E24D50FF-D9A1-40DF-94DD-B18F62003800}" destId="{9FD91EFA-CB95-4BF1-AF92-3933A9C3596E}" srcOrd="1" destOrd="0" presId="urn:microsoft.com/office/officeart/2018/2/layout/IconLabelList"/>
    <dgm:cxn modelId="{CD5F01B0-2E50-4A38-A6E6-0FFAF961227F}" type="presParOf" srcId="{E24D50FF-D9A1-40DF-94DD-B18F62003800}" destId="{786BC398-BB2E-4A1C-BB6A-3739E63C1581}" srcOrd="2" destOrd="0" presId="urn:microsoft.com/office/officeart/2018/2/layout/IconLabelList"/>
    <dgm:cxn modelId="{F48563F4-ADC8-4418-9E9C-70804A0CEE05}" type="presParOf" srcId="{9819EB40-4F15-426A-8E06-79BEC206E7E4}" destId="{BA86CF6D-C74E-41D5-A6BF-28856ACD4CC5}" srcOrd="7" destOrd="0" presId="urn:microsoft.com/office/officeart/2018/2/layout/IconLabelList"/>
    <dgm:cxn modelId="{6C4B8D85-B10E-4AC8-9BF3-37E5C095FB96}" type="presParOf" srcId="{9819EB40-4F15-426A-8E06-79BEC206E7E4}" destId="{92D5CFFC-AAEB-46CF-9235-B12DC18ED09D}" srcOrd="8" destOrd="0" presId="urn:microsoft.com/office/officeart/2018/2/layout/IconLabelList"/>
    <dgm:cxn modelId="{13D2F0B0-1472-49F1-B2A1-7C3EA8B9D0AD}" type="presParOf" srcId="{92D5CFFC-AAEB-46CF-9235-B12DC18ED09D}" destId="{E2C28768-FAF1-4CF1-9D9F-956106EAD055}" srcOrd="0" destOrd="0" presId="urn:microsoft.com/office/officeart/2018/2/layout/IconLabelList"/>
    <dgm:cxn modelId="{5AC3A307-B093-4C35-88E1-2BD935C0355B}" type="presParOf" srcId="{92D5CFFC-AAEB-46CF-9235-B12DC18ED09D}" destId="{2CBAAD71-CF79-4E73-AE74-9F7FB1FE9212}" srcOrd="1" destOrd="0" presId="urn:microsoft.com/office/officeart/2018/2/layout/IconLabelList"/>
    <dgm:cxn modelId="{9B145E52-997F-400B-B4FA-72BC86556D5A}" type="presParOf" srcId="{92D5CFFC-AAEB-46CF-9235-B12DC18ED09D}" destId="{BBFBB0FA-04F7-423B-A9AF-9EB42CEC8DC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7D7917-1CE8-4CDE-92FB-FD84C2F60F2A}" type="doc">
      <dgm:prSet loTypeId="urn:microsoft.com/office/officeart/2018/2/layout/Icon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F0F7AB8-68ED-4DAF-888C-1EBD7583FC66}">
      <dgm:prSet/>
      <dgm:spPr/>
      <dgm:t>
        <a:bodyPr/>
        <a:lstStyle/>
        <a:p>
          <a:r>
            <a:rPr lang="en-GB" dirty="0"/>
            <a:t>University</a:t>
          </a:r>
          <a:endParaRPr lang="en-US" dirty="0"/>
        </a:p>
      </dgm:t>
    </dgm:pt>
    <dgm:pt modelId="{EF656B00-E4FA-4FBA-8271-7212B573ECE2}" type="parTrans" cxnId="{1CDDFBDF-40AC-4991-90D3-A5986C2A48EF}">
      <dgm:prSet/>
      <dgm:spPr/>
      <dgm:t>
        <a:bodyPr/>
        <a:lstStyle/>
        <a:p>
          <a:endParaRPr lang="en-US"/>
        </a:p>
      </dgm:t>
    </dgm:pt>
    <dgm:pt modelId="{265AE5B8-777C-418A-8BE4-3AC9F671DED9}" type="sibTrans" cxnId="{1CDDFBDF-40AC-4991-90D3-A5986C2A48EF}">
      <dgm:prSet/>
      <dgm:spPr/>
      <dgm:t>
        <a:bodyPr/>
        <a:lstStyle/>
        <a:p>
          <a:endParaRPr lang="en-US"/>
        </a:p>
      </dgm:t>
    </dgm:pt>
    <dgm:pt modelId="{40511FFB-D308-480C-945C-39CA201370A8}">
      <dgm:prSet/>
      <dgm:spPr/>
      <dgm:t>
        <a:bodyPr/>
        <a:lstStyle/>
        <a:p>
          <a:r>
            <a:rPr lang="en-GB"/>
            <a:t>Degree Apprenticeship</a:t>
          </a:r>
          <a:endParaRPr lang="en-US"/>
        </a:p>
      </dgm:t>
    </dgm:pt>
    <dgm:pt modelId="{819F51F0-237C-4AF0-A379-CF7B18F1AC69}" type="parTrans" cxnId="{D9569175-48B8-495A-B243-77EB9389B40F}">
      <dgm:prSet/>
      <dgm:spPr/>
      <dgm:t>
        <a:bodyPr/>
        <a:lstStyle/>
        <a:p>
          <a:endParaRPr lang="en-US"/>
        </a:p>
      </dgm:t>
    </dgm:pt>
    <dgm:pt modelId="{16235267-BAE2-41E6-AEF7-5F2FC50C92E7}" type="sibTrans" cxnId="{D9569175-48B8-495A-B243-77EB9389B40F}">
      <dgm:prSet/>
      <dgm:spPr/>
      <dgm:t>
        <a:bodyPr/>
        <a:lstStyle/>
        <a:p>
          <a:endParaRPr lang="en-US"/>
        </a:p>
      </dgm:t>
    </dgm:pt>
    <dgm:pt modelId="{250F1F4C-B445-4493-9C64-94B1511FDE94}" type="pres">
      <dgm:prSet presAssocID="{0C7D7917-1CE8-4CDE-92FB-FD84C2F60F2A}" presName="root" presStyleCnt="0">
        <dgm:presLayoutVars>
          <dgm:dir/>
          <dgm:resizeHandles val="exact"/>
        </dgm:presLayoutVars>
      </dgm:prSet>
      <dgm:spPr/>
    </dgm:pt>
    <dgm:pt modelId="{E9D55C3D-473C-4F62-A322-0510DA0460A4}" type="pres">
      <dgm:prSet presAssocID="{6F0F7AB8-68ED-4DAF-888C-1EBD7583FC66}" presName="compNode" presStyleCnt="0"/>
      <dgm:spPr/>
    </dgm:pt>
    <dgm:pt modelId="{F951AE48-EEFF-4590-A105-1852753F789C}" type="pres">
      <dgm:prSet presAssocID="{6F0F7AB8-68ED-4DAF-888C-1EBD7583FC6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E9F1BAEB-16C0-420F-A80C-751C56CF3C17}" type="pres">
      <dgm:prSet presAssocID="{6F0F7AB8-68ED-4DAF-888C-1EBD7583FC66}" presName="spaceRect" presStyleCnt="0"/>
      <dgm:spPr/>
    </dgm:pt>
    <dgm:pt modelId="{28759F23-1FDE-4A04-A274-601DB8CE84D0}" type="pres">
      <dgm:prSet presAssocID="{6F0F7AB8-68ED-4DAF-888C-1EBD7583FC66}" presName="textRect" presStyleLbl="revTx" presStyleIdx="0" presStyleCnt="2">
        <dgm:presLayoutVars>
          <dgm:chMax val="1"/>
          <dgm:chPref val="1"/>
        </dgm:presLayoutVars>
      </dgm:prSet>
      <dgm:spPr/>
    </dgm:pt>
    <dgm:pt modelId="{9AC5495C-D03A-43ED-AC8E-F4BCC46260D2}" type="pres">
      <dgm:prSet presAssocID="{265AE5B8-777C-418A-8BE4-3AC9F671DED9}" presName="sibTrans" presStyleCnt="0"/>
      <dgm:spPr/>
    </dgm:pt>
    <dgm:pt modelId="{5D76755E-D113-45F3-8F21-375A57FA273E}" type="pres">
      <dgm:prSet presAssocID="{40511FFB-D308-480C-945C-39CA201370A8}" presName="compNode" presStyleCnt="0"/>
      <dgm:spPr/>
    </dgm:pt>
    <dgm:pt modelId="{78250C5C-27D5-464E-AF8E-46780B6D3A07}" type="pres">
      <dgm:prSet presAssocID="{40511FFB-D308-480C-945C-39CA201370A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C2267D06-B6B2-4AA9-BF2C-D0B70628076A}" type="pres">
      <dgm:prSet presAssocID="{40511FFB-D308-480C-945C-39CA201370A8}" presName="spaceRect" presStyleCnt="0"/>
      <dgm:spPr/>
    </dgm:pt>
    <dgm:pt modelId="{67B664FE-F10A-40F2-9107-55B536A515A0}" type="pres">
      <dgm:prSet presAssocID="{40511FFB-D308-480C-945C-39CA201370A8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5D7CF5E-6F95-42A4-8FB5-7BFA65008740}" type="presOf" srcId="{40511FFB-D308-480C-945C-39CA201370A8}" destId="{67B664FE-F10A-40F2-9107-55B536A515A0}" srcOrd="0" destOrd="0" presId="urn:microsoft.com/office/officeart/2018/2/layout/IconLabelList"/>
    <dgm:cxn modelId="{D9569175-48B8-495A-B243-77EB9389B40F}" srcId="{0C7D7917-1CE8-4CDE-92FB-FD84C2F60F2A}" destId="{40511FFB-D308-480C-945C-39CA201370A8}" srcOrd="1" destOrd="0" parTransId="{819F51F0-237C-4AF0-A379-CF7B18F1AC69}" sibTransId="{16235267-BAE2-41E6-AEF7-5F2FC50C92E7}"/>
    <dgm:cxn modelId="{6038A287-BDB3-4CC0-BAEC-091CEC9E5343}" type="presOf" srcId="{0C7D7917-1CE8-4CDE-92FB-FD84C2F60F2A}" destId="{250F1F4C-B445-4493-9C64-94B1511FDE94}" srcOrd="0" destOrd="0" presId="urn:microsoft.com/office/officeart/2018/2/layout/IconLabelList"/>
    <dgm:cxn modelId="{30D4A3D6-7207-45FC-B2BC-91F845A97716}" type="presOf" srcId="{6F0F7AB8-68ED-4DAF-888C-1EBD7583FC66}" destId="{28759F23-1FDE-4A04-A274-601DB8CE84D0}" srcOrd="0" destOrd="0" presId="urn:microsoft.com/office/officeart/2018/2/layout/IconLabelList"/>
    <dgm:cxn modelId="{1CDDFBDF-40AC-4991-90D3-A5986C2A48EF}" srcId="{0C7D7917-1CE8-4CDE-92FB-FD84C2F60F2A}" destId="{6F0F7AB8-68ED-4DAF-888C-1EBD7583FC66}" srcOrd="0" destOrd="0" parTransId="{EF656B00-E4FA-4FBA-8271-7212B573ECE2}" sibTransId="{265AE5B8-777C-418A-8BE4-3AC9F671DED9}"/>
    <dgm:cxn modelId="{99D9B6CE-68A9-4610-B5E8-16D486FEEA3A}" type="presParOf" srcId="{250F1F4C-B445-4493-9C64-94B1511FDE94}" destId="{E9D55C3D-473C-4F62-A322-0510DA0460A4}" srcOrd="0" destOrd="0" presId="urn:microsoft.com/office/officeart/2018/2/layout/IconLabelList"/>
    <dgm:cxn modelId="{E8586C77-F875-4876-A11A-E8AE3212A7DC}" type="presParOf" srcId="{E9D55C3D-473C-4F62-A322-0510DA0460A4}" destId="{F951AE48-EEFF-4590-A105-1852753F789C}" srcOrd="0" destOrd="0" presId="urn:microsoft.com/office/officeart/2018/2/layout/IconLabelList"/>
    <dgm:cxn modelId="{2EA5442F-2EF7-4A19-B45C-478EFC38E6FC}" type="presParOf" srcId="{E9D55C3D-473C-4F62-A322-0510DA0460A4}" destId="{E9F1BAEB-16C0-420F-A80C-751C56CF3C17}" srcOrd="1" destOrd="0" presId="urn:microsoft.com/office/officeart/2018/2/layout/IconLabelList"/>
    <dgm:cxn modelId="{4687E174-8297-428D-AFE3-D339E99D41B1}" type="presParOf" srcId="{E9D55C3D-473C-4F62-A322-0510DA0460A4}" destId="{28759F23-1FDE-4A04-A274-601DB8CE84D0}" srcOrd="2" destOrd="0" presId="urn:microsoft.com/office/officeart/2018/2/layout/IconLabelList"/>
    <dgm:cxn modelId="{BA195A35-AE56-47E4-BF4E-C0C42CF64DB1}" type="presParOf" srcId="{250F1F4C-B445-4493-9C64-94B1511FDE94}" destId="{9AC5495C-D03A-43ED-AC8E-F4BCC46260D2}" srcOrd="1" destOrd="0" presId="urn:microsoft.com/office/officeart/2018/2/layout/IconLabelList"/>
    <dgm:cxn modelId="{C62034F3-1325-400C-AB19-4FCDAC3602AC}" type="presParOf" srcId="{250F1F4C-B445-4493-9C64-94B1511FDE94}" destId="{5D76755E-D113-45F3-8F21-375A57FA273E}" srcOrd="2" destOrd="0" presId="urn:microsoft.com/office/officeart/2018/2/layout/IconLabelList"/>
    <dgm:cxn modelId="{4A7E0400-A529-479E-A4BD-E62C30290A90}" type="presParOf" srcId="{5D76755E-D113-45F3-8F21-375A57FA273E}" destId="{78250C5C-27D5-464E-AF8E-46780B6D3A07}" srcOrd="0" destOrd="0" presId="urn:microsoft.com/office/officeart/2018/2/layout/IconLabelList"/>
    <dgm:cxn modelId="{D8D60F92-368E-4CBE-AC6B-67F92534EDF8}" type="presParOf" srcId="{5D76755E-D113-45F3-8F21-375A57FA273E}" destId="{C2267D06-B6B2-4AA9-BF2C-D0B70628076A}" srcOrd="1" destOrd="0" presId="urn:microsoft.com/office/officeart/2018/2/layout/IconLabelList"/>
    <dgm:cxn modelId="{0AEB4EC6-5D43-48B8-8369-8D64ACCA17E4}" type="presParOf" srcId="{5D76755E-D113-45F3-8F21-375A57FA273E}" destId="{67B664FE-F10A-40F2-9107-55B536A515A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0930F1-2307-4B31-AE08-E029627DC930}" type="doc">
      <dgm:prSet loTypeId="urn:microsoft.com/office/officeart/2018/2/layout/IconVerticalSolidList" loCatId="icon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F0ADAE6-CD3D-4894-953C-1CA1F39D53F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Design work</a:t>
          </a:r>
          <a:endParaRPr lang="en-US" dirty="0"/>
        </a:p>
      </dgm:t>
    </dgm:pt>
    <dgm:pt modelId="{79F7A4A3-65B9-4259-9D75-653DC6A5D632}" type="parTrans" cxnId="{4C820D8C-C4D9-4439-BCB3-68B8ABEF9940}">
      <dgm:prSet/>
      <dgm:spPr/>
      <dgm:t>
        <a:bodyPr/>
        <a:lstStyle/>
        <a:p>
          <a:endParaRPr lang="en-US"/>
        </a:p>
      </dgm:t>
    </dgm:pt>
    <dgm:pt modelId="{97895F88-8975-436F-9879-2214BBFCB8BE}" type="sibTrans" cxnId="{4C820D8C-C4D9-4439-BCB3-68B8ABEF9940}">
      <dgm:prSet/>
      <dgm:spPr/>
      <dgm:t>
        <a:bodyPr/>
        <a:lstStyle/>
        <a:p>
          <a:endParaRPr lang="en-US"/>
        </a:p>
      </dgm:t>
    </dgm:pt>
    <dgm:pt modelId="{091C67E1-E6CA-4268-B808-497B577AE79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Inspections</a:t>
          </a:r>
          <a:endParaRPr lang="en-US"/>
        </a:p>
      </dgm:t>
    </dgm:pt>
    <dgm:pt modelId="{61367B94-C1E1-4993-9B2A-C75CC143EF93}" type="parTrans" cxnId="{CE5BC092-AA6C-41E9-870D-DAEA2582311C}">
      <dgm:prSet/>
      <dgm:spPr/>
      <dgm:t>
        <a:bodyPr/>
        <a:lstStyle/>
        <a:p>
          <a:endParaRPr lang="en-US"/>
        </a:p>
      </dgm:t>
    </dgm:pt>
    <dgm:pt modelId="{F3ACC219-6134-483F-829B-927557C8DF1B}" type="sibTrans" cxnId="{CE5BC092-AA6C-41E9-870D-DAEA2582311C}">
      <dgm:prSet/>
      <dgm:spPr/>
      <dgm:t>
        <a:bodyPr/>
        <a:lstStyle/>
        <a:p>
          <a:endParaRPr lang="en-US"/>
        </a:p>
      </dgm:t>
    </dgm:pt>
    <dgm:pt modelId="{4F2B11CC-ED40-4125-B10C-AC95A93B4A6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Assessments</a:t>
          </a:r>
          <a:endParaRPr lang="en-US"/>
        </a:p>
      </dgm:t>
    </dgm:pt>
    <dgm:pt modelId="{4B982DD2-F346-46BC-A1BF-534B7A3BDDD5}" type="parTrans" cxnId="{4CB14ED1-24D0-44C8-BEA3-0534B88BCC64}">
      <dgm:prSet/>
      <dgm:spPr/>
      <dgm:t>
        <a:bodyPr/>
        <a:lstStyle/>
        <a:p>
          <a:endParaRPr lang="en-US"/>
        </a:p>
      </dgm:t>
    </dgm:pt>
    <dgm:pt modelId="{25CE69F3-CCE0-4C47-B5F1-2F16E690FB4E}" type="sibTrans" cxnId="{4CB14ED1-24D0-44C8-BEA3-0534B88BCC64}">
      <dgm:prSet/>
      <dgm:spPr/>
      <dgm:t>
        <a:bodyPr/>
        <a:lstStyle/>
        <a:p>
          <a:endParaRPr lang="en-US"/>
        </a:p>
      </dgm:t>
    </dgm:pt>
    <dgm:pt modelId="{A23EA279-AA48-4F15-82B2-39918D01457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Training</a:t>
          </a:r>
          <a:endParaRPr lang="en-US"/>
        </a:p>
      </dgm:t>
    </dgm:pt>
    <dgm:pt modelId="{E396717B-6B0F-4304-B791-FD5F4C23ACEB}" type="parTrans" cxnId="{3383BBB8-B92F-4935-B87F-4ADF1384042F}">
      <dgm:prSet/>
      <dgm:spPr/>
      <dgm:t>
        <a:bodyPr/>
        <a:lstStyle/>
        <a:p>
          <a:endParaRPr lang="en-US"/>
        </a:p>
      </dgm:t>
    </dgm:pt>
    <dgm:pt modelId="{8E344819-5A35-4FF6-AC9A-40C07CF388AF}" type="sibTrans" cxnId="{3383BBB8-B92F-4935-B87F-4ADF1384042F}">
      <dgm:prSet/>
      <dgm:spPr/>
      <dgm:t>
        <a:bodyPr/>
        <a:lstStyle/>
        <a:p>
          <a:endParaRPr lang="en-US"/>
        </a:p>
      </dgm:t>
    </dgm:pt>
    <dgm:pt modelId="{6C1F8EC5-D85D-4E58-944C-A5D22A2B281E}" type="pres">
      <dgm:prSet presAssocID="{860930F1-2307-4B31-AE08-E029627DC930}" presName="root" presStyleCnt="0">
        <dgm:presLayoutVars>
          <dgm:dir/>
          <dgm:resizeHandles val="exact"/>
        </dgm:presLayoutVars>
      </dgm:prSet>
      <dgm:spPr/>
    </dgm:pt>
    <dgm:pt modelId="{EB843617-059D-4FB5-BB4A-29F64372D4B3}" type="pres">
      <dgm:prSet presAssocID="{8F0ADAE6-CD3D-4894-953C-1CA1F39D53FE}" presName="compNode" presStyleCnt="0"/>
      <dgm:spPr/>
    </dgm:pt>
    <dgm:pt modelId="{FAB61C64-D37E-4AC5-AB55-CEBA68F991C7}" type="pres">
      <dgm:prSet presAssocID="{8F0ADAE6-CD3D-4894-953C-1CA1F39D53FE}" presName="bgRect" presStyleLbl="bgShp" presStyleIdx="0" presStyleCnt="4"/>
      <dgm:spPr/>
    </dgm:pt>
    <dgm:pt modelId="{7A179334-1199-49B3-9B6F-DB9171FB1A1D}" type="pres">
      <dgm:prSet presAssocID="{8F0ADAE6-CD3D-4894-953C-1CA1F39D53FE}" presName="iconRect" presStyleLbl="node1" presStyleIdx="0" presStyleCnt="4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all paint brush"/>
        </a:ext>
      </dgm:extLst>
    </dgm:pt>
    <dgm:pt modelId="{89660E6E-1BF7-4B28-8359-EA0C94ACFD27}" type="pres">
      <dgm:prSet presAssocID="{8F0ADAE6-CD3D-4894-953C-1CA1F39D53FE}" presName="spaceRect" presStyleCnt="0"/>
      <dgm:spPr/>
    </dgm:pt>
    <dgm:pt modelId="{071FAE84-37B2-4494-8E4C-7389103A9F2C}" type="pres">
      <dgm:prSet presAssocID="{8F0ADAE6-CD3D-4894-953C-1CA1F39D53FE}" presName="parTx" presStyleLbl="revTx" presStyleIdx="0" presStyleCnt="4">
        <dgm:presLayoutVars>
          <dgm:chMax val="0"/>
          <dgm:chPref val="0"/>
        </dgm:presLayoutVars>
      </dgm:prSet>
      <dgm:spPr/>
    </dgm:pt>
    <dgm:pt modelId="{30F5280A-6F4F-4A60-9956-CCC4F0C47359}" type="pres">
      <dgm:prSet presAssocID="{97895F88-8975-436F-9879-2214BBFCB8BE}" presName="sibTrans" presStyleCnt="0"/>
      <dgm:spPr/>
    </dgm:pt>
    <dgm:pt modelId="{CECEB6F5-B9FE-4CCB-9788-02FA34F3EAF1}" type="pres">
      <dgm:prSet presAssocID="{091C67E1-E6CA-4268-B808-497B577AE79E}" presName="compNode" presStyleCnt="0"/>
      <dgm:spPr/>
    </dgm:pt>
    <dgm:pt modelId="{45CB3612-5FF3-4B80-BE1A-C2FBE0857B5C}" type="pres">
      <dgm:prSet presAssocID="{091C67E1-E6CA-4268-B808-497B577AE79E}" presName="bgRect" presStyleLbl="bgShp" presStyleIdx="1" presStyleCnt="4"/>
      <dgm:spPr/>
    </dgm:pt>
    <dgm:pt modelId="{706EF6A3-BCEE-48E8-A9C5-E365D4C6E4E5}" type="pres">
      <dgm:prSet presAssocID="{091C67E1-E6CA-4268-B808-497B577AE79E}" presName="iconRect" presStyleLbl="node1" presStyleIdx="1" presStyleCnt="4"/>
      <dgm:spPr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D6239BAB-AEA1-425B-AF92-02C67C8C15F8}" type="pres">
      <dgm:prSet presAssocID="{091C67E1-E6CA-4268-B808-497B577AE79E}" presName="spaceRect" presStyleCnt="0"/>
      <dgm:spPr/>
    </dgm:pt>
    <dgm:pt modelId="{E79DB339-121B-4305-B241-194994147421}" type="pres">
      <dgm:prSet presAssocID="{091C67E1-E6CA-4268-B808-497B577AE79E}" presName="parTx" presStyleLbl="revTx" presStyleIdx="1" presStyleCnt="4">
        <dgm:presLayoutVars>
          <dgm:chMax val="0"/>
          <dgm:chPref val="0"/>
        </dgm:presLayoutVars>
      </dgm:prSet>
      <dgm:spPr/>
    </dgm:pt>
    <dgm:pt modelId="{76E8F120-F9A7-4219-B5B0-D61D4193285F}" type="pres">
      <dgm:prSet presAssocID="{F3ACC219-6134-483F-829B-927557C8DF1B}" presName="sibTrans" presStyleCnt="0"/>
      <dgm:spPr/>
    </dgm:pt>
    <dgm:pt modelId="{7D840E46-0634-4EC2-976C-56F26880A6BC}" type="pres">
      <dgm:prSet presAssocID="{4F2B11CC-ED40-4125-B10C-AC95A93B4A60}" presName="compNode" presStyleCnt="0"/>
      <dgm:spPr/>
    </dgm:pt>
    <dgm:pt modelId="{3E3BC332-2D8D-41B2-85D0-0B86484C5DFD}" type="pres">
      <dgm:prSet presAssocID="{4F2B11CC-ED40-4125-B10C-AC95A93B4A60}" presName="bgRect" presStyleLbl="bgShp" presStyleIdx="2" presStyleCnt="4"/>
      <dgm:spPr/>
    </dgm:pt>
    <dgm:pt modelId="{456B7BFD-2881-4347-8823-065B41B1F1AF}" type="pres">
      <dgm:prSet presAssocID="{4F2B11CC-ED40-4125-B10C-AC95A93B4A60}" presName="iconRect" presStyleLbl="node1" presStyleIdx="2" presStyleCnt="4"/>
      <dgm:spPr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3137ABB8-7050-4F71-B105-7182F3FC2DD7}" type="pres">
      <dgm:prSet presAssocID="{4F2B11CC-ED40-4125-B10C-AC95A93B4A60}" presName="spaceRect" presStyleCnt="0"/>
      <dgm:spPr/>
    </dgm:pt>
    <dgm:pt modelId="{9328DC10-7A25-45F7-B0B5-44465705671D}" type="pres">
      <dgm:prSet presAssocID="{4F2B11CC-ED40-4125-B10C-AC95A93B4A60}" presName="parTx" presStyleLbl="revTx" presStyleIdx="2" presStyleCnt="4">
        <dgm:presLayoutVars>
          <dgm:chMax val="0"/>
          <dgm:chPref val="0"/>
        </dgm:presLayoutVars>
      </dgm:prSet>
      <dgm:spPr/>
    </dgm:pt>
    <dgm:pt modelId="{81B996CF-F7FC-4658-B15F-42954588517F}" type="pres">
      <dgm:prSet presAssocID="{25CE69F3-CCE0-4C47-B5F1-2F16E690FB4E}" presName="sibTrans" presStyleCnt="0"/>
      <dgm:spPr/>
    </dgm:pt>
    <dgm:pt modelId="{EF87E2D7-EABB-424D-B128-7C1E9BEE807D}" type="pres">
      <dgm:prSet presAssocID="{A23EA279-AA48-4F15-82B2-39918D014571}" presName="compNode" presStyleCnt="0"/>
      <dgm:spPr/>
    </dgm:pt>
    <dgm:pt modelId="{248FC4BD-4131-4A4F-B7EF-65496867A163}" type="pres">
      <dgm:prSet presAssocID="{A23EA279-AA48-4F15-82B2-39918D014571}" presName="bgRect" presStyleLbl="bgShp" presStyleIdx="3" presStyleCnt="4"/>
      <dgm:spPr/>
    </dgm:pt>
    <dgm:pt modelId="{812AC82D-78B6-4E8F-AEC6-0027B4DFEE04}" type="pres">
      <dgm:prSet presAssocID="{A23EA279-AA48-4F15-82B2-39918D014571}" presName="iconRect" presStyleLbl="node1" presStyleIdx="3" presStyleCnt="4"/>
      <dgm:spPr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9A31A5B1-3C2E-4C2E-B1C6-92FB87E3BD2C}" type="pres">
      <dgm:prSet presAssocID="{A23EA279-AA48-4F15-82B2-39918D014571}" presName="spaceRect" presStyleCnt="0"/>
      <dgm:spPr/>
    </dgm:pt>
    <dgm:pt modelId="{1C2AA69F-2B59-4A3E-80DB-BCAE25259B29}" type="pres">
      <dgm:prSet presAssocID="{A23EA279-AA48-4F15-82B2-39918D01457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B535B5B-7E8F-4397-AFAC-0FF33C862CF5}" type="presOf" srcId="{860930F1-2307-4B31-AE08-E029627DC930}" destId="{6C1F8EC5-D85D-4E58-944C-A5D22A2B281E}" srcOrd="0" destOrd="0" presId="urn:microsoft.com/office/officeart/2018/2/layout/IconVerticalSolidList"/>
    <dgm:cxn modelId="{C67C1756-24D8-4C55-9593-DE3CDD056061}" type="presOf" srcId="{A23EA279-AA48-4F15-82B2-39918D014571}" destId="{1C2AA69F-2B59-4A3E-80DB-BCAE25259B29}" srcOrd="0" destOrd="0" presId="urn:microsoft.com/office/officeart/2018/2/layout/IconVerticalSolidList"/>
    <dgm:cxn modelId="{680A2B87-A42B-452B-921D-C8F12BAB41A2}" type="presOf" srcId="{8F0ADAE6-CD3D-4894-953C-1CA1F39D53FE}" destId="{071FAE84-37B2-4494-8E4C-7389103A9F2C}" srcOrd="0" destOrd="0" presId="urn:microsoft.com/office/officeart/2018/2/layout/IconVerticalSolidList"/>
    <dgm:cxn modelId="{4C820D8C-C4D9-4439-BCB3-68B8ABEF9940}" srcId="{860930F1-2307-4B31-AE08-E029627DC930}" destId="{8F0ADAE6-CD3D-4894-953C-1CA1F39D53FE}" srcOrd="0" destOrd="0" parTransId="{79F7A4A3-65B9-4259-9D75-653DC6A5D632}" sibTransId="{97895F88-8975-436F-9879-2214BBFCB8BE}"/>
    <dgm:cxn modelId="{CE5BC092-AA6C-41E9-870D-DAEA2582311C}" srcId="{860930F1-2307-4B31-AE08-E029627DC930}" destId="{091C67E1-E6CA-4268-B808-497B577AE79E}" srcOrd="1" destOrd="0" parTransId="{61367B94-C1E1-4993-9B2A-C75CC143EF93}" sibTransId="{F3ACC219-6134-483F-829B-927557C8DF1B}"/>
    <dgm:cxn modelId="{3383BBB8-B92F-4935-B87F-4ADF1384042F}" srcId="{860930F1-2307-4B31-AE08-E029627DC930}" destId="{A23EA279-AA48-4F15-82B2-39918D014571}" srcOrd="3" destOrd="0" parTransId="{E396717B-6B0F-4304-B791-FD5F4C23ACEB}" sibTransId="{8E344819-5A35-4FF6-AC9A-40C07CF388AF}"/>
    <dgm:cxn modelId="{739BF9C7-54D9-442A-97F8-32CA2CDAE8AB}" type="presOf" srcId="{4F2B11CC-ED40-4125-B10C-AC95A93B4A60}" destId="{9328DC10-7A25-45F7-B0B5-44465705671D}" srcOrd="0" destOrd="0" presId="urn:microsoft.com/office/officeart/2018/2/layout/IconVerticalSolidList"/>
    <dgm:cxn modelId="{4CB14ED1-24D0-44C8-BEA3-0534B88BCC64}" srcId="{860930F1-2307-4B31-AE08-E029627DC930}" destId="{4F2B11CC-ED40-4125-B10C-AC95A93B4A60}" srcOrd="2" destOrd="0" parTransId="{4B982DD2-F346-46BC-A1BF-534B7A3BDDD5}" sibTransId="{25CE69F3-CCE0-4C47-B5F1-2F16E690FB4E}"/>
    <dgm:cxn modelId="{A8FBBEF8-9696-496A-99FA-BE668E1413D8}" type="presOf" srcId="{091C67E1-E6CA-4268-B808-497B577AE79E}" destId="{E79DB339-121B-4305-B241-194994147421}" srcOrd="0" destOrd="0" presId="urn:microsoft.com/office/officeart/2018/2/layout/IconVerticalSolidList"/>
    <dgm:cxn modelId="{F99484C5-B7BE-4A62-8EF8-50A63952268B}" type="presParOf" srcId="{6C1F8EC5-D85D-4E58-944C-A5D22A2B281E}" destId="{EB843617-059D-4FB5-BB4A-29F64372D4B3}" srcOrd="0" destOrd="0" presId="urn:microsoft.com/office/officeart/2018/2/layout/IconVerticalSolidList"/>
    <dgm:cxn modelId="{FCDCB092-9C5B-4423-91D6-8963F4FE0143}" type="presParOf" srcId="{EB843617-059D-4FB5-BB4A-29F64372D4B3}" destId="{FAB61C64-D37E-4AC5-AB55-CEBA68F991C7}" srcOrd="0" destOrd="0" presId="urn:microsoft.com/office/officeart/2018/2/layout/IconVerticalSolidList"/>
    <dgm:cxn modelId="{7C27106C-E716-415C-BF73-FB41BB1198BB}" type="presParOf" srcId="{EB843617-059D-4FB5-BB4A-29F64372D4B3}" destId="{7A179334-1199-49B3-9B6F-DB9171FB1A1D}" srcOrd="1" destOrd="0" presId="urn:microsoft.com/office/officeart/2018/2/layout/IconVerticalSolidList"/>
    <dgm:cxn modelId="{4C75DCC5-3085-4D0C-B159-040DA3AD80BF}" type="presParOf" srcId="{EB843617-059D-4FB5-BB4A-29F64372D4B3}" destId="{89660E6E-1BF7-4B28-8359-EA0C94ACFD27}" srcOrd="2" destOrd="0" presId="urn:microsoft.com/office/officeart/2018/2/layout/IconVerticalSolidList"/>
    <dgm:cxn modelId="{F629BE47-AB47-4C40-9D33-00AD59D203D4}" type="presParOf" srcId="{EB843617-059D-4FB5-BB4A-29F64372D4B3}" destId="{071FAE84-37B2-4494-8E4C-7389103A9F2C}" srcOrd="3" destOrd="0" presId="urn:microsoft.com/office/officeart/2018/2/layout/IconVerticalSolidList"/>
    <dgm:cxn modelId="{7EB8BAB0-F7CE-46B6-9295-FBF747E877AA}" type="presParOf" srcId="{6C1F8EC5-D85D-4E58-944C-A5D22A2B281E}" destId="{30F5280A-6F4F-4A60-9956-CCC4F0C47359}" srcOrd="1" destOrd="0" presId="urn:microsoft.com/office/officeart/2018/2/layout/IconVerticalSolidList"/>
    <dgm:cxn modelId="{1B2C9356-2D41-452B-99FA-8A8D4C711781}" type="presParOf" srcId="{6C1F8EC5-D85D-4E58-944C-A5D22A2B281E}" destId="{CECEB6F5-B9FE-4CCB-9788-02FA34F3EAF1}" srcOrd="2" destOrd="0" presId="urn:microsoft.com/office/officeart/2018/2/layout/IconVerticalSolidList"/>
    <dgm:cxn modelId="{8F302732-84AF-4092-BF49-EE0A6A06DF4C}" type="presParOf" srcId="{CECEB6F5-B9FE-4CCB-9788-02FA34F3EAF1}" destId="{45CB3612-5FF3-4B80-BE1A-C2FBE0857B5C}" srcOrd="0" destOrd="0" presId="urn:microsoft.com/office/officeart/2018/2/layout/IconVerticalSolidList"/>
    <dgm:cxn modelId="{AE014B1F-EDC0-4FF8-9CCE-1C4D52B1AA5E}" type="presParOf" srcId="{CECEB6F5-B9FE-4CCB-9788-02FA34F3EAF1}" destId="{706EF6A3-BCEE-48E8-A9C5-E365D4C6E4E5}" srcOrd="1" destOrd="0" presId="urn:microsoft.com/office/officeart/2018/2/layout/IconVerticalSolidList"/>
    <dgm:cxn modelId="{2615CD02-D57F-49E1-90A0-CDC03645EF46}" type="presParOf" srcId="{CECEB6F5-B9FE-4CCB-9788-02FA34F3EAF1}" destId="{D6239BAB-AEA1-425B-AF92-02C67C8C15F8}" srcOrd="2" destOrd="0" presId="urn:microsoft.com/office/officeart/2018/2/layout/IconVerticalSolidList"/>
    <dgm:cxn modelId="{131F656C-62B7-41FE-8C33-9AAE9DA81B61}" type="presParOf" srcId="{CECEB6F5-B9FE-4CCB-9788-02FA34F3EAF1}" destId="{E79DB339-121B-4305-B241-194994147421}" srcOrd="3" destOrd="0" presId="urn:microsoft.com/office/officeart/2018/2/layout/IconVerticalSolidList"/>
    <dgm:cxn modelId="{E2A4B0A5-DB47-402A-B855-B73907F1C8A9}" type="presParOf" srcId="{6C1F8EC5-D85D-4E58-944C-A5D22A2B281E}" destId="{76E8F120-F9A7-4219-B5B0-D61D4193285F}" srcOrd="3" destOrd="0" presId="urn:microsoft.com/office/officeart/2018/2/layout/IconVerticalSolidList"/>
    <dgm:cxn modelId="{0FF16B45-6981-4D7F-BC70-57307D49A755}" type="presParOf" srcId="{6C1F8EC5-D85D-4E58-944C-A5D22A2B281E}" destId="{7D840E46-0634-4EC2-976C-56F26880A6BC}" srcOrd="4" destOrd="0" presId="urn:microsoft.com/office/officeart/2018/2/layout/IconVerticalSolidList"/>
    <dgm:cxn modelId="{5235061E-97A7-4591-B6E9-AEBDDF3427AC}" type="presParOf" srcId="{7D840E46-0634-4EC2-976C-56F26880A6BC}" destId="{3E3BC332-2D8D-41B2-85D0-0B86484C5DFD}" srcOrd="0" destOrd="0" presId="urn:microsoft.com/office/officeart/2018/2/layout/IconVerticalSolidList"/>
    <dgm:cxn modelId="{875C856A-430D-4E5C-B212-AD20712BB4F8}" type="presParOf" srcId="{7D840E46-0634-4EC2-976C-56F26880A6BC}" destId="{456B7BFD-2881-4347-8823-065B41B1F1AF}" srcOrd="1" destOrd="0" presId="urn:microsoft.com/office/officeart/2018/2/layout/IconVerticalSolidList"/>
    <dgm:cxn modelId="{F3DDE346-9A30-4EC2-9AAA-DFD945D5F747}" type="presParOf" srcId="{7D840E46-0634-4EC2-976C-56F26880A6BC}" destId="{3137ABB8-7050-4F71-B105-7182F3FC2DD7}" srcOrd="2" destOrd="0" presId="urn:microsoft.com/office/officeart/2018/2/layout/IconVerticalSolidList"/>
    <dgm:cxn modelId="{440C258B-D398-4B9C-946E-F774ED51C31A}" type="presParOf" srcId="{7D840E46-0634-4EC2-976C-56F26880A6BC}" destId="{9328DC10-7A25-45F7-B0B5-44465705671D}" srcOrd="3" destOrd="0" presId="urn:microsoft.com/office/officeart/2018/2/layout/IconVerticalSolidList"/>
    <dgm:cxn modelId="{2778609D-AAB8-4AE8-BEF9-9C306AED2111}" type="presParOf" srcId="{6C1F8EC5-D85D-4E58-944C-A5D22A2B281E}" destId="{81B996CF-F7FC-4658-B15F-42954588517F}" srcOrd="5" destOrd="0" presId="urn:microsoft.com/office/officeart/2018/2/layout/IconVerticalSolidList"/>
    <dgm:cxn modelId="{1D059DC9-5E62-40AD-9DD2-DC44D804D670}" type="presParOf" srcId="{6C1F8EC5-D85D-4E58-944C-A5D22A2B281E}" destId="{EF87E2D7-EABB-424D-B128-7C1E9BEE807D}" srcOrd="6" destOrd="0" presId="urn:microsoft.com/office/officeart/2018/2/layout/IconVerticalSolidList"/>
    <dgm:cxn modelId="{ED9B7BFE-A798-4A91-80CA-DBEDFBE5D41D}" type="presParOf" srcId="{EF87E2D7-EABB-424D-B128-7C1E9BEE807D}" destId="{248FC4BD-4131-4A4F-B7EF-65496867A163}" srcOrd="0" destOrd="0" presId="urn:microsoft.com/office/officeart/2018/2/layout/IconVerticalSolidList"/>
    <dgm:cxn modelId="{A9055BFA-047B-4753-AD6A-BA35B5956BC2}" type="presParOf" srcId="{EF87E2D7-EABB-424D-B128-7C1E9BEE807D}" destId="{812AC82D-78B6-4E8F-AEC6-0027B4DFEE04}" srcOrd="1" destOrd="0" presId="urn:microsoft.com/office/officeart/2018/2/layout/IconVerticalSolidList"/>
    <dgm:cxn modelId="{75EB8167-1A6A-4BE0-A53E-D6FBC0794EC6}" type="presParOf" srcId="{EF87E2D7-EABB-424D-B128-7C1E9BEE807D}" destId="{9A31A5B1-3C2E-4C2E-B1C6-92FB87E3BD2C}" srcOrd="2" destOrd="0" presId="urn:microsoft.com/office/officeart/2018/2/layout/IconVerticalSolidList"/>
    <dgm:cxn modelId="{20C0F2AA-2B2D-4774-B359-2DA3156E44A1}" type="presParOf" srcId="{EF87E2D7-EABB-424D-B128-7C1E9BEE807D}" destId="{1C2AA69F-2B59-4A3E-80DB-BCAE25259B2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B65B72-4710-48E0-8E41-D0544637E9C6}">
      <dsp:nvSpPr>
        <dsp:cNvPr id="0" name=""/>
        <dsp:cNvSpPr/>
      </dsp:nvSpPr>
      <dsp:spPr>
        <a:xfrm>
          <a:off x="0" y="34160"/>
          <a:ext cx="6040287" cy="98338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Highways</a:t>
          </a:r>
          <a:endParaRPr lang="en-US" sz="4100" kern="1200" dirty="0"/>
        </a:p>
      </dsp:txBody>
      <dsp:txXfrm>
        <a:off x="48005" y="82165"/>
        <a:ext cx="5944277" cy="887374"/>
      </dsp:txXfrm>
    </dsp:sp>
    <dsp:sp modelId="{B54549B1-9A6A-4880-A7EA-7015AB4AE470}">
      <dsp:nvSpPr>
        <dsp:cNvPr id="0" name=""/>
        <dsp:cNvSpPr/>
      </dsp:nvSpPr>
      <dsp:spPr>
        <a:xfrm>
          <a:off x="0" y="1135625"/>
          <a:ext cx="6040287" cy="98338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Water </a:t>
          </a:r>
          <a:endParaRPr lang="en-US" sz="4100" kern="1200"/>
        </a:p>
      </dsp:txBody>
      <dsp:txXfrm>
        <a:off x="48005" y="1183630"/>
        <a:ext cx="5944277" cy="887374"/>
      </dsp:txXfrm>
    </dsp:sp>
    <dsp:sp modelId="{5A3B349E-7B41-4178-8C0E-CE8108B634C7}">
      <dsp:nvSpPr>
        <dsp:cNvPr id="0" name=""/>
        <dsp:cNvSpPr/>
      </dsp:nvSpPr>
      <dsp:spPr>
        <a:xfrm>
          <a:off x="0" y="2237090"/>
          <a:ext cx="6040287" cy="98338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Geotechnics</a:t>
          </a:r>
          <a:endParaRPr lang="en-US" sz="4100" kern="1200" dirty="0"/>
        </a:p>
      </dsp:txBody>
      <dsp:txXfrm>
        <a:off x="48005" y="2285095"/>
        <a:ext cx="5944277" cy="887374"/>
      </dsp:txXfrm>
    </dsp:sp>
    <dsp:sp modelId="{BBA62827-60EA-4D8E-B5BC-7F107B4778FB}">
      <dsp:nvSpPr>
        <dsp:cNvPr id="0" name=""/>
        <dsp:cNvSpPr/>
      </dsp:nvSpPr>
      <dsp:spPr>
        <a:xfrm>
          <a:off x="0" y="3338554"/>
          <a:ext cx="6040287" cy="98338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Structures</a:t>
          </a:r>
          <a:endParaRPr lang="en-US" sz="4100" kern="1200" dirty="0"/>
        </a:p>
      </dsp:txBody>
      <dsp:txXfrm>
        <a:off x="48005" y="3386559"/>
        <a:ext cx="5944277" cy="8873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6CEAC4-F3CB-432F-99D8-41C1CED69A02}">
      <dsp:nvSpPr>
        <dsp:cNvPr id="0" name=""/>
        <dsp:cNvSpPr/>
      </dsp:nvSpPr>
      <dsp:spPr>
        <a:xfrm>
          <a:off x="719166" y="293673"/>
          <a:ext cx="739599" cy="739599"/>
        </a:xfrm>
        <a:prstGeom prst="rect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E33CA9D-9F3B-4201-8098-5764BC0C198D}">
      <dsp:nvSpPr>
        <dsp:cNvPr id="0" name=""/>
        <dsp:cNvSpPr/>
      </dsp:nvSpPr>
      <dsp:spPr>
        <a:xfrm>
          <a:off x="267189" y="1294639"/>
          <a:ext cx="1643554" cy="677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BEng (hons) degree in Civil Engineering from Plymouth University</a:t>
          </a:r>
        </a:p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(2016-2020)</a:t>
          </a:r>
          <a:endParaRPr lang="en-US" sz="1100" kern="1200" dirty="0"/>
        </a:p>
      </dsp:txBody>
      <dsp:txXfrm>
        <a:off x="267189" y="1294639"/>
        <a:ext cx="1643554" cy="677966"/>
      </dsp:txXfrm>
    </dsp:sp>
    <dsp:sp modelId="{0FE42A7E-A926-4C07-BF73-1457F26905B0}">
      <dsp:nvSpPr>
        <dsp:cNvPr id="0" name=""/>
        <dsp:cNvSpPr/>
      </dsp:nvSpPr>
      <dsp:spPr>
        <a:xfrm>
          <a:off x="2650343" y="293673"/>
          <a:ext cx="739599" cy="739599"/>
        </a:xfrm>
        <a:prstGeom prst="rect">
          <a:avLst/>
        </a:prstGeom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C712240-863A-4E5E-93FD-17FF23945CF6}">
      <dsp:nvSpPr>
        <dsp:cNvPr id="0" name=""/>
        <dsp:cNvSpPr/>
      </dsp:nvSpPr>
      <dsp:spPr>
        <a:xfrm>
          <a:off x="2198366" y="1294639"/>
          <a:ext cx="1643554" cy="677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Completed an Industrial placement year at Hydrock as a Structural engineer</a:t>
          </a:r>
          <a:endParaRPr lang="en-US" sz="1100" kern="1200"/>
        </a:p>
      </dsp:txBody>
      <dsp:txXfrm>
        <a:off x="2198366" y="1294639"/>
        <a:ext cx="1643554" cy="677966"/>
      </dsp:txXfrm>
    </dsp:sp>
    <dsp:sp modelId="{EE1F0A84-04C7-4C26-9CCC-34BDFE65746E}">
      <dsp:nvSpPr>
        <dsp:cNvPr id="0" name=""/>
        <dsp:cNvSpPr/>
      </dsp:nvSpPr>
      <dsp:spPr>
        <a:xfrm>
          <a:off x="4581520" y="293673"/>
          <a:ext cx="739599" cy="739599"/>
        </a:xfrm>
        <a:prstGeom prst="rect">
          <a:avLst/>
        </a:prstGeom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8202419-2351-481B-847E-265AC397C11E}">
      <dsp:nvSpPr>
        <dsp:cNvPr id="0" name=""/>
        <dsp:cNvSpPr/>
      </dsp:nvSpPr>
      <dsp:spPr>
        <a:xfrm>
          <a:off x="4129542" y="1294639"/>
          <a:ext cx="1643554" cy="677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MSc Civil Engineering from Plymouth University.</a:t>
          </a:r>
        </a:p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(2020-2022)</a:t>
          </a:r>
          <a:endParaRPr lang="en-US" sz="1100" kern="1200"/>
        </a:p>
      </dsp:txBody>
      <dsp:txXfrm>
        <a:off x="4129542" y="1294639"/>
        <a:ext cx="1643554" cy="677966"/>
      </dsp:txXfrm>
    </dsp:sp>
    <dsp:sp modelId="{18991449-50A5-4B1C-BC42-92E79ED68B25}">
      <dsp:nvSpPr>
        <dsp:cNvPr id="0" name=""/>
        <dsp:cNvSpPr/>
      </dsp:nvSpPr>
      <dsp:spPr>
        <a:xfrm>
          <a:off x="1684755" y="2383494"/>
          <a:ext cx="739599" cy="739599"/>
        </a:xfrm>
        <a:prstGeom prst="rect">
          <a:avLst/>
        </a:prstGeom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86BC398-BB2E-4A1C-BB6A-3739E63C1581}">
      <dsp:nvSpPr>
        <dsp:cNvPr id="0" name=""/>
        <dsp:cNvSpPr/>
      </dsp:nvSpPr>
      <dsp:spPr>
        <a:xfrm>
          <a:off x="1232777" y="3384459"/>
          <a:ext cx="1643554" cy="677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Graduate Bridge Engineer at WSP since June 2021 </a:t>
          </a:r>
          <a:endParaRPr lang="en-US" sz="1100" kern="1200" dirty="0"/>
        </a:p>
      </dsp:txBody>
      <dsp:txXfrm>
        <a:off x="1232777" y="3384459"/>
        <a:ext cx="1643554" cy="677966"/>
      </dsp:txXfrm>
    </dsp:sp>
    <dsp:sp modelId="{E2C28768-FAF1-4CF1-9D9F-956106EAD055}">
      <dsp:nvSpPr>
        <dsp:cNvPr id="0" name=""/>
        <dsp:cNvSpPr/>
      </dsp:nvSpPr>
      <dsp:spPr>
        <a:xfrm>
          <a:off x="3615932" y="2383494"/>
          <a:ext cx="739599" cy="739599"/>
        </a:xfrm>
        <a:prstGeom prst="rect">
          <a:avLst/>
        </a:prstGeom>
        <a:blipFill>
          <a:blip xmlns:r="http://schemas.openxmlformats.org/officeDocument/2006/relationships" r:embed="rId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BFBB0FA-04F7-423B-A9AF-9EB42CEC8DCF}">
      <dsp:nvSpPr>
        <dsp:cNvPr id="0" name=""/>
        <dsp:cNvSpPr/>
      </dsp:nvSpPr>
      <dsp:spPr>
        <a:xfrm>
          <a:off x="3163954" y="3384459"/>
          <a:ext cx="1643554" cy="677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Working towards Chartered Civil Engineer level</a:t>
          </a:r>
          <a:endParaRPr lang="en-US" sz="1100" kern="1200"/>
        </a:p>
      </dsp:txBody>
      <dsp:txXfrm>
        <a:off x="3163954" y="3384459"/>
        <a:ext cx="1643554" cy="6779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51AE48-EEFF-4590-A105-1852753F789C}">
      <dsp:nvSpPr>
        <dsp:cNvPr id="0" name=""/>
        <dsp:cNvSpPr/>
      </dsp:nvSpPr>
      <dsp:spPr>
        <a:xfrm>
          <a:off x="789831" y="1027882"/>
          <a:ext cx="1235250" cy="12352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59F23-1FDE-4A04-A274-601DB8CE84D0}">
      <dsp:nvSpPr>
        <dsp:cNvPr id="0" name=""/>
        <dsp:cNvSpPr/>
      </dsp:nvSpPr>
      <dsp:spPr>
        <a:xfrm>
          <a:off x="34956" y="2608217"/>
          <a:ext cx="274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University</a:t>
          </a:r>
          <a:endParaRPr lang="en-US" sz="2500" kern="1200" dirty="0"/>
        </a:p>
      </dsp:txBody>
      <dsp:txXfrm>
        <a:off x="34956" y="2608217"/>
        <a:ext cx="2745000" cy="720000"/>
      </dsp:txXfrm>
    </dsp:sp>
    <dsp:sp modelId="{78250C5C-27D5-464E-AF8E-46780B6D3A07}">
      <dsp:nvSpPr>
        <dsp:cNvPr id="0" name=""/>
        <dsp:cNvSpPr/>
      </dsp:nvSpPr>
      <dsp:spPr>
        <a:xfrm>
          <a:off x="4015206" y="1027882"/>
          <a:ext cx="1235250" cy="12352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B664FE-F10A-40F2-9107-55B536A515A0}">
      <dsp:nvSpPr>
        <dsp:cNvPr id="0" name=""/>
        <dsp:cNvSpPr/>
      </dsp:nvSpPr>
      <dsp:spPr>
        <a:xfrm>
          <a:off x="3260331" y="2608217"/>
          <a:ext cx="274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Degree Apprenticeship</a:t>
          </a:r>
          <a:endParaRPr lang="en-US" sz="2500" kern="1200"/>
        </a:p>
      </dsp:txBody>
      <dsp:txXfrm>
        <a:off x="3260331" y="2608217"/>
        <a:ext cx="27450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B61C64-D37E-4AC5-AB55-CEBA68F991C7}">
      <dsp:nvSpPr>
        <dsp:cNvPr id="0" name=""/>
        <dsp:cNvSpPr/>
      </dsp:nvSpPr>
      <dsp:spPr>
        <a:xfrm>
          <a:off x="0" y="1807"/>
          <a:ext cx="6040287" cy="91631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A179334-1199-49B3-9B6F-DB9171FB1A1D}">
      <dsp:nvSpPr>
        <dsp:cNvPr id="0" name=""/>
        <dsp:cNvSpPr/>
      </dsp:nvSpPr>
      <dsp:spPr>
        <a:xfrm>
          <a:off x="277184" y="207978"/>
          <a:ext cx="503971" cy="503971"/>
        </a:xfrm>
        <a:prstGeom prst="rect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71FAE84-37B2-4494-8E4C-7389103A9F2C}">
      <dsp:nvSpPr>
        <dsp:cNvPr id="0" name=""/>
        <dsp:cNvSpPr/>
      </dsp:nvSpPr>
      <dsp:spPr>
        <a:xfrm>
          <a:off x="1058340" y="1807"/>
          <a:ext cx="4981946" cy="916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76" tIns="96976" rIns="96976" bIns="9697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Design work</a:t>
          </a:r>
          <a:endParaRPr lang="en-US" sz="2200" kern="1200" dirty="0"/>
        </a:p>
      </dsp:txBody>
      <dsp:txXfrm>
        <a:off x="1058340" y="1807"/>
        <a:ext cx="4981946" cy="916312"/>
      </dsp:txXfrm>
    </dsp:sp>
    <dsp:sp modelId="{45CB3612-5FF3-4B80-BE1A-C2FBE0857B5C}">
      <dsp:nvSpPr>
        <dsp:cNvPr id="0" name=""/>
        <dsp:cNvSpPr/>
      </dsp:nvSpPr>
      <dsp:spPr>
        <a:xfrm>
          <a:off x="0" y="1147198"/>
          <a:ext cx="6040287" cy="91631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06EF6A3-BCEE-48E8-A9C5-E365D4C6E4E5}">
      <dsp:nvSpPr>
        <dsp:cNvPr id="0" name=""/>
        <dsp:cNvSpPr/>
      </dsp:nvSpPr>
      <dsp:spPr>
        <a:xfrm>
          <a:off x="277184" y="1353368"/>
          <a:ext cx="503971" cy="503971"/>
        </a:xfrm>
        <a:prstGeom prst="rect">
          <a:avLst/>
        </a:prstGeom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79DB339-121B-4305-B241-194994147421}">
      <dsp:nvSpPr>
        <dsp:cNvPr id="0" name=""/>
        <dsp:cNvSpPr/>
      </dsp:nvSpPr>
      <dsp:spPr>
        <a:xfrm>
          <a:off x="1058340" y="1147198"/>
          <a:ext cx="4981946" cy="916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76" tIns="96976" rIns="96976" bIns="9697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Inspections</a:t>
          </a:r>
          <a:endParaRPr lang="en-US" sz="2200" kern="1200"/>
        </a:p>
      </dsp:txBody>
      <dsp:txXfrm>
        <a:off x="1058340" y="1147198"/>
        <a:ext cx="4981946" cy="916312"/>
      </dsp:txXfrm>
    </dsp:sp>
    <dsp:sp modelId="{3E3BC332-2D8D-41B2-85D0-0B86484C5DFD}">
      <dsp:nvSpPr>
        <dsp:cNvPr id="0" name=""/>
        <dsp:cNvSpPr/>
      </dsp:nvSpPr>
      <dsp:spPr>
        <a:xfrm>
          <a:off x="0" y="2292589"/>
          <a:ext cx="6040287" cy="91631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56B7BFD-2881-4347-8823-065B41B1F1AF}">
      <dsp:nvSpPr>
        <dsp:cNvPr id="0" name=""/>
        <dsp:cNvSpPr/>
      </dsp:nvSpPr>
      <dsp:spPr>
        <a:xfrm>
          <a:off x="277184" y="2498759"/>
          <a:ext cx="503971" cy="503971"/>
        </a:xfrm>
        <a:prstGeom prst="rect">
          <a:avLst/>
        </a:prstGeom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328DC10-7A25-45F7-B0B5-44465705671D}">
      <dsp:nvSpPr>
        <dsp:cNvPr id="0" name=""/>
        <dsp:cNvSpPr/>
      </dsp:nvSpPr>
      <dsp:spPr>
        <a:xfrm>
          <a:off x="1058340" y="2292589"/>
          <a:ext cx="4981946" cy="916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76" tIns="96976" rIns="96976" bIns="9697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Assessments</a:t>
          </a:r>
          <a:endParaRPr lang="en-US" sz="2200" kern="1200"/>
        </a:p>
      </dsp:txBody>
      <dsp:txXfrm>
        <a:off x="1058340" y="2292589"/>
        <a:ext cx="4981946" cy="916312"/>
      </dsp:txXfrm>
    </dsp:sp>
    <dsp:sp modelId="{248FC4BD-4131-4A4F-B7EF-65496867A163}">
      <dsp:nvSpPr>
        <dsp:cNvPr id="0" name=""/>
        <dsp:cNvSpPr/>
      </dsp:nvSpPr>
      <dsp:spPr>
        <a:xfrm>
          <a:off x="0" y="3437979"/>
          <a:ext cx="6040287" cy="91631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12AC82D-78B6-4E8F-AEC6-0027B4DFEE04}">
      <dsp:nvSpPr>
        <dsp:cNvPr id="0" name=""/>
        <dsp:cNvSpPr/>
      </dsp:nvSpPr>
      <dsp:spPr>
        <a:xfrm>
          <a:off x="277184" y="3644149"/>
          <a:ext cx="503971" cy="503971"/>
        </a:xfrm>
        <a:prstGeom prst="rect">
          <a:avLst/>
        </a:prstGeom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C2AA69F-2B59-4A3E-80DB-BCAE25259B29}">
      <dsp:nvSpPr>
        <dsp:cNvPr id="0" name=""/>
        <dsp:cNvSpPr/>
      </dsp:nvSpPr>
      <dsp:spPr>
        <a:xfrm>
          <a:off x="1058340" y="3437979"/>
          <a:ext cx="4981946" cy="916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76" tIns="96976" rIns="96976" bIns="9697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Training</a:t>
          </a:r>
          <a:endParaRPr lang="en-US" sz="2200" kern="1200"/>
        </a:p>
      </dsp:txBody>
      <dsp:txXfrm>
        <a:off x="1058340" y="3437979"/>
        <a:ext cx="4981946" cy="9163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6CC5CC-1E69-4E04-96B0-2086414F7CAD}" type="datetimeFigureOut">
              <a:rPr lang="en-CA" smtClean="0"/>
              <a:t>2022-05-23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5B1E0-1F20-47A5-9D36-64A61D54FC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4729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DB357-76B2-4572-A76F-126AA94F793B}" type="datetimeFigureOut">
              <a:rPr lang="en-CA" smtClean="0"/>
              <a:t>2022-05-23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8D114-5D58-419A-B5BC-D64DF37F62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0529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8D114-5D58-419A-B5BC-D64DF37F628E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11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tle: Hero Red logo +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5"/>
          <p:cNvSpPr>
            <a:spLocks noGrp="1"/>
          </p:cNvSpPr>
          <p:nvPr>
            <p:ph type="pic" sz="quarter" idx="12" hasCustomPrompt="1"/>
          </p:nvPr>
        </p:nvSpPr>
        <p:spPr>
          <a:xfrm>
            <a:off x="5743074" y="0"/>
            <a:ext cx="3400927" cy="6858000"/>
          </a:xfrm>
          <a:prstGeom prst="rect">
            <a:avLst/>
          </a:prstGeom>
          <a:gradFill flip="none" rotWithShape="1"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anchor="t">
            <a:normAutofit/>
          </a:bodyPr>
          <a:lstStyle>
            <a:lvl1pPr marL="0" indent="0" algn="l">
              <a:buNone/>
              <a:defRPr sz="100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69683" y="0"/>
            <a:ext cx="2274319" cy="5949194"/>
          </a:xfrm>
          <a:prstGeom prst="rect">
            <a:avLst/>
          </a:prstGeom>
        </p:spPr>
      </p:pic>
      <p:sp>
        <p:nvSpPr>
          <p:cNvPr id="9" name="Espace réservé pour une image  5"/>
          <p:cNvSpPr>
            <a:spLocks noGrp="1"/>
          </p:cNvSpPr>
          <p:nvPr>
            <p:ph type="pic" sz="quarter" idx="11" hasCustomPrompt="1"/>
          </p:nvPr>
        </p:nvSpPr>
        <p:spPr>
          <a:xfrm>
            <a:off x="2" y="0"/>
            <a:ext cx="5743071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sp>
        <p:nvSpPr>
          <p:cNvPr id="10" name="Titre 1"/>
          <p:cNvSpPr>
            <a:spLocks noGrp="1"/>
          </p:cNvSpPr>
          <p:nvPr>
            <p:ph type="ctrTitle" hasCustomPrompt="1"/>
          </p:nvPr>
        </p:nvSpPr>
        <p:spPr>
          <a:xfrm>
            <a:off x="170260" y="4182038"/>
            <a:ext cx="4374356" cy="188925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 baseline="0"/>
            </a:lvl1pPr>
          </a:lstStyle>
          <a:p>
            <a:r>
              <a:rPr lang="en-CA" dirty="0"/>
              <a:t>Insert presentation title here</a:t>
            </a:r>
          </a:p>
        </p:txBody>
      </p:sp>
      <p:sp>
        <p:nvSpPr>
          <p:cNvPr id="11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70260" y="225428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CA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844" y="2250830"/>
            <a:ext cx="4152313" cy="1974940"/>
          </a:xfrm>
          <a:prstGeom prst="rect">
            <a:avLst/>
          </a:prstGeom>
        </p:spPr>
      </p:pic>
      <p:sp>
        <p:nvSpPr>
          <p:cNvPr id="13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170260" y="6071286"/>
            <a:ext cx="4374356" cy="557770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>
              <a:buNone/>
              <a:defRPr sz="1600" b="0" i="1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CA" dirty="0"/>
              <a:t>Insert sub-title here</a:t>
            </a:r>
          </a:p>
        </p:txBody>
      </p:sp>
    </p:spTree>
    <p:extLst>
      <p:ext uri="{BB962C8B-B14F-4D97-AF65-F5344CB8AC3E}">
        <p14:creationId xmlns:p14="http://schemas.microsoft.com/office/powerpoint/2010/main" val="2831846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itle: Hero White logo +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5"/>
          <p:cNvSpPr>
            <a:spLocks noGrp="1"/>
          </p:cNvSpPr>
          <p:nvPr>
            <p:ph type="pic" sz="quarter" idx="11" hasCustomPrompt="1"/>
          </p:nvPr>
        </p:nvSpPr>
        <p:spPr>
          <a:xfrm>
            <a:off x="2" y="0"/>
            <a:ext cx="5328047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sp>
        <p:nvSpPr>
          <p:cNvPr id="8" name="Espace réservé pour une image  5"/>
          <p:cNvSpPr>
            <a:spLocks noGrp="1"/>
          </p:cNvSpPr>
          <p:nvPr>
            <p:ph type="pic" sz="quarter" idx="12" hasCustomPrompt="1"/>
          </p:nvPr>
        </p:nvSpPr>
        <p:spPr>
          <a:xfrm>
            <a:off x="5328048" y="0"/>
            <a:ext cx="3815953" cy="6858000"/>
          </a:xfrm>
          <a:prstGeom prst="rect">
            <a:avLst/>
          </a:prstGeom>
          <a:gradFill flip="none" rotWithShape="1"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anchor="t">
            <a:normAutofit/>
          </a:bodyPr>
          <a:lstStyle>
            <a:lvl1pPr marL="0" indent="0" algn="l">
              <a:buNone/>
              <a:defRPr sz="100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563" y="2241549"/>
            <a:ext cx="4186875" cy="1989753"/>
          </a:xfrm>
          <a:prstGeom prst="rect">
            <a:avLst/>
          </a:prstGeom>
        </p:spPr>
      </p:pic>
      <p:sp>
        <p:nvSpPr>
          <p:cNvPr id="20" name="Titre 1"/>
          <p:cNvSpPr>
            <a:spLocks noGrp="1"/>
          </p:cNvSpPr>
          <p:nvPr>
            <p:ph type="ctrTitle" hasCustomPrompt="1"/>
          </p:nvPr>
        </p:nvSpPr>
        <p:spPr>
          <a:xfrm>
            <a:off x="170260" y="4168589"/>
            <a:ext cx="4374356" cy="1902698"/>
          </a:xfrm>
        </p:spPr>
        <p:txBody>
          <a:bodyPr anchor="b">
            <a:normAutofit/>
          </a:bodyPr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CA" dirty="0"/>
              <a:t>Insert presentation title here</a:t>
            </a:r>
          </a:p>
        </p:txBody>
      </p:sp>
      <p:sp>
        <p:nvSpPr>
          <p:cNvPr id="21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170260" y="6071286"/>
            <a:ext cx="4374356" cy="557770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>
              <a:buNone/>
              <a:defRPr sz="1600" b="0" i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CA" dirty="0"/>
              <a:t>Insert sub-title here</a:t>
            </a:r>
          </a:p>
        </p:txBody>
      </p:sp>
      <p:sp>
        <p:nvSpPr>
          <p:cNvPr id="22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70260" y="225428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CA" dirty="0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775" y="9827"/>
            <a:ext cx="2321223" cy="455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07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itle: Hero Red logo + Sky 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" y="0"/>
            <a:ext cx="5743569" cy="6875248"/>
          </a:xfrm>
          <a:prstGeom prst="rect">
            <a:avLst/>
          </a:prstGeom>
          <a:gradFill flip="none" rotWithShape="1">
            <a:gsLst>
              <a:gs pos="0">
                <a:srgbClr val="B3D6EC"/>
              </a:gs>
              <a:gs pos="25000">
                <a:srgbClr val="D8E6F0"/>
              </a:gs>
              <a:gs pos="82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800" dirty="0"/>
          </a:p>
        </p:txBody>
      </p:sp>
      <p:pic>
        <p:nvPicPr>
          <p:cNvPr id="16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9"/>
          <a:stretch/>
        </p:blipFill>
        <p:spPr>
          <a:xfrm>
            <a:off x="0" y="2321289"/>
            <a:ext cx="2503632" cy="4472788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5743574" y="0"/>
            <a:ext cx="3400427" cy="6875248"/>
          </a:xfrm>
          <a:prstGeom prst="rect">
            <a:avLst/>
          </a:prstGeom>
          <a:gradFill flip="none" rotWithShape="1"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800" dirty="0"/>
          </a:p>
        </p:txBody>
      </p:sp>
      <p:sp>
        <p:nvSpPr>
          <p:cNvPr id="12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170260" y="6071286"/>
            <a:ext cx="4374356" cy="557770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>
              <a:buNone/>
              <a:defRPr sz="1600" b="0" i="1" baseline="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CA" dirty="0"/>
              <a:t>Insert sub-title here</a:t>
            </a:r>
          </a:p>
        </p:txBody>
      </p:sp>
      <p:sp>
        <p:nvSpPr>
          <p:cNvPr id="13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70260" y="225428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CA" dirty="0"/>
          </a:p>
        </p:txBody>
      </p:sp>
      <p:pic>
        <p:nvPicPr>
          <p:cNvPr id="15" name="Image 1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844" y="2441530"/>
            <a:ext cx="4152313" cy="1974940"/>
          </a:xfrm>
          <a:prstGeom prst="rect">
            <a:avLst/>
          </a:prstGeom>
        </p:spPr>
      </p:pic>
      <p:pic>
        <p:nvPicPr>
          <p:cNvPr id="17" name="Image 9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775" y="9827"/>
            <a:ext cx="2321223" cy="4553916"/>
          </a:xfrm>
          <a:prstGeom prst="rect">
            <a:avLst/>
          </a:prstGeom>
        </p:spPr>
      </p:pic>
      <p:sp>
        <p:nvSpPr>
          <p:cNvPr id="10" name="Titre 1"/>
          <p:cNvSpPr>
            <a:spLocks noGrp="1"/>
          </p:cNvSpPr>
          <p:nvPr>
            <p:ph type="ctrTitle" hasCustomPrompt="1"/>
          </p:nvPr>
        </p:nvSpPr>
        <p:spPr>
          <a:xfrm>
            <a:off x="170261" y="4689475"/>
            <a:ext cx="4374356" cy="138181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1" baseline="0"/>
            </a:lvl1pPr>
          </a:lstStyle>
          <a:p>
            <a:r>
              <a:rPr lang="en-CA" dirty="0"/>
              <a:t>Insert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1776196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itle: Red 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  5"/>
          <p:cNvSpPr>
            <a:spLocks noGrp="1"/>
          </p:cNvSpPr>
          <p:nvPr>
            <p:ph type="pic" sz="quarter" idx="11" hasCustomPrompt="1"/>
          </p:nvPr>
        </p:nvSpPr>
        <p:spPr>
          <a:xfrm>
            <a:off x="2406316" y="0"/>
            <a:ext cx="6737682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70261" y="225426"/>
            <a:ext cx="1053703" cy="3238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CA" dirty="0"/>
          </a:p>
        </p:txBody>
      </p:sp>
      <p:pic>
        <p:nvPicPr>
          <p:cNvPr id="13" name="Image 9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775" y="9827"/>
            <a:ext cx="2321223" cy="4553916"/>
          </a:xfrm>
          <a:prstGeom prst="rect">
            <a:avLst/>
          </a:prstGeom>
        </p:spPr>
      </p:pic>
      <p:sp>
        <p:nvSpPr>
          <p:cNvPr id="11" name="Titre 1"/>
          <p:cNvSpPr>
            <a:spLocks noGrp="1"/>
          </p:cNvSpPr>
          <p:nvPr>
            <p:ph type="ctrTitle" hasCustomPrompt="1"/>
          </p:nvPr>
        </p:nvSpPr>
        <p:spPr>
          <a:xfrm>
            <a:off x="3031958" y="620713"/>
            <a:ext cx="5563166" cy="503868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000" b="1" i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CA" dirty="0"/>
              <a:t>Insert presentation title here</a:t>
            </a:r>
          </a:p>
        </p:txBody>
      </p:sp>
      <p:sp>
        <p:nvSpPr>
          <p:cNvPr id="12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3042607" y="5651157"/>
            <a:ext cx="5557697" cy="541294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>
              <a:buNone/>
              <a:defRPr sz="1600" b="0" i="1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CA" dirty="0"/>
              <a:t>Insert sub-title here</a:t>
            </a:r>
          </a:p>
        </p:txBody>
      </p:sp>
    </p:spTree>
    <p:extLst>
      <p:ext uri="{BB962C8B-B14F-4D97-AF65-F5344CB8AC3E}">
        <p14:creationId xmlns:p14="http://schemas.microsoft.com/office/powerpoint/2010/main" val="2428609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Title: Red Text + Sky 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pour une image  5"/>
          <p:cNvSpPr>
            <a:spLocks noGrp="1"/>
          </p:cNvSpPr>
          <p:nvPr>
            <p:ph type="pic" sz="quarter" idx="11" hasCustomPrompt="1"/>
          </p:nvPr>
        </p:nvSpPr>
        <p:spPr>
          <a:xfrm>
            <a:off x="2406316" y="0"/>
            <a:ext cx="6737682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9"/>
          <a:stretch/>
        </p:blipFill>
        <p:spPr>
          <a:xfrm>
            <a:off x="2394640" y="2321289"/>
            <a:ext cx="2503632" cy="4472788"/>
          </a:xfrm>
          <a:prstGeom prst="rect">
            <a:avLst/>
          </a:prstGeom>
        </p:spPr>
      </p:pic>
      <p:pic>
        <p:nvPicPr>
          <p:cNvPr id="9" name="Image 9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775" y="9827"/>
            <a:ext cx="2321223" cy="4553916"/>
          </a:xfrm>
          <a:prstGeom prst="rect">
            <a:avLst/>
          </a:prstGeom>
        </p:spPr>
      </p:pic>
      <p:sp>
        <p:nvSpPr>
          <p:cNvPr id="1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70261" y="225426"/>
            <a:ext cx="1053703" cy="3238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CA" dirty="0"/>
          </a:p>
        </p:txBody>
      </p:sp>
      <p:sp>
        <p:nvSpPr>
          <p:cNvPr id="12" name="Titre 1"/>
          <p:cNvSpPr>
            <a:spLocks noGrp="1"/>
          </p:cNvSpPr>
          <p:nvPr>
            <p:ph type="ctrTitle" hasCustomPrompt="1"/>
          </p:nvPr>
        </p:nvSpPr>
        <p:spPr>
          <a:xfrm>
            <a:off x="3031958" y="620713"/>
            <a:ext cx="5563166" cy="503868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000" b="1" i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CA" dirty="0"/>
              <a:t>Insert presentation title here</a:t>
            </a:r>
          </a:p>
        </p:txBody>
      </p:sp>
      <p:sp>
        <p:nvSpPr>
          <p:cNvPr id="16" name="Sous-titre 2"/>
          <p:cNvSpPr txBox="1">
            <a:spLocks/>
          </p:cNvSpPr>
          <p:nvPr userDrawn="1"/>
        </p:nvSpPr>
        <p:spPr>
          <a:xfrm>
            <a:off x="3042607" y="5651157"/>
            <a:ext cx="5557697" cy="541294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i="1" kern="12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/>
              <a:t>Insert sub-title here</a:t>
            </a:r>
          </a:p>
        </p:txBody>
      </p:sp>
    </p:spTree>
    <p:extLst>
      <p:ext uri="{BB962C8B-B14F-4D97-AF65-F5344CB8AC3E}">
        <p14:creationId xmlns:p14="http://schemas.microsoft.com/office/powerpoint/2010/main" val="2147000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itle: White Text + Red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1296000" y="0"/>
            <a:ext cx="7848000" cy="6875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800" dirty="0">
              <a:solidFill>
                <a:schemeClr val="bg1"/>
              </a:solidFill>
            </a:endParaRP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70261" y="225426"/>
            <a:ext cx="1053703" cy="3238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CA" dirty="0"/>
          </a:p>
        </p:txBody>
      </p:sp>
      <p:sp>
        <p:nvSpPr>
          <p:cNvPr id="4" name="Titre 1"/>
          <p:cNvSpPr>
            <a:spLocks noGrp="1"/>
          </p:cNvSpPr>
          <p:nvPr>
            <p:ph type="ctrTitle" hasCustomPrompt="1"/>
          </p:nvPr>
        </p:nvSpPr>
        <p:spPr>
          <a:xfrm>
            <a:off x="2422358" y="620713"/>
            <a:ext cx="5563166" cy="503868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CA" dirty="0"/>
              <a:t>Insert presentation title here</a:t>
            </a:r>
          </a:p>
        </p:txBody>
      </p:sp>
      <p:sp>
        <p:nvSpPr>
          <p:cNvPr id="7" name="Sous-titre 2"/>
          <p:cNvSpPr txBox="1">
            <a:spLocks/>
          </p:cNvSpPr>
          <p:nvPr userDrawn="1"/>
        </p:nvSpPr>
        <p:spPr>
          <a:xfrm>
            <a:off x="2422358" y="5651157"/>
            <a:ext cx="5557697" cy="541294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i="1" kern="12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>
                <a:solidFill>
                  <a:schemeClr val="bg1"/>
                </a:solidFill>
              </a:rPr>
              <a:t>Insert sub-title here</a:t>
            </a:r>
          </a:p>
        </p:txBody>
      </p:sp>
    </p:spTree>
    <p:extLst>
      <p:ext uri="{BB962C8B-B14F-4D97-AF65-F5344CB8AC3E}">
        <p14:creationId xmlns:p14="http://schemas.microsoft.com/office/powerpoint/2010/main" val="859215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 Title: White Text + Image 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5"/>
          <p:cNvSpPr>
            <a:spLocks noGrp="1"/>
          </p:cNvSpPr>
          <p:nvPr>
            <p:ph type="pic" sz="quarter" idx="11" hasCustomPrompt="1"/>
          </p:nvPr>
        </p:nvSpPr>
        <p:spPr>
          <a:xfrm>
            <a:off x="1296000" y="0"/>
            <a:ext cx="7848000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70261" y="225426"/>
            <a:ext cx="1053703" cy="3238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CA" dirty="0"/>
          </a:p>
        </p:txBody>
      </p:sp>
      <p:sp>
        <p:nvSpPr>
          <p:cNvPr id="9" name="Titre 1"/>
          <p:cNvSpPr>
            <a:spLocks noGrp="1"/>
          </p:cNvSpPr>
          <p:nvPr>
            <p:ph type="ctrTitle" hasCustomPrompt="1"/>
          </p:nvPr>
        </p:nvSpPr>
        <p:spPr>
          <a:xfrm>
            <a:off x="2422358" y="620713"/>
            <a:ext cx="5563166" cy="503868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000" b="1" i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CA" dirty="0"/>
              <a:t>Insert presentation title here</a:t>
            </a:r>
          </a:p>
        </p:txBody>
      </p:sp>
      <p:sp>
        <p:nvSpPr>
          <p:cNvPr id="10" name="Sous-titre 2"/>
          <p:cNvSpPr txBox="1">
            <a:spLocks/>
          </p:cNvSpPr>
          <p:nvPr userDrawn="1"/>
        </p:nvSpPr>
        <p:spPr>
          <a:xfrm>
            <a:off x="2433007" y="5651157"/>
            <a:ext cx="5557697" cy="541294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i="1" kern="12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/>
              <a:t>Insert sub-title here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17892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Section: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pour une image  5"/>
          <p:cNvSpPr>
            <a:spLocks noGrp="1"/>
          </p:cNvSpPr>
          <p:nvPr>
            <p:ph type="pic" sz="quarter" idx="13" hasCustomPrompt="1"/>
          </p:nvPr>
        </p:nvSpPr>
        <p:spPr>
          <a:xfrm>
            <a:off x="2384824" y="0"/>
            <a:ext cx="4374356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sp>
        <p:nvSpPr>
          <p:cNvPr id="10" name="Titre 3"/>
          <p:cNvSpPr>
            <a:spLocks noGrp="1"/>
          </p:cNvSpPr>
          <p:nvPr>
            <p:ph type="title" hasCustomPrompt="1"/>
          </p:nvPr>
        </p:nvSpPr>
        <p:spPr>
          <a:xfrm>
            <a:off x="170261" y="1052516"/>
            <a:ext cx="1782365" cy="313213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CA" dirty="0"/>
              <a:t>Insert section title here</a:t>
            </a:r>
          </a:p>
        </p:txBody>
      </p:sp>
      <p:sp>
        <p:nvSpPr>
          <p:cNvPr id="11" name="Espace réservé pour une image  5"/>
          <p:cNvSpPr>
            <a:spLocks noGrp="1"/>
          </p:cNvSpPr>
          <p:nvPr>
            <p:ph type="pic" sz="quarter" idx="14" hasCustomPrompt="1"/>
          </p:nvPr>
        </p:nvSpPr>
        <p:spPr>
          <a:xfrm>
            <a:off x="6757989" y="0"/>
            <a:ext cx="2386012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sp>
        <p:nvSpPr>
          <p:cNvPr id="13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0261" y="225425"/>
            <a:ext cx="1053703" cy="7556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panose="00000500000000000000" pitchFamily="2" charset="0"/>
              </a:defRPr>
            </a:lvl1pPr>
          </a:lstStyle>
          <a:p>
            <a:r>
              <a:rPr lang="en-CA"/>
              <a:t>At a glance</a:t>
            </a:r>
            <a:endParaRPr lang="en-CA" dirty="0"/>
          </a:p>
        </p:txBody>
      </p:sp>
      <p:pic>
        <p:nvPicPr>
          <p:cNvPr id="8" name="Image 9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775" y="9827"/>
            <a:ext cx="2321223" cy="455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87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Section: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pour une image  5"/>
          <p:cNvSpPr>
            <a:spLocks noGrp="1"/>
          </p:cNvSpPr>
          <p:nvPr>
            <p:ph type="pic" sz="quarter" idx="13" hasCustomPrompt="1"/>
          </p:nvPr>
        </p:nvSpPr>
        <p:spPr>
          <a:xfrm>
            <a:off x="2384823" y="0"/>
            <a:ext cx="6759178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>
              <a:buNone/>
            </a:pPr>
            <a:r>
              <a:rPr lang="en-CA" dirty="0"/>
              <a:t>Insert hero image here</a:t>
            </a:r>
          </a:p>
        </p:txBody>
      </p:sp>
      <p:sp>
        <p:nvSpPr>
          <p:cNvPr id="10" name="Titre 3"/>
          <p:cNvSpPr>
            <a:spLocks noGrp="1"/>
          </p:cNvSpPr>
          <p:nvPr>
            <p:ph type="title" hasCustomPrompt="1"/>
          </p:nvPr>
        </p:nvSpPr>
        <p:spPr>
          <a:xfrm>
            <a:off x="170261" y="1052516"/>
            <a:ext cx="1782365" cy="313213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CA" dirty="0"/>
              <a:t>Insert section title here</a:t>
            </a:r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0261" y="225425"/>
            <a:ext cx="1053703" cy="7556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panose="00000500000000000000" pitchFamily="2" charset="0"/>
              </a:defRPr>
            </a:lvl1pPr>
          </a:lstStyle>
          <a:p>
            <a:r>
              <a:rPr lang="en-CA"/>
              <a:t>At a glance</a:t>
            </a:r>
            <a:endParaRPr lang="en-CA" dirty="0"/>
          </a:p>
        </p:txBody>
      </p:sp>
      <p:pic>
        <p:nvPicPr>
          <p:cNvPr id="7" name="Image 9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775" y="9827"/>
            <a:ext cx="2321223" cy="455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733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Section: Sky 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0261" y="225425"/>
            <a:ext cx="1053703" cy="7556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panose="00000500000000000000" pitchFamily="2" charset="0"/>
              </a:defRPr>
            </a:lvl1pPr>
          </a:lstStyle>
          <a:p>
            <a:r>
              <a:rPr lang="en-CA" dirty="0"/>
              <a:t>At a glance</a:t>
            </a:r>
          </a:p>
        </p:txBody>
      </p:sp>
      <p:sp>
        <p:nvSpPr>
          <p:cNvPr id="8" name="Titre 3"/>
          <p:cNvSpPr>
            <a:spLocks noGrp="1"/>
          </p:cNvSpPr>
          <p:nvPr>
            <p:ph type="title" hasCustomPrompt="1"/>
          </p:nvPr>
        </p:nvSpPr>
        <p:spPr>
          <a:xfrm>
            <a:off x="170261" y="1052516"/>
            <a:ext cx="1782365" cy="3132137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tx2"/>
                </a:solidFill>
              </a:defRPr>
            </a:lvl1pPr>
          </a:lstStyle>
          <a:p>
            <a:r>
              <a:rPr lang="en-CA" dirty="0"/>
              <a:t>Insert section title here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2383198" y="9827"/>
            <a:ext cx="6760800" cy="6875248"/>
          </a:xfrm>
          <a:prstGeom prst="rect">
            <a:avLst/>
          </a:prstGeom>
          <a:gradFill flip="none" rotWithShape="1">
            <a:gsLst>
              <a:gs pos="0">
                <a:srgbClr val="B3D6EC"/>
              </a:gs>
              <a:gs pos="25000">
                <a:srgbClr val="D8E6F0"/>
              </a:gs>
              <a:gs pos="82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800" dirty="0"/>
          </a:p>
        </p:txBody>
      </p:sp>
      <p:pic>
        <p:nvPicPr>
          <p:cNvPr id="11" name="Image 9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775" y="9827"/>
            <a:ext cx="2321223" cy="455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733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 Project: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5"/>
          <p:cNvSpPr>
            <a:spLocks noGrp="1"/>
          </p:cNvSpPr>
          <p:nvPr>
            <p:ph type="pic" sz="quarter" idx="15" hasCustomPrompt="1"/>
          </p:nvPr>
        </p:nvSpPr>
        <p:spPr>
          <a:xfrm>
            <a:off x="1296000" y="0"/>
            <a:ext cx="7848000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dirty="0">
                <a:solidFill>
                  <a:schemeClr val="bg1"/>
                </a:solidFill>
                <a:latin typeface="Arial" panose="00000500000000000000" pitchFamily="2" charset="0"/>
              </a:defRPr>
            </a:lvl1pPr>
          </a:lstStyle>
          <a:p>
            <a:pPr marL="0" lvl="0" indent="0">
              <a:buNone/>
            </a:pPr>
            <a:r>
              <a:rPr lang="en-CA" dirty="0"/>
              <a:t>Insert project image here</a:t>
            </a: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0261" y="225425"/>
            <a:ext cx="1053703" cy="7556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panose="00000500000000000000" pitchFamily="2" charset="0"/>
              </a:defRPr>
            </a:lvl1pPr>
          </a:lstStyle>
          <a:p>
            <a:r>
              <a:rPr lang="en-CA" dirty="0"/>
              <a:t>At a glance</a:t>
            </a:r>
          </a:p>
        </p:txBody>
      </p:sp>
      <p:sp>
        <p:nvSpPr>
          <p:cNvPr id="10" name="Titre 12"/>
          <p:cNvSpPr>
            <a:spLocks noGrp="1"/>
          </p:cNvSpPr>
          <p:nvPr>
            <p:ph type="title" hasCustomPrompt="1"/>
          </p:nvPr>
        </p:nvSpPr>
        <p:spPr>
          <a:xfrm>
            <a:off x="2037600" y="620713"/>
            <a:ext cx="5410766" cy="1152526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tx2"/>
                </a:solidFill>
              </a:defRPr>
            </a:lvl1pPr>
          </a:lstStyle>
          <a:p>
            <a:r>
              <a:rPr lang="en-CA" dirty="0"/>
              <a:t>Insert project title here</a:t>
            </a:r>
          </a:p>
        </p:txBody>
      </p:sp>
    </p:spTree>
    <p:extLst>
      <p:ext uri="{BB962C8B-B14F-4D97-AF65-F5344CB8AC3E}">
        <p14:creationId xmlns:p14="http://schemas.microsoft.com/office/powerpoint/2010/main" val="987142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Project: 1 Photo +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numéro de diapositive 5"/>
          <p:cNvSpPr txBox="1">
            <a:spLocks/>
          </p:cNvSpPr>
          <p:nvPr userDrawn="1"/>
        </p:nvSpPr>
        <p:spPr>
          <a:xfrm>
            <a:off x="170261" y="3465513"/>
            <a:ext cx="105370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326D77-2960-1A4A-B5CA-B95B3484A035}" type="slidenum">
              <a:rPr kumimoji="0" lang="en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FF4337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CA" sz="1000" b="0" i="0" u="none" strike="noStrike" kern="1200" cap="none" spc="0" normalizeH="0" baseline="0" noProof="0" dirty="0">
              <a:ln>
                <a:noFill/>
              </a:ln>
              <a:solidFill>
                <a:srgbClr val="FF4337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0" name="Titre 12"/>
          <p:cNvSpPr>
            <a:spLocks noGrp="1"/>
          </p:cNvSpPr>
          <p:nvPr>
            <p:ph type="title" hasCustomPrompt="1"/>
          </p:nvPr>
        </p:nvSpPr>
        <p:spPr>
          <a:xfrm>
            <a:off x="6817540" y="235953"/>
            <a:ext cx="2087563" cy="1152526"/>
          </a:xfrm>
        </p:spPr>
        <p:txBody>
          <a:bodyPr/>
          <a:lstStyle>
            <a:lvl1pPr algn="l">
              <a:defRPr b="1" baseline="0"/>
            </a:lvl1pPr>
          </a:lstStyle>
          <a:p>
            <a:r>
              <a:rPr lang="en-CA" dirty="0"/>
              <a:t>Insert project title here</a:t>
            </a:r>
            <a:br>
              <a:rPr lang="en-CA" dirty="0"/>
            </a:br>
            <a:endParaRPr lang="en-CA" dirty="0"/>
          </a:p>
        </p:txBody>
      </p:sp>
      <p:sp>
        <p:nvSpPr>
          <p:cNvPr id="11" name="Espace réservé du contenu 2"/>
          <p:cNvSpPr>
            <a:spLocks noGrp="1"/>
          </p:cNvSpPr>
          <p:nvPr>
            <p:ph sz="quarter" idx="16" hasCustomPrompt="1"/>
          </p:nvPr>
        </p:nvSpPr>
        <p:spPr>
          <a:xfrm>
            <a:off x="6817541" y="1499937"/>
            <a:ext cx="2087562" cy="506397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aseline="0">
                <a:latin typeface="Arial" panose="00000500000000000000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CA" dirty="0"/>
              <a:t>Insert project description here</a:t>
            </a:r>
          </a:p>
        </p:txBody>
      </p:sp>
      <p:sp>
        <p:nvSpPr>
          <p:cNvPr id="7" name="Espace réservé pour une image  5"/>
          <p:cNvSpPr>
            <a:spLocks noGrp="1"/>
          </p:cNvSpPr>
          <p:nvPr>
            <p:ph type="pic" sz="quarter" idx="15" hasCustomPrompt="1"/>
          </p:nvPr>
        </p:nvSpPr>
        <p:spPr>
          <a:xfrm>
            <a:off x="1296000" y="0"/>
            <a:ext cx="5294153" cy="6858000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>
              <a:buNone/>
            </a:pPr>
            <a:r>
              <a:rPr lang="en-CA" dirty="0"/>
              <a:t>Insert project image here</a:t>
            </a: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0261" y="225425"/>
            <a:ext cx="1053703" cy="7556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panose="00000500000000000000" pitchFamily="2" charset="0"/>
              </a:defRPr>
            </a:lvl1pPr>
          </a:lstStyle>
          <a:p>
            <a:r>
              <a:rPr lang="en-CA" dirty="0"/>
              <a:t>At a glance</a:t>
            </a:r>
          </a:p>
        </p:txBody>
      </p:sp>
    </p:spTree>
    <p:extLst>
      <p:ext uri="{BB962C8B-B14F-4D97-AF65-F5344CB8AC3E}">
        <p14:creationId xmlns:p14="http://schemas.microsoft.com/office/powerpoint/2010/main" val="2189282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 Project: 2 Photos +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5"/>
          <p:cNvSpPr txBox="1">
            <a:spLocks/>
          </p:cNvSpPr>
          <p:nvPr userDrawn="1"/>
        </p:nvSpPr>
        <p:spPr>
          <a:xfrm>
            <a:off x="170261" y="3465513"/>
            <a:ext cx="105370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326D77-2960-1A4A-B5CA-B95B3484A035}" type="slidenum">
              <a:rPr kumimoji="0" lang="en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FF4337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CA" sz="1000" b="0" i="0" u="none" strike="noStrike" kern="1200" cap="none" spc="0" normalizeH="0" baseline="0" noProof="0" dirty="0">
              <a:ln>
                <a:noFill/>
              </a:ln>
              <a:solidFill>
                <a:srgbClr val="FF4337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Espace réservé pour une image  5"/>
          <p:cNvSpPr>
            <a:spLocks noGrp="1"/>
          </p:cNvSpPr>
          <p:nvPr>
            <p:ph type="pic" sz="quarter" idx="15" hasCustomPrompt="1"/>
          </p:nvPr>
        </p:nvSpPr>
        <p:spPr>
          <a:xfrm>
            <a:off x="5085784" y="0"/>
            <a:ext cx="4058216" cy="2997201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baseline="0" dirty="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project image here</a:t>
            </a:r>
          </a:p>
        </p:txBody>
      </p:sp>
      <p:sp>
        <p:nvSpPr>
          <p:cNvPr id="8" name="Titre 12"/>
          <p:cNvSpPr>
            <a:spLocks noGrp="1"/>
          </p:cNvSpPr>
          <p:nvPr>
            <p:ph type="title" hasCustomPrompt="1"/>
          </p:nvPr>
        </p:nvSpPr>
        <p:spPr>
          <a:xfrm>
            <a:off x="1580147" y="3281137"/>
            <a:ext cx="3315481" cy="754748"/>
          </a:xfrm>
        </p:spPr>
        <p:txBody>
          <a:bodyPr/>
          <a:lstStyle>
            <a:lvl1pPr algn="l">
              <a:defRPr b="1" baseline="0"/>
            </a:lvl1pPr>
          </a:lstStyle>
          <a:p>
            <a:r>
              <a:rPr lang="en-CA" dirty="0"/>
              <a:t>Insert project title here</a:t>
            </a:r>
            <a:br>
              <a:rPr lang="en-CA" dirty="0"/>
            </a:br>
            <a:endParaRPr lang="en-CA" dirty="0"/>
          </a:p>
        </p:txBody>
      </p:sp>
      <p:sp>
        <p:nvSpPr>
          <p:cNvPr id="9" name="Espace réservé du contenu 2"/>
          <p:cNvSpPr>
            <a:spLocks noGrp="1"/>
          </p:cNvSpPr>
          <p:nvPr>
            <p:ph sz="quarter" idx="16" hasCustomPrompt="1"/>
          </p:nvPr>
        </p:nvSpPr>
        <p:spPr>
          <a:xfrm>
            <a:off x="1580147" y="4257675"/>
            <a:ext cx="3315600" cy="1945876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aseline="0">
                <a:latin typeface="Arial" panose="00000500000000000000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CA" dirty="0"/>
              <a:t>Insert project description here</a:t>
            </a:r>
          </a:p>
        </p:txBody>
      </p:sp>
      <p:sp>
        <p:nvSpPr>
          <p:cNvPr id="10" name="Espace réservé pour une image  5"/>
          <p:cNvSpPr>
            <a:spLocks noGrp="1"/>
          </p:cNvSpPr>
          <p:nvPr>
            <p:ph type="pic" sz="quarter" idx="17" hasCustomPrompt="1"/>
          </p:nvPr>
        </p:nvSpPr>
        <p:spPr>
          <a:xfrm>
            <a:off x="1295998" y="0"/>
            <a:ext cx="3780000" cy="2997201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00" baseline="0" dirty="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 dirty="0"/>
              <a:t>Insert project image here</a:t>
            </a:r>
          </a:p>
        </p:txBody>
      </p:sp>
      <p:sp>
        <p:nvSpPr>
          <p:cNvPr id="11" name="Espace réservé du contenu 2"/>
          <p:cNvSpPr>
            <a:spLocks noGrp="1"/>
          </p:cNvSpPr>
          <p:nvPr>
            <p:ph sz="quarter" idx="18" hasCustomPrompt="1"/>
          </p:nvPr>
        </p:nvSpPr>
        <p:spPr>
          <a:xfrm>
            <a:off x="5275943" y="4257675"/>
            <a:ext cx="3315600" cy="1945876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aseline="0">
                <a:latin typeface="Arial" panose="00000500000000000000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CA" dirty="0"/>
              <a:t>Insert project description here</a:t>
            </a:r>
          </a:p>
        </p:txBody>
      </p:sp>
      <p:cxnSp>
        <p:nvCxnSpPr>
          <p:cNvPr id="12" name="Connecteur droit 15"/>
          <p:cNvCxnSpPr/>
          <p:nvPr userDrawn="1"/>
        </p:nvCxnSpPr>
        <p:spPr>
          <a:xfrm>
            <a:off x="5085785" y="3254188"/>
            <a:ext cx="0" cy="2949363"/>
          </a:xfrm>
          <a:prstGeom prst="line">
            <a:avLst/>
          </a:prstGeom>
          <a:ln>
            <a:solidFill>
              <a:srgbClr val="FF43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texte 18"/>
          <p:cNvSpPr>
            <a:spLocks noGrp="1"/>
          </p:cNvSpPr>
          <p:nvPr>
            <p:ph type="body" sz="quarter" idx="19" hasCustomPrompt="1"/>
          </p:nvPr>
        </p:nvSpPr>
        <p:spPr>
          <a:xfrm>
            <a:off x="5275943" y="3281363"/>
            <a:ext cx="3315600" cy="7540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CA" dirty="0"/>
              <a:t>Insert project title here</a:t>
            </a:r>
            <a:br>
              <a:rPr kumimoji="0" lang="en-CA" sz="2800" b="0" i="0" u="none" strike="noStrike" kern="1200" cap="none" spc="0" normalizeH="0" baseline="0" noProof="0" dirty="0">
                <a:ln>
                  <a:noFill/>
                </a:ln>
                <a:solidFill>
                  <a:srgbClr val="F9423A"/>
                </a:solidFill>
                <a:effectLst/>
                <a:uLnTx/>
                <a:uFillTx/>
                <a:latin typeface="Arial" panose="00000700000000000000" pitchFamily="2" charset="0"/>
                <a:ea typeface="+mj-ea"/>
                <a:cs typeface="+mj-cs"/>
              </a:rPr>
            </a:br>
            <a:endParaRPr lang="en-CA" dirty="0"/>
          </a:p>
        </p:txBody>
      </p:sp>
      <p:sp>
        <p:nvSpPr>
          <p:cNvPr id="14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0261" y="225425"/>
            <a:ext cx="1053703" cy="7556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panose="00000500000000000000" pitchFamily="2" charset="0"/>
              </a:defRPr>
            </a:lvl1pPr>
          </a:lstStyle>
          <a:p>
            <a:r>
              <a:rPr lang="en-CA" dirty="0"/>
              <a:t>At a glance</a:t>
            </a:r>
          </a:p>
        </p:txBody>
      </p:sp>
    </p:spTree>
    <p:extLst>
      <p:ext uri="{BB962C8B-B14F-4D97-AF65-F5344CB8AC3E}">
        <p14:creationId xmlns:p14="http://schemas.microsoft.com/office/powerpoint/2010/main" val="7611372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 Content :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0"/>
            <a:ext cx="1296000" cy="6863984"/>
          </a:xfrm>
          <a:prstGeom prst="rect">
            <a:avLst/>
          </a:prstGeom>
          <a:gradFill flip="none" rotWithShape="1">
            <a:gsLst>
              <a:gs pos="0">
                <a:srgbClr val="B3D6EC"/>
              </a:gs>
              <a:gs pos="39000">
                <a:srgbClr val="D8E6F0"/>
              </a:gs>
              <a:gs pos="100000">
                <a:srgbClr val="FFFFFF"/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Espace réservé du numéro de diapositive 5"/>
          <p:cNvSpPr txBox="1">
            <a:spLocks/>
          </p:cNvSpPr>
          <p:nvPr userDrawn="1"/>
        </p:nvSpPr>
        <p:spPr>
          <a:xfrm>
            <a:off x="170261" y="3465513"/>
            <a:ext cx="105370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326D77-2960-1A4A-B5CA-B95B3484A035}" type="slidenum">
              <a:rPr kumimoji="0" lang="en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FF4337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CA" sz="1000" b="0" i="0" u="none" strike="noStrike" kern="1200" cap="none" spc="0" normalizeH="0" baseline="0" noProof="0" dirty="0">
              <a:ln>
                <a:noFill/>
              </a:ln>
              <a:solidFill>
                <a:srgbClr val="FF4337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28" name="Image 2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01" y="6203552"/>
            <a:ext cx="815526" cy="388709"/>
          </a:xfrm>
          <a:prstGeom prst="rect">
            <a:avLst/>
          </a:prstGeom>
        </p:spPr>
      </p:pic>
      <p:sp>
        <p:nvSpPr>
          <p:cNvPr id="30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2199856" y="1844675"/>
            <a:ext cx="6040287" cy="4356100"/>
          </a:xfrm>
          <a:prstGeom prst="rect">
            <a:avLst/>
          </a:prstGeom>
        </p:spPr>
        <p:txBody>
          <a:bodyPr/>
          <a:lstStyle>
            <a:lvl1pPr marL="228594" indent="-228594">
              <a:buFont typeface="Arial" panose="020B0604020202020204" pitchFamily="34" charset="0"/>
              <a:buChar char="−"/>
              <a:defRPr sz="2400">
                <a:latin typeface="Arial" panose="00000500000000000000" pitchFamily="2" charset="0"/>
              </a:defRPr>
            </a:lvl1pPr>
            <a:lvl2pPr marL="685783" indent="-228594">
              <a:buFont typeface="Arial" panose="020B0604020202020204" pitchFamily="34" charset="0"/>
              <a:buChar char="−"/>
              <a:defRPr sz="2000">
                <a:latin typeface="Arial" panose="00000500000000000000" pitchFamily="2" charset="0"/>
              </a:defRPr>
            </a:lvl2pPr>
            <a:lvl3pPr marL="1142971" indent="-228594">
              <a:buFont typeface="Arial" panose="020B0604020202020204" pitchFamily="34" charset="0"/>
              <a:buChar char="−"/>
              <a:defRPr sz="1800">
                <a:latin typeface="Arial" panose="00000500000000000000" pitchFamily="2" charset="0"/>
              </a:defRPr>
            </a:lvl3pPr>
            <a:lvl4pPr marL="1600160" indent="-228594">
              <a:buFont typeface="Arial" panose="020B0604020202020204" pitchFamily="34" charset="0"/>
              <a:buChar char="−"/>
              <a:defRPr sz="1600">
                <a:latin typeface="Arial" panose="00000500000000000000" pitchFamily="2" charset="0"/>
              </a:defRPr>
            </a:lvl4pPr>
            <a:lvl5pPr marL="2057349" indent="-228594">
              <a:buFont typeface="Arial" panose="020B0604020202020204" pitchFamily="34" charset="0"/>
              <a:buChar char="−"/>
              <a:defRPr sz="1600">
                <a:latin typeface="Arial" panose="00000500000000000000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7" name="Titre 12"/>
          <p:cNvSpPr>
            <a:spLocks noGrp="1"/>
          </p:cNvSpPr>
          <p:nvPr>
            <p:ph type="title" hasCustomPrompt="1"/>
          </p:nvPr>
        </p:nvSpPr>
        <p:spPr>
          <a:xfrm>
            <a:off x="2199856" y="620713"/>
            <a:ext cx="6040287" cy="1152526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tx2"/>
                </a:solidFill>
              </a:defRPr>
            </a:lvl1pPr>
          </a:lstStyle>
          <a:p>
            <a:r>
              <a:rPr lang="en-CA" dirty="0"/>
              <a:t>Insert project title here</a:t>
            </a: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0261" y="225425"/>
            <a:ext cx="1053703" cy="7556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panose="00000500000000000000" pitchFamily="2" charset="0"/>
              </a:defRPr>
            </a:lvl1pPr>
          </a:lstStyle>
          <a:p>
            <a:r>
              <a:rPr lang="en-CA" dirty="0"/>
              <a:t>At a glance</a:t>
            </a:r>
          </a:p>
        </p:txBody>
      </p:sp>
    </p:spTree>
    <p:extLst>
      <p:ext uri="{BB962C8B-B14F-4D97-AF65-F5344CB8AC3E}">
        <p14:creationId xmlns:p14="http://schemas.microsoft.com/office/powerpoint/2010/main" val="36810769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 Content :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" y="0"/>
            <a:ext cx="1296000" cy="6863984"/>
          </a:xfrm>
          <a:prstGeom prst="rect">
            <a:avLst/>
          </a:prstGeom>
          <a:gradFill flip="none" rotWithShape="1">
            <a:gsLst>
              <a:gs pos="0">
                <a:srgbClr val="B3D6EC"/>
              </a:gs>
              <a:gs pos="39000">
                <a:srgbClr val="D8E6F0"/>
              </a:gs>
              <a:gs pos="100000">
                <a:srgbClr val="FFFFFF"/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Espace réservé du numéro de diapositive 5"/>
          <p:cNvSpPr txBox="1">
            <a:spLocks/>
          </p:cNvSpPr>
          <p:nvPr userDrawn="1"/>
        </p:nvSpPr>
        <p:spPr>
          <a:xfrm>
            <a:off x="170261" y="3465513"/>
            <a:ext cx="105370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326D77-2960-1A4A-B5CA-B95B3484A035}" type="slidenum">
              <a:rPr kumimoji="0" lang="en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FF4337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CA" sz="1000" b="0" i="0" u="none" strike="noStrike" kern="1200" cap="none" spc="0" normalizeH="0" baseline="0" noProof="0" dirty="0">
              <a:ln>
                <a:noFill/>
              </a:ln>
              <a:solidFill>
                <a:srgbClr val="FF4337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22" name="Image 2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01" y="6203552"/>
            <a:ext cx="815526" cy="388709"/>
          </a:xfrm>
          <a:prstGeom prst="rect">
            <a:avLst/>
          </a:prstGeom>
        </p:spPr>
      </p:pic>
      <p:sp>
        <p:nvSpPr>
          <p:cNvPr id="9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2402323" y="1844675"/>
            <a:ext cx="2662990" cy="4356100"/>
          </a:xfrm>
          <a:prstGeom prst="rect">
            <a:avLst/>
          </a:prstGeom>
        </p:spPr>
        <p:txBody>
          <a:bodyPr/>
          <a:lstStyle>
            <a:lvl1pPr marL="228594" indent="-228594">
              <a:buFont typeface="Arial" panose="020B0604020202020204" pitchFamily="34" charset="0"/>
              <a:buChar char="−"/>
              <a:defRPr sz="2000">
                <a:latin typeface="Arial" panose="00000500000000000000" pitchFamily="2" charset="0"/>
              </a:defRPr>
            </a:lvl1pPr>
            <a:lvl2pPr marL="685783" indent="-228594">
              <a:buFont typeface="Arial" panose="020B0604020202020204" pitchFamily="34" charset="0"/>
              <a:buChar char="−"/>
              <a:defRPr sz="1800">
                <a:latin typeface="Arial" panose="00000500000000000000" pitchFamily="2" charset="0"/>
              </a:defRPr>
            </a:lvl2pPr>
            <a:lvl3pPr marL="1142971" indent="-228594">
              <a:buFont typeface="Arial" panose="020B0604020202020204" pitchFamily="34" charset="0"/>
              <a:buChar char="−"/>
              <a:defRPr sz="1600">
                <a:latin typeface="Arial" panose="00000500000000000000" pitchFamily="2" charset="0"/>
              </a:defRPr>
            </a:lvl3pPr>
            <a:lvl4pPr marL="1600160" indent="-228594">
              <a:buFont typeface="Arial" panose="020B0604020202020204" pitchFamily="34" charset="0"/>
              <a:buChar char="−"/>
              <a:defRPr sz="1400">
                <a:latin typeface="Arial" panose="00000500000000000000" pitchFamily="2" charset="0"/>
              </a:defRPr>
            </a:lvl4pPr>
            <a:lvl5pPr marL="2057349" indent="-228594">
              <a:buFont typeface="Arial" panose="020B0604020202020204" pitchFamily="34" charset="0"/>
              <a:buChar char="−"/>
              <a:defRPr sz="1400">
                <a:latin typeface="Arial" panose="00000500000000000000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10" name="Espace réservé du contenu 2"/>
          <p:cNvSpPr>
            <a:spLocks noGrp="1"/>
          </p:cNvSpPr>
          <p:nvPr>
            <p:ph sz="quarter" idx="14"/>
          </p:nvPr>
        </p:nvSpPr>
        <p:spPr>
          <a:xfrm>
            <a:off x="5331262" y="1844675"/>
            <a:ext cx="2706415" cy="4356100"/>
          </a:xfrm>
          <a:prstGeom prst="rect">
            <a:avLst/>
          </a:prstGeom>
        </p:spPr>
        <p:txBody>
          <a:bodyPr/>
          <a:lstStyle>
            <a:lvl1pPr marL="228594" indent="-228594">
              <a:buFont typeface="Arial" panose="020B0604020202020204" pitchFamily="34" charset="0"/>
              <a:buChar char="−"/>
              <a:defRPr sz="2000">
                <a:latin typeface="Arial" panose="00000500000000000000" pitchFamily="2" charset="0"/>
              </a:defRPr>
            </a:lvl1pPr>
            <a:lvl2pPr marL="685783" indent="-228594">
              <a:buFont typeface="Arial" panose="020B0604020202020204" pitchFamily="34" charset="0"/>
              <a:buChar char="−"/>
              <a:defRPr sz="1800">
                <a:latin typeface="Arial" panose="00000500000000000000" pitchFamily="2" charset="0"/>
              </a:defRPr>
            </a:lvl2pPr>
            <a:lvl3pPr marL="1142971" indent="-228594">
              <a:buFont typeface="Arial" panose="020B0604020202020204" pitchFamily="34" charset="0"/>
              <a:buChar char="−"/>
              <a:defRPr sz="1600">
                <a:latin typeface="Arial" panose="00000500000000000000" pitchFamily="2" charset="0"/>
              </a:defRPr>
            </a:lvl3pPr>
            <a:lvl4pPr marL="1600160" indent="-228594">
              <a:buFont typeface="Arial" panose="020B0604020202020204" pitchFamily="34" charset="0"/>
              <a:buChar char="−"/>
              <a:defRPr sz="1400">
                <a:latin typeface="Arial" panose="00000500000000000000" pitchFamily="2" charset="0"/>
              </a:defRPr>
            </a:lvl4pPr>
            <a:lvl5pPr marL="2057349" indent="-228594">
              <a:buFont typeface="Arial" panose="020B0604020202020204" pitchFamily="34" charset="0"/>
              <a:buChar char="−"/>
              <a:defRPr sz="1400">
                <a:latin typeface="Arial" panose="00000500000000000000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12" name="Titre 12"/>
          <p:cNvSpPr>
            <a:spLocks noGrp="1"/>
          </p:cNvSpPr>
          <p:nvPr>
            <p:ph type="title" hasCustomPrompt="1"/>
          </p:nvPr>
        </p:nvSpPr>
        <p:spPr>
          <a:xfrm>
            <a:off x="2402322" y="620713"/>
            <a:ext cx="5635356" cy="1152526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tx2"/>
                </a:solidFill>
              </a:defRPr>
            </a:lvl1pPr>
          </a:lstStyle>
          <a:p>
            <a:r>
              <a:rPr lang="en-CA" dirty="0"/>
              <a:t>Insert project title here</a:t>
            </a: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0261" y="225425"/>
            <a:ext cx="1053703" cy="7556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  <a:latin typeface="Arial" panose="00000500000000000000" pitchFamily="2" charset="0"/>
              </a:defRPr>
            </a:lvl1pPr>
          </a:lstStyle>
          <a:p>
            <a:r>
              <a:rPr lang="en-CA" dirty="0"/>
              <a:t>At a glance</a:t>
            </a:r>
          </a:p>
        </p:txBody>
      </p:sp>
    </p:spTree>
    <p:extLst>
      <p:ext uri="{BB962C8B-B14F-4D97-AF65-F5344CB8AC3E}">
        <p14:creationId xmlns:p14="http://schemas.microsoft.com/office/powerpoint/2010/main" val="525458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16" y="6245931"/>
            <a:ext cx="815526" cy="388709"/>
          </a:xfrm>
          <a:prstGeom prst="rect">
            <a:avLst/>
          </a:prstGeom>
        </p:spPr>
      </p:pic>
      <p:sp>
        <p:nvSpPr>
          <p:cNvPr id="19" name="Espace réservé du titre 12"/>
          <p:cNvSpPr>
            <a:spLocks noGrp="1"/>
          </p:cNvSpPr>
          <p:nvPr>
            <p:ph type="title"/>
          </p:nvPr>
        </p:nvSpPr>
        <p:spPr>
          <a:xfrm>
            <a:off x="1277543" y="620716"/>
            <a:ext cx="7317581" cy="11525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29337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2" r:id="rId15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2"/>
          </a:solidFill>
          <a:latin typeface="Arial" panose="00000700000000000000" pitchFamily="2" charset="0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ous-titr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pour une image  5"/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7" name="Espace réservé pour une image 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5" name="Espace réservé pour une image  2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4" y="0"/>
            <a:ext cx="5753101" cy="6851906"/>
          </a:xfrm>
          <a:prstGeom prst="rect">
            <a:avLst/>
          </a:prstGeo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rgbClr val="FFFFFF"/>
              </a:gs>
            </a:gsLst>
            <a:path path="circle">
              <a:fillToRect r="100000" b="100000"/>
            </a:path>
          </a:gradFill>
        </p:spPr>
      </p:pic>
      <p:sp>
        <p:nvSpPr>
          <p:cNvPr id="16" name="Titre 3"/>
          <p:cNvSpPr txBox="1">
            <a:spLocks/>
          </p:cNvSpPr>
          <p:nvPr/>
        </p:nvSpPr>
        <p:spPr>
          <a:xfrm>
            <a:off x="234695" y="4182037"/>
            <a:ext cx="5832475" cy="18892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 baseline="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CA" dirty="0">
                <a:latin typeface="Arial" panose="00000500000000000000" pitchFamily="2" charset="0"/>
              </a:rPr>
              <a:t>Civil Engineering</a:t>
            </a:r>
            <a:endParaRPr lang="en-CA" dirty="0">
              <a:latin typeface="Times New Roman" panose="02000503060000020004" pitchFamily="2" charset="0"/>
            </a:endParaRPr>
          </a:p>
        </p:txBody>
      </p:sp>
      <p:pic>
        <p:nvPicPr>
          <p:cNvPr id="14" name="Espace réservé pour une image  2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41668" y="-4763"/>
            <a:ext cx="3402330" cy="6866496"/>
          </a:xfrm>
          <a:prstGeom prst="rect">
            <a:avLst/>
          </a:prstGeom>
          <a:gradFill flip="none" rotWithShape="1">
            <a:gsLst>
              <a:gs pos="0">
                <a:srgbClr val="B3D6EC"/>
              </a:gs>
              <a:gs pos="39000">
                <a:srgbClr val="D8E6F0"/>
              </a:gs>
              <a:gs pos="100000">
                <a:srgbClr val="FFFFFF"/>
              </a:gs>
            </a:gsLst>
            <a:path path="circle">
              <a:fillToRect t="100000" r="100000"/>
            </a:path>
            <a:tileRect l="-100000" b="-100000"/>
          </a:gradFill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844" y="2441530"/>
            <a:ext cx="4152313" cy="1974940"/>
          </a:xfrm>
          <a:prstGeom prst="rect">
            <a:avLst/>
          </a:prstGeom>
        </p:spPr>
      </p:pic>
      <p:pic>
        <p:nvPicPr>
          <p:cNvPr id="12" name="Image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775" y="0"/>
            <a:ext cx="2321223" cy="455391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A809D-B74C-4354-9471-985C1D525266}" type="datetime4">
              <a:rPr lang="en-US" smtClean="0"/>
              <a:t>May 23, 2022</a:t>
            </a:fld>
            <a:endParaRPr lang="en-CA" dirty="0"/>
          </a:p>
        </p:txBody>
      </p:sp>
      <p:sp>
        <p:nvSpPr>
          <p:cNvPr id="17" name="Sous-titre 4"/>
          <p:cNvSpPr txBox="1">
            <a:spLocks/>
          </p:cNvSpPr>
          <p:nvPr/>
        </p:nvSpPr>
        <p:spPr>
          <a:xfrm>
            <a:off x="234694" y="6071286"/>
            <a:ext cx="6216439" cy="337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  <a:tabLst/>
              <a:defRPr sz="1600" b="0" i="1" kern="1200">
                <a:solidFill>
                  <a:srgbClr val="FF4337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tabLst/>
              <a:defRPr sz="2000" b="0" i="1" kern="1200">
                <a:solidFill>
                  <a:srgbClr val="1E242B"/>
                </a:solidFill>
                <a:latin typeface="Arial" panose="00000500000000000000" pitchFamily="2" charset="0"/>
                <a:ea typeface="Arial" panose="00000500000000000000" pitchFamily="2" charset="0"/>
                <a:cs typeface="Arial" panose="00000500000000000000" pitchFamily="2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800" b="0" i="0" kern="1200">
                <a:solidFill>
                  <a:srgbClr val="1E242B"/>
                </a:solidFill>
                <a:latin typeface="Arial" panose="00000500000000000000" pitchFamily="2" charset="0"/>
                <a:ea typeface="Arial" panose="00000500000000000000" pitchFamily="2" charset="0"/>
                <a:cs typeface="Arial" panose="00000500000000000000" pitchFamily="2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600" b="0" i="0" kern="1200">
                <a:solidFill>
                  <a:srgbClr val="1E242B"/>
                </a:solidFill>
                <a:latin typeface="Arial" panose="00000500000000000000" pitchFamily="2" charset="0"/>
                <a:ea typeface="Arial" panose="00000500000000000000" pitchFamily="2" charset="0"/>
                <a:cs typeface="Arial" panose="00000500000000000000" pitchFamily="2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600" b="0" i="0" kern="1200">
                <a:solidFill>
                  <a:srgbClr val="1E242B"/>
                </a:solidFill>
                <a:latin typeface="Arial" panose="00000500000000000000" pitchFamily="2" charset="0"/>
                <a:ea typeface="Arial" panose="00000500000000000000" pitchFamily="2" charset="0"/>
                <a:cs typeface="Arial" panose="00000500000000000000" pitchFamily="2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en-CA" b="1" dirty="0"/>
              <a:t>Gemma Davis BEng (Hons), Graduate Bridge Engineer, Exeter</a:t>
            </a:r>
          </a:p>
        </p:txBody>
      </p:sp>
    </p:spTree>
    <p:extLst>
      <p:ext uri="{BB962C8B-B14F-4D97-AF65-F5344CB8AC3E}">
        <p14:creationId xmlns:p14="http://schemas.microsoft.com/office/powerpoint/2010/main" val="396722644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E5F5FE1-DE27-4014-9CAF-482A64BCC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856" y="620713"/>
            <a:ext cx="6040287" cy="1152526"/>
          </a:xfrm>
        </p:spPr>
        <p:txBody>
          <a:bodyPr anchor="t">
            <a:normAutofit/>
          </a:bodyPr>
          <a:lstStyle/>
          <a:p>
            <a:r>
              <a:rPr lang="en-GB" dirty="0"/>
              <a:t>What is Civil Engineering?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14770CF2-E723-B725-5235-C8B7E72F4CE7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22695878"/>
              </p:ext>
            </p:extLst>
          </p:nvPr>
        </p:nvGraphicFramePr>
        <p:xfrm>
          <a:off x="2199856" y="1844675"/>
          <a:ext cx="6040287" cy="4356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7656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1B65B72-4710-48E0-8E41-D0544637E9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D1B65B72-4710-48E0-8E41-D0544637E9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graphicEl>
                                              <a:dgm id="{D1B65B72-4710-48E0-8E41-D0544637E9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graphicEl>
                                              <a:dgm id="{D1B65B72-4710-48E0-8E41-D0544637E9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54549B1-9A6A-4880-A7EA-7015AB4AE4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graphicEl>
                                              <a:dgm id="{B54549B1-9A6A-4880-A7EA-7015AB4AE4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graphicEl>
                                              <a:dgm id="{B54549B1-9A6A-4880-A7EA-7015AB4AE4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graphicEl>
                                              <a:dgm id="{B54549B1-9A6A-4880-A7EA-7015AB4AE4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A3B349E-7B41-4178-8C0E-CE8108B63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graphicEl>
                                              <a:dgm id="{5A3B349E-7B41-4178-8C0E-CE8108B634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graphicEl>
                                              <a:dgm id="{5A3B349E-7B41-4178-8C0E-CE8108B63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graphicEl>
                                              <a:dgm id="{5A3B349E-7B41-4178-8C0E-CE8108B63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BA62827-60EA-4D8E-B5BC-7F107B4778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graphicEl>
                                              <a:dgm id="{BBA62827-60EA-4D8E-B5BC-7F107B4778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graphicEl>
                                              <a:dgm id="{BBA62827-60EA-4D8E-B5BC-7F107B4778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graphicEl>
                                              <a:dgm id="{BBA62827-60EA-4D8E-B5BC-7F107B4778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icture containing tree, outdoor, person, yellow&#10;&#10;Description automatically generated">
            <a:extLst>
              <a:ext uri="{FF2B5EF4-FFF2-40B4-BE49-F238E27FC236}">
                <a16:creationId xmlns:a16="http://schemas.microsoft.com/office/drawing/2014/main" id="{96DFE4E8-D279-4325-A2D4-8A4C6441EBF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84823" y="10"/>
            <a:ext cx="6759178" cy="6857990"/>
          </a:xfrm>
          <a:prstGeom prst="rect">
            <a:avLst/>
          </a:prstGeom>
          <a:noFill/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D9D09F7-DEA9-4C39-8EE5-F7D8355EE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261" y="1052516"/>
            <a:ext cx="1782365" cy="3132137"/>
          </a:xfrm>
        </p:spPr>
        <p:txBody>
          <a:bodyPr anchor="t">
            <a:normAutofit/>
          </a:bodyPr>
          <a:lstStyle/>
          <a:p>
            <a:r>
              <a:rPr lang="en-GB" dirty="0"/>
              <a:t>About me</a:t>
            </a:r>
          </a:p>
        </p:txBody>
      </p:sp>
    </p:spTree>
    <p:extLst>
      <p:ext uri="{BB962C8B-B14F-4D97-AF65-F5344CB8AC3E}">
        <p14:creationId xmlns:p14="http://schemas.microsoft.com/office/powerpoint/2010/main" val="176618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5342D2AB-0A29-C950-9788-2F8A90C35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856" y="620713"/>
            <a:ext cx="6040287" cy="1152526"/>
          </a:xfrm>
        </p:spPr>
        <p:txBody>
          <a:bodyPr/>
          <a:lstStyle/>
          <a:p>
            <a:r>
              <a:rPr lang="en-US" dirty="0"/>
              <a:t>My career history</a:t>
            </a:r>
          </a:p>
        </p:txBody>
      </p:sp>
      <p:graphicFrame>
        <p:nvGraphicFramePr>
          <p:cNvPr id="4" name="Content Placeholder 1">
            <a:extLst>
              <a:ext uri="{FF2B5EF4-FFF2-40B4-BE49-F238E27FC236}">
                <a16:creationId xmlns:a16="http://schemas.microsoft.com/office/drawing/2014/main" id="{1F757618-83CB-07CF-47C7-E0FDBF153C15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33814336"/>
              </p:ext>
            </p:extLst>
          </p:nvPr>
        </p:nvGraphicFramePr>
        <p:xfrm>
          <a:off x="2199856" y="1844675"/>
          <a:ext cx="6040287" cy="4356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807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6CEAC4-F3CB-432F-99D8-41C1CED69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A6CEAC4-F3CB-432F-99D8-41C1CED69A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33CA9D-9F3B-4201-8098-5764BC0C19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0E33CA9D-9F3B-4201-8098-5764BC0C19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E42A7E-A926-4C07-BF73-1457F2690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FE42A7E-A926-4C07-BF73-1457F26905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C712240-863A-4E5E-93FD-17FF23945C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2C712240-863A-4E5E-93FD-17FF23945C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1F0A84-04C7-4C26-9CCC-34BDFE6574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EE1F0A84-04C7-4C26-9CCC-34BDFE6574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202419-2351-481B-847E-265AC397C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58202419-2351-481B-847E-265AC397C1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991449-50A5-4B1C-BC42-92E79ED68B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18991449-50A5-4B1C-BC42-92E79ED68B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6BC398-BB2E-4A1C-BB6A-3739E63C15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786BC398-BB2E-4A1C-BB6A-3739E63C15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C28768-FAF1-4CF1-9D9F-956106EAD0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E2C28768-FAF1-4CF1-9D9F-956106EAD0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FBB0FA-04F7-423B-A9AF-9EB42CEC8D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BBFBB0FA-04F7-423B-A9AF-9EB42CEC8D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41C1752-2DD5-456C-B866-35F5D21C8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856" y="620713"/>
            <a:ext cx="6040287" cy="1152526"/>
          </a:xfrm>
        </p:spPr>
        <p:txBody>
          <a:bodyPr anchor="t">
            <a:normAutofit/>
          </a:bodyPr>
          <a:lstStyle/>
          <a:p>
            <a:r>
              <a:rPr lang="en-GB" dirty="0"/>
              <a:t>How do I get into Civil Engineering?</a:t>
            </a:r>
          </a:p>
        </p:txBody>
      </p:sp>
      <p:graphicFrame>
        <p:nvGraphicFramePr>
          <p:cNvPr id="5" name="Content Placeholder 1">
            <a:extLst>
              <a:ext uri="{FF2B5EF4-FFF2-40B4-BE49-F238E27FC236}">
                <a16:creationId xmlns:a16="http://schemas.microsoft.com/office/drawing/2014/main" id="{FBEB677F-6F4C-8A7B-DE5D-D6CC68967E3A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41958508"/>
              </p:ext>
            </p:extLst>
          </p:nvPr>
        </p:nvGraphicFramePr>
        <p:xfrm>
          <a:off x="2199856" y="1844675"/>
          <a:ext cx="6040287" cy="4356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937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951AE48-EEFF-4590-A105-1852753F78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F951AE48-EEFF-4590-A105-1852753F78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F951AE48-EEFF-4590-A105-1852753F78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8759F23-1FDE-4A04-A274-601DB8CE84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graphicEl>
                                              <a:dgm id="{28759F23-1FDE-4A04-A274-601DB8CE84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graphicEl>
                                              <a:dgm id="{28759F23-1FDE-4A04-A274-601DB8CE84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250C5C-27D5-464E-AF8E-46780B6D3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78250C5C-27D5-464E-AF8E-46780B6D3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78250C5C-27D5-464E-AF8E-46780B6D3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B664FE-F10A-40F2-9107-55B536A515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graphicEl>
                                              <a:dgm id="{67B664FE-F10A-40F2-9107-55B536A515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graphicEl>
                                              <a:dgm id="{67B664FE-F10A-40F2-9107-55B536A515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ADAF087-9800-4C25-871E-A03BB337C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colleagues’ paths 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6E391CBF-6BF3-4250-AFFE-DCA752C4A461}"/>
              </a:ext>
            </a:extLst>
          </p:cNvPr>
          <p:cNvSpPr txBox="1">
            <a:spLocks/>
          </p:cNvSpPr>
          <p:nvPr/>
        </p:nvSpPr>
        <p:spPr>
          <a:xfrm>
            <a:off x="5219999" y="1515715"/>
            <a:ext cx="4045057" cy="11525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 baseline="0">
                <a:solidFill>
                  <a:schemeClr val="tx2"/>
                </a:solidFill>
                <a:latin typeface="Arial" panose="00000700000000000000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Apprenticeship</a:t>
            </a: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4A9BEC46-1148-4F1D-9210-66DBBFF66B33}"/>
              </a:ext>
            </a:extLst>
          </p:cNvPr>
          <p:cNvSpPr txBox="1">
            <a:spLocks/>
          </p:cNvSpPr>
          <p:nvPr/>
        </p:nvSpPr>
        <p:spPr>
          <a:xfrm>
            <a:off x="1378099" y="1501776"/>
            <a:ext cx="3841900" cy="11525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 baseline="0">
                <a:solidFill>
                  <a:schemeClr val="tx2"/>
                </a:solidFill>
                <a:latin typeface="Arial" panose="00000700000000000000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University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C2E85C-A756-4656-9A44-4A20C1532F01}"/>
              </a:ext>
            </a:extLst>
          </p:cNvPr>
          <p:cNvSpPr txBox="1"/>
          <p:nvPr/>
        </p:nvSpPr>
        <p:spPr>
          <a:xfrm>
            <a:off x="1378099" y="2078039"/>
            <a:ext cx="35503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Me – Plymouth University</a:t>
            </a:r>
          </a:p>
          <a:p>
            <a:endParaRPr lang="en-GB" dirty="0"/>
          </a:p>
          <a:p>
            <a:r>
              <a:rPr lang="en-GB" dirty="0"/>
              <a:t>Natasha – Portsmouth University</a:t>
            </a:r>
          </a:p>
          <a:p>
            <a:endParaRPr lang="en-GB" dirty="0"/>
          </a:p>
          <a:p>
            <a:r>
              <a:rPr lang="en-GB" dirty="0"/>
              <a:t>Zack – Plymouth University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F05AA4-8984-4B6A-ABCE-0D7C3A8C023D}"/>
              </a:ext>
            </a:extLst>
          </p:cNvPr>
          <p:cNvSpPr txBox="1"/>
          <p:nvPr/>
        </p:nvSpPr>
        <p:spPr>
          <a:xfrm>
            <a:off x="5219999" y="2078039"/>
            <a:ext cx="35503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Holly – UWE</a:t>
            </a:r>
          </a:p>
          <a:p>
            <a:endParaRPr lang="en-GB" dirty="0"/>
          </a:p>
          <a:p>
            <a:r>
              <a:rPr lang="en-GB" dirty="0"/>
              <a:t>Molly – Exeter University</a:t>
            </a:r>
          </a:p>
          <a:p>
            <a:endParaRPr lang="en-GB" dirty="0"/>
          </a:p>
          <a:p>
            <a:r>
              <a:rPr lang="en-GB" dirty="0"/>
              <a:t>Harvey - UWE</a:t>
            </a:r>
          </a:p>
        </p:txBody>
      </p:sp>
    </p:spTree>
    <p:extLst>
      <p:ext uri="{BB962C8B-B14F-4D97-AF65-F5344CB8AC3E}">
        <p14:creationId xmlns:p14="http://schemas.microsoft.com/office/powerpoint/2010/main" val="3618527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416D550-4666-4EDD-96ED-6916EC74B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876" y="297547"/>
            <a:ext cx="6040287" cy="1152526"/>
          </a:xfrm>
        </p:spPr>
        <p:txBody>
          <a:bodyPr/>
          <a:lstStyle/>
          <a:p>
            <a:r>
              <a:rPr lang="en-GB" dirty="0"/>
              <a:t>University Experiences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37CCC4-25C5-4EDC-96CA-8241D9934F78}"/>
              </a:ext>
            </a:extLst>
          </p:cNvPr>
          <p:cNvSpPr txBox="1"/>
          <p:nvPr/>
        </p:nvSpPr>
        <p:spPr>
          <a:xfrm>
            <a:off x="0" y="2004071"/>
            <a:ext cx="12941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A-Levels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Uni course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Placement?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1A9929-96A0-4D16-A5D0-2FDCCCFE156A}"/>
              </a:ext>
            </a:extLst>
          </p:cNvPr>
          <p:cNvSpPr txBox="1"/>
          <p:nvPr/>
        </p:nvSpPr>
        <p:spPr>
          <a:xfrm>
            <a:off x="4069821" y="1126908"/>
            <a:ext cx="248747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Natasha – Portsmouth University</a:t>
            </a:r>
          </a:p>
          <a:p>
            <a:endParaRPr lang="en-GB" dirty="0"/>
          </a:p>
          <a:p>
            <a:r>
              <a:rPr lang="en-GB" dirty="0"/>
              <a:t>B – Maths</a:t>
            </a:r>
          </a:p>
          <a:p>
            <a:r>
              <a:rPr lang="en-GB" dirty="0"/>
              <a:t>B – Physics</a:t>
            </a:r>
          </a:p>
          <a:p>
            <a:r>
              <a:rPr lang="en-GB" dirty="0"/>
              <a:t>C – Chemistry</a:t>
            </a:r>
          </a:p>
          <a:p>
            <a:endParaRPr lang="en-GB" dirty="0"/>
          </a:p>
          <a:p>
            <a:r>
              <a:rPr lang="en-GB" dirty="0"/>
              <a:t>No gap year</a:t>
            </a:r>
          </a:p>
          <a:p>
            <a:endParaRPr lang="en-GB" dirty="0"/>
          </a:p>
          <a:p>
            <a:r>
              <a:rPr lang="en-GB" dirty="0"/>
              <a:t>MEng Civil (4 years)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Summer (3 months) between 3</a:t>
            </a:r>
            <a:r>
              <a:rPr lang="en-GB" baseline="30000" dirty="0"/>
              <a:t>rd</a:t>
            </a:r>
            <a:r>
              <a:rPr lang="en-GB" dirty="0"/>
              <a:t> and 4</a:t>
            </a:r>
            <a:r>
              <a:rPr lang="en-GB" baseline="30000" dirty="0"/>
              <a:t>th</a:t>
            </a:r>
            <a:r>
              <a:rPr lang="en-GB" dirty="0"/>
              <a:t> year in contracting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DC18C1-9A0D-4375-8198-0502BB2FC12E}"/>
              </a:ext>
            </a:extLst>
          </p:cNvPr>
          <p:cNvSpPr txBox="1"/>
          <p:nvPr/>
        </p:nvSpPr>
        <p:spPr>
          <a:xfrm>
            <a:off x="1477505" y="1126908"/>
            <a:ext cx="2487477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Gemma – Plymouth University</a:t>
            </a:r>
          </a:p>
          <a:p>
            <a:endParaRPr lang="en-GB" dirty="0"/>
          </a:p>
          <a:p>
            <a:r>
              <a:rPr lang="en-GB" dirty="0"/>
              <a:t>B – Maths</a:t>
            </a:r>
          </a:p>
          <a:p>
            <a:r>
              <a:rPr lang="en-GB" dirty="0"/>
              <a:t>C – Chemistry</a:t>
            </a:r>
          </a:p>
          <a:p>
            <a:r>
              <a:rPr lang="en-GB" dirty="0"/>
              <a:t>D – Physics</a:t>
            </a:r>
          </a:p>
          <a:p>
            <a:endParaRPr lang="en-GB" dirty="0"/>
          </a:p>
          <a:p>
            <a:r>
              <a:rPr lang="en-GB" dirty="0"/>
              <a:t>No gap year</a:t>
            </a:r>
          </a:p>
          <a:p>
            <a:endParaRPr lang="en-GB" dirty="0"/>
          </a:p>
          <a:p>
            <a:r>
              <a:rPr lang="en-GB" dirty="0"/>
              <a:t>MEng Civil (4 years)</a:t>
            </a:r>
          </a:p>
          <a:p>
            <a:r>
              <a:rPr lang="en-GB" sz="1400" dirty="0"/>
              <a:t>Swapped to BEng in 3</a:t>
            </a:r>
            <a:r>
              <a:rPr lang="en-GB" sz="1400" baseline="30000" dirty="0"/>
              <a:t>rd</a:t>
            </a:r>
            <a:r>
              <a:rPr lang="en-GB" sz="1400" dirty="0"/>
              <a:t> year then completed MSc during Covid.  </a:t>
            </a:r>
          </a:p>
          <a:p>
            <a:endParaRPr lang="en-GB" sz="1400" dirty="0"/>
          </a:p>
          <a:p>
            <a:r>
              <a:rPr lang="en-GB" dirty="0"/>
              <a:t>Year industrial placement in building structures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D1EE03-0218-4CD8-9A15-B5F33D94BAFF}"/>
              </a:ext>
            </a:extLst>
          </p:cNvPr>
          <p:cNvSpPr txBox="1"/>
          <p:nvPr/>
        </p:nvSpPr>
        <p:spPr>
          <a:xfrm>
            <a:off x="6662137" y="1126908"/>
            <a:ext cx="248747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Zack – Plymouth University</a:t>
            </a:r>
          </a:p>
          <a:p>
            <a:endParaRPr lang="en-GB" dirty="0"/>
          </a:p>
          <a:p>
            <a:r>
              <a:rPr lang="en-GB" dirty="0"/>
              <a:t>C – Computing</a:t>
            </a:r>
          </a:p>
          <a:p>
            <a:r>
              <a:rPr lang="en-GB" dirty="0"/>
              <a:t>C – Maths</a:t>
            </a:r>
          </a:p>
          <a:p>
            <a:r>
              <a:rPr lang="en-GB" dirty="0"/>
              <a:t>C – Physics</a:t>
            </a:r>
          </a:p>
          <a:p>
            <a:endParaRPr lang="en-GB" dirty="0"/>
          </a:p>
          <a:p>
            <a:r>
              <a:rPr lang="en-GB" dirty="0"/>
              <a:t>Retook a year of A levels</a:t>
            </a:r>
          </a:p>
          <a:p>
            <a:endParaRPr lang="en-GB" dirty="0"/>
          </a:p>
          <a:p>
            <a:r>
              <a:rPr lang="en-GB" dirty="0"/>
              <a:t>MEng Civil (4 years)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No placement</a:t>
            </a:r>
          </a:p>
        </p:txBody>
      </p:sp>
    </p:spTree>
    <p:extLst>
      <p:ext uri="{BB962C8B-B14F-4D97-AF65-F5344CB8AC3E}">
        <p14:creationId xmlns:p14="http://schemas.microsoft.com/office/powerpoint/2010/main" val="344417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uiExpand="1" build="p"/>
      <p:bldP spid="6" grpId="0" uiExpand="1" build="p"/>
      <p:bldP spid="7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9265864B-C811-4303-B103-47E94AC36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876" y="297547"/>
            <a:ext cx="6040287" cy="1152526"/>
          </a:xfrm>
        </p:spPr>
        <p:txBody>
          <a:bodyPr/>
          <a:lstStyle/>
          <a:p>
            <a:r>
              <a:rPr lang="en-GB" dirty="0"/>
              <a:t>University Experiences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2900A9-ECAF-4C05-B7BA-1389EA7C6D2B}"/>
              </a:ext>
            </a:extLst>
          </p:cNvPr>
          <p:cNvSpPr txBox="1"/>
          <p:nvPr/>
        </p:nvSpPr>
        <p:spPr>
          <a:xfrm>
            <a:off x="0" y="2004071"/>
            <a:ext cx="137266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Graduated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Grad job</a:t>
            </a:r>
          </a:p>
          <a:p>
            <a:endParaRPr lang="en-GB" dirty="0"/>
          </a:p>
          <a:p>
            <a:r>
              <a:rPr lang="en-GB" dirty="0"/>
              <a:t>Current role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Next steps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Applications</a:t>
            </a:r>
          </a:p>
          <a:p>
            <a:r>
              <a:rPr lang="en-GB" dirty="0"/>
              <a:t>Interviews</a:t>
            </a:r>
          </a:p>
          <a:p>
            <a:r>
              <a:rPr lang="en-GB" dirty="0"/>
              <a:t>Offers</a:t>
            </a:r>
          </a:p>
          <a:p>
            <a:r>
              <a:rPr lang="en-GB" dirty="0"/>
              <a:t>Jobs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C1C1E0-4946-4495-B0EE-A35CC4BFB940}"/>
              </a:ext>
            </a:extLst>
          </p:cNvPr>
          <p:cNvSpPr txBox="1"/>
          <p:nvPr/>
        </p:nvSpPr>
        <p:spPr>
          <a:xfrm>
            <a:off x="4069821" y="1126908"/>
            <a:ext cx="2487477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Natasha – Portsmouth University</a:t>
            </a:r>
          </a:p>
          <a:p>
            <a:endParaRPr lang="en-GB" dirty="0"/>
          </a:p>
          <a:p>
            <a:r>
              <a:rPr lang="en-GB" dirty="0"/>
              <a:t>MEng – 2018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Started September 2018</a:t>
            </a:r>
          </a:p>
          <a:p>
            <a:endParaRPr lang="en-GB" dirty="0"/>
          </a:p>
          <a:p>
            <a:r>
              <a:rPr lang="en-GB" dirty="0"/>
              <a:t>Assistant Engineer (promoted 2020)</a:t>
            </a:r>
          </a:p>
          <a:p>
            <a:endParaRPr lang="en-GB" dirty="0"/>
          </a:p>
          <a:p>
            <a:r>
              <a:rPr lang="en-GB" dirty="0"/>
              <a:t>Work towards chartership and promotion</a:t>
            </a:r>
          </a:p>
          <a:p>
            <a:endParaRPr lang="en-GB" dirty="0"/>
          </a:p>
          <a:p>
            <a:r>
              <a:rPr lang="en-GB" dirty="0"/>
              <a:t>2</a:t>
            </a:r>
          </a:p>
          <a:p>
            <a:r>
              <a:rPr lang="en-GB" dirty="0"/>
              <a:t>1</a:t>
            </a:r>
          </a:p>
          <a:p>
            <a:r>
              <a:rPr lang="en-GB" dirty="0"/>
              <a:t>1</a:t>
            </a:r>
          </a:p>
          <a:p>
            <a:r>
              <a:rPr lang="en-GB" dirty="0"/>
              <a:t>1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88E792-EE72-4736-B332-A2E0C2DB96E1}"/>
              </a:ext>
            </a:extLst>
          </p:cNvPr>
          <p:cNvSpPr txBox="1"/>
          <p:nvPr/>
        </p:nvSpPr>
        <p:spPr>
          <a:xfrm>
            <a:off x="1477505" y="1126908"/>
            <a:ext cx="248747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Gemma – Plymouth University</a:t>
            </a:r>
          </a:p>
          <a:p>
            <a:endParaRPr lang="en-GB" dirty="0"/>
          </a:p>
          <a:p>
            <a:r>
              <a:rPr lang="en-GB" dirty="0"/>
              <a:t>BEng – 2020</a:t>
            </a:r>
          </a:p>
          <a:p>
            <a:r>
              <a:rPr lang="en-GB" dirty="0"/>
              <a:t>MSc – 2022</a:t>
            </a:r>
          </a:p>
          <a:p>
            <a:endParaRPr lang="en-GB" dirty="0"/>
          </a:p>
          <a:p>
            <a:r>
              <a:rPr lang="en-GB" dirty="0"/>
              <a:t>Started June 2021</a:t>
            </a:r>
          </a:p>
          <a:p>
            <a:endParaRPr lang="en-GB" dirty="0"/>
          </a:p>
          <a:p>
            <a:r>
              <a:rPr lang="en-GB" dirty="0"/>
              <a:t>Graduate Engineer	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Work towards chartership and promotion</a:t>
            </a:r>
          </a:p>
          <a:p>
            <a:endParaRPr lang="en-GB" dirty="0"/>
          </a:p>
          <a:p>
            <a:r>
              <a:rPr lang="en-GB" dirty="0"/>
              <a:t>4</a:t>
            </a:r>
          </a:p>
          <a:p>
            <a:r>
              <a:rPr lang="en-GB" dirty="0"/>
              <a:t>3</a:t>
            </a:r>
          </a:p>
          <a:p>
            <a:r>
              <a:rPr lang="en-GB" dirty="0"/>
              <a:t>2</a:t>
            </a:r>
          </a:p>
          <a:p>
            <a:r>
              <a:rPr lang="en-GB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AC18BB-BA96-41AF-960E-B9500A415437}"/>
              </a:ext>
            </a:extLst>
          </p:cNvPr>
          <p:cNvSpPr txBox="1"/>
          <p:nvPr/>
        </p:nvSpPr>
        <p:spPr>
          <a:xfrm>
            <a:off x="6662137" y="1126908"/>
            <a:ext cx="248747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Zack – Plymouth University</a:t>
            </a:r>
          </a:p>
          <a:p>
            <a:endParaRPr lang="en-GB" dirty="0"/>
          </a:p>
          <a:p>
            <a:r>
              <a:rPr lang="en-GB" dirty="0"/>
              <a:t>MEng – 2021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Started September 2021</a:t>
            </a:r>
          </a:p>
          <a:p>
            <a:endParaRPr lang="en-GB" dirty="0"/>
          </a:p>
          <a:p>
            <a:r>
              <a:rPr lang="en-GB" dirty="0"/>
              <a:t>Graduate Engineer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Work towards chartership and gain experience</a:t>
            </a:r>
          </a:p>
          <a:p>
            <a:endParaRPr lang="en-GB" dirty="0"/>
          </a:p>
          <a:p>
            <a:r>
              <a:rPr lang="en-GB" dirty="0"/>
              <a:t>20</a:t>
            </a:r>
          </a:p>
          <a:p>
            <a:r>
              <a:rPr lang="en-GB" dirty="0"/>
              <a:t>7</a:t>
            </a:r>
          </a:p>
          <a:p>
            <a:r>
              <a:rPr lang="en-GB" dirty="0"/>
              <a:t>2</a:t>
            </a:r>
          </a:p>
          <a:p>
            <a:r>
              <a:rPr lang="en-GB" dirty="0"/>
              <a:t>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9557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 uiExpand="1" build="p"/>
      <p:bldP spid="7" grpId="0" uiExpand="1" build="p"/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9891015-5A85-4D20-A227-5D21A737C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Apprenticeship Experience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664B38-BAE2-4BE5-812D-7EAE4493311A}"/>
              </a:ext>
            </a:extLst>
          </p:cNvPr>
          <p:cNvSpPr txBox="1"/>
          <p:nvPr/>
        </p:nvSpPr>
        <p:spPr>
          <a:xfrm>
            <a:off x="1554997" y="1531749"/>
            <a:ext cx="748826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Holly – University of the West of England</a:t>
            </a:r>
          </a:p>
          <a:p>
            <a:endParaRPr lang="en-GB" dirty="0"/>
          </a:p>
          <a:p>
            <a:r>
              <a:rPr lang="en-GB" dirty="0"/>
              <a:t>Tried but failed so attempted a different route</a:t>
            </a:r>
          </a:p>
          <a:p>
            <a:endParaRPr lang="en-GB" dirty="0"/>
          </a:p>
          <a:p>
            <a:r>
              <a:rPr lang="en-GB" dirty="0" err="1"/>
              <a:t>Btec</a:t>
            </a:r>
            <a:r>
              <a:rPr lang="en-GB" dirty="0"/>
              <a:t> level 3 in Mechanical and electrical engineering ( completed 1 of 2 years)</a:t>
            </a:r>
          </a:p>
          <a:p>
            <a:r>
              <a:rPr lang="en-GB" dirty="0"/>
              <a:t>Gained 90 credit diploma (equivalent to D* D*)</a:t>
            </a:r>
          </a:p>
          <a:p>
            <a:endParaRPr lang="en-GB" dirty="0"/>
          </a:p>
          <a:p>
            <a:r>
              <a:rPr lang="en-GB" dirty="0"/>
              <a:t>Started an HNC (higher national certificate) at level 4 and completed 2 years. </a:t>
            </a:r>
          </a:p>
          <a:p>
            <a:r>
              <a:rPr lang="en-GB" dirty="0"/>
              <a:t>Option to do level 5 or find a job.</a:t>
            </a:r>
          </a:p>
          <a:p>
            <a:endParaRPr lang="en-GB" dirty="0"/>
          </a:p>
          <a:p>
            <a:r>
              <a:rPr lang="en-GB" dirty="0"/>
              <a:t>Moved to work for SCC as a CAD technician </a:t>
            </a:r>
          </a:p>
          <a:p>
            <a:endParaRPr lang="en-GB" dirty="0"/>
          </a:p>
          <a:p>
            <a:r>
              <a:rPr lang="en-GB" dirty="0"/>
              <a:t>Joined WSP in 2017 and started the degree apprenticeship at year 2 (of 5)</a:t>
            </a:r>
          </a:p>
          <a:p>
            <a:endParaRPr lang="en-GB" dirty="0"/>
          </a:p>
          <a:p>
            <a:r>
              <a:rPr lang="en-GB" dirty="0"/>
              <a:t>Graduating with BEng Civil Engineering Degree in 2022</a:t>
            </a:r>
          </a:p>
          <a:p>
            <a:endParaRPr lang="en-GB" dirty="0"/>
          </a:p>
          <a:p>
            <a:r>
              <a:rPr lang="en-GB" dirty="0"/>
              <a:t>MSc to follow, also parttime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571262-D3C0-4706-B28A-7B5C3E8906E0}"/>
              </a:ext>
            </a:extLst>
          </p:cNvPr>
          <p:cNvSpPr txBox="1"/>
          <p:nvPr/>
        </p:nvSpPr>
        <p:spPr>
          <a:xfrm>
            <a:off x="0" y="1773239"/>
            <a:ext cx="13726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A-levels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Next step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106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EF461E7-ADF2-463E-8A8B-C8E5D459A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0114" y="302997"/>
            <a:ext cx="6040287" cy="1152526"/>
          </a:xfrm>
        </p:spPr>
        <p:txBody>
          <a:bodyPr/>
          <a:lstStyle/>
          <a:p>
            <a:r>
              <a:rPr lang="en-GB" dirty="0"/>
              <a:t>Advice from my team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A2E379-D3A1-43CE-ADDE-A2FA61399BEA}"/>
              </a:ext>
            </a:extLst>
          </p:cNvPr>
          <p:cNvSpPr txBox="1"/>
          <p:nvPr/>
        </p:nvSpPr>
        <p:spPr>
          <a:xfrm>
            <a:off x="1472338" y="1207621"/>
            <a:ext cx="344837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Gemma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100% take the chance to do a placement if you go Uni, it was invaluable for me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Keep asking questions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If I was in school again I’d likely go down the apprenticeship route even though I loved uni.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69A6AD-4683-4DD0-B095-74F0F30F4616}"/>
              </a:ext>
            </a:extLst>
          </p:cNvPr>
          <p:cNvSpPr txBox="1"/>
          <p:nvPr/>
        </p:nvSpPr>
        <p:spPr>
          <a:xfrm>
            <a:off x="1472338" y="3919825"/>
            <a:ext cx="34483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Zack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Study hard at A-levels if you go that route to take advantage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Get involved with as much as you can at Uni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If I could redo Uni I would do a placement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CEC777-07D9-49E6-8AC1-61D62A549D53}"/>
              </a:ext>
            </a:extLst>
          </p:cNvPr>
          <p:cNvSpPr txBox="1"/>
          <p:nvPr/>
        </p:nvSpPr>
        <p:spPr>
          <a:xfrm>
            <a:off x="5078278" y="1207621"/>
            <a:ext cx="34483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Natasha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Choose the right fit for you, whether </a:t>
            </a:r>
            <a:r>
              <a:rPr lang="en-GB" dirty="0" err="1"/>
              <a:t>uni</a:t>
            </a:r>
            <a:r>
              <a:rPr lang="en-GB" dirty="0"/>
              <a:t> or apprenticeship make sure the company and university are right for you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Go to as many open days as you can to help your decision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Ask lots of questions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0BD27D-87C6-49D1-92C6-4B25D94370A0}"/>
              </a:ext>
            </a:extLst>
          </p:cNvPr>
          <p:cNvSpPr txBox="1"/>
          <p:nvPr/>
        </p:nvSpPr>
        <p:spPr>
          <a:xfrm>
            <a:off x="5150257" y="3919825"/>
            <a:ext cx="34483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Holly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Don’t worry about having your path planned now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Try to get work experience in related fields to see if you like the work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Don’t give up on yourself if you fail, its not the end!</a:t>
            </a:r>
          </a:p>
        </p:txBody>
      </p:sp>
    </p:spTree>
    <p:extLst>
      <p:ext uri="{BB962C8B-B14F-4D97-AF65-F5344CB8AC3E}">
        <p14:creationId xmlns:p14="http://schemas.microsoft.com/office/powerpoint/2010/main" val="113161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77727A2-13D0-4E57-8594-F8A3F9823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856" y="620713"/>
            <a:ext cx="6040287" cy="1152526"/>
          </a:xfrm>
        </p:spPr>
        <p:txBody>
          <a:bodyPr anchor="t">
            <a:normAutofit/>
          </a:bodyPr>
          <a:lstStyle/>
          <a:p>
            <a:r>
              <a:rPr lang="en-GB" dirty="0"/>
              <a:t>What do I Do?</a:t>
            </a:r>
          </a:p>
        </p:txBody>
      </p:sp>
      <p:graphicFrame>
        <p:nvGraphicFramePr>
          <p:cNvPr id="5" name="Content Placeholder 1">
            <a:extLst>
              <a:ext uri="{FF2B5EF4-FFF2-40B4-BE49-F238E27FC236}">
                <a16:creationId xmlns:a16="http://schemas.microsoft.com/office/drawing/2014/main" id="{8478BE0C-62EC-6D0A-8086-5D3F09C5828A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876717985"/>
              </p:ext>
            </p:extLst>
          </p:nvPr>
        </p:nvGraphicFramePr>
        <p:xfrm>
          <a:off x="2199856" y="1844675"/>
          <a:ext cx="6040287" cy="4356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2481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179334-1199-49B3-9B6F-DB9171FB1A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7A179334-1199-49B3-9B6F-DB9171FB1A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AB61C64-D37E-4AC5-AB55-CEBA68F991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dgm id="{FAB61C64-D37E-4AC5-AB55-CEBA68F991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1FAE84-37B2-4494-8E4C-7389103A9F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graphicEl>
                                              <a:dgm id="{071FAE84-37B2-4494-8E4C-7389103A9F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6EF6A3-BCEE-48E8-A9C5-E365D4C6E4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706EF6A3-BCEE-48E8-A9C5-E365D4C6E4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CB3612-5FF3-4B80-BE1A-C2FBE0857B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45CB3612-5FF3-4B80-BE1A-C2FBE0857B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79DB339-121B-4305-B241-1949941474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graphicEl>
                                              <a:dgm id="{E79DB339-121B-4305-B241-1949941474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6B7BFD-2881-4347-8823-065B41B1F1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graphicEl>
                                              <a:dgm id="{456B7BFD-2881-4347-8823-065B41B1F1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3BC332-2D8D-41B2-85D0-0B86484C5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3E3BC332-2D8D-41B2-85D0-0B86484C5D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28DC10-7A25-45F7-B0B5-4446570567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>
                                            <p:graphicEl>
                                              <a:dgm id="{9328DC10-7A25-45F7-B0B5-4446570567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2AC82D-78B6-4E8F-AEC6-0027B4DFEE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graphicEl>
                                              <a:dgm id="{812AC82D-78B6-4E8F-AEC6-0027B4DFEE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8FC4BD-4131-4A4F-B7EF-65496867A1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">
                                            <p:graphicEl>
                                              <a:dgm id="{248FC4BD-4131-4A4F-B7EF-65496867A1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2AA69F-2B59-4A3E-80DB-BCAE25259B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">
                                            <p:graphicEl>
                                              <a:dgm id="{1C2AA69F-2B59-4A3E-80DB-BCAE25259B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">
            <a:extLst>
              <a:ext uri="{FF2B5EF4-FFF2-40B4-BE49-F238E27FC236}">
                <a16:creationId xmlns:a16="http://schemas.microsoft.com/office/drawing/2014/main" id="{D72935C1-DF5F-73ED-D4FF-807B245ED10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406316" y="0"/>
            <a:ext cx="6737682" cy="6858000"/>
          </a:xfrm>
        </p:spPr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1F472E5-EF5F-4CCB-996B-CE4CB8B3C3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1958" y="620713"/>
            <a:ext cx="5563166" cy="5038682"/>
          </a:xfrm>
        </p:spPr>
        <p:txBody>
          <a:bodyPr anchor="ctr">
            <a:normAutofit/>
          </a:bodyPr>
          <a:lstStyle/>
          <a:p>
            <a:r>
              <a:rPr lang="en-GB" dirty="0"/>
              <a:t>Inspections - Bridges</a:t>
            </a:r>
          </a:p>
        </p:txBody>
      </p:sp>
      <p:sp>
        <p:nvSpPr>
          <p:cNvPr id="10" name="Subtitle 3">
            <a:extLst>
              <a:ext uri="{FF2B5EF4-FFF2-40B4-BE49-F238E27FC236}">
                <a16:creationId xmlns:a16="http://schemas.microsoft.com/office/drawing/2014/main" id="{1E0580E9-CC24-65A3-04F7-0359F54C83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2607" y="5651157"/>
            <a:ext cx="5557697" cy="54129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803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picture containing grass, outdoor, sky, building&#10;&#10;Description automatically generated">
            <a:extLst>
              <a:ext uri="{FF2B5EF4-FFF2-40B4-BE49-F238E27FC236}">
                <a16:creationId xmlns:a16="http://schemas.microsoft.com/office/drawing/2014/main" id="{46C1C8EA-76DB-4871-9E90-6833B929317F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478" y="299905"/>
            <a:ext cx="4088235" cy="3066176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C3B03E-808A-4B5C-A468-D72754BAE2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650" y="299905"/>
            <a:ext cx="4088235" cy="30661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598D880-4F57-4DCA-86B2-95A3DF476D4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478" y="3480186"/>
            <a:ext cx="4119522" cy="30896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F0990BA-EAEA-4481-9645-64AC09A734A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649" y="3491919"/>
            <a:ext cx="4088235" cy="30661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A7BEF5-EEE9-4C61-A204-9B818EDDBE8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119" y="1611539"/>
            <a:ext cx="4983059" cy="3737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0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">
            <a:extLst>
              <a:ext uri="{FF2B5EF4-FFF2-40B4-BE49-F238E27FC236}">
                <a16:creationId xmlns:a16="http://schemas.microsoft.com/office/drawing/2014/main" id="{0D72CF34-FFA5-34E6-8179-8FBDE7943AB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406316" y="0"/>
            <a:ext cx="6737682" cy="6858000"/>
          </a:xfrm>
        </p:spPr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FEBBF3C-7164-41C8-9AFE-7FEB2894D7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1958" y="620713"/>
            <a:ext cx="5563166" cy="5038682"/>
          </a:xfrm>
        </p:spPr>
        <p:txBody>
          <a:bodyPr anchor="ctr">
            <a:normAutofit/>
          </a:bodyPr>
          <a:lstStyle/>
          <a:p>
            <a:r>
              <a:rPr lang="en-GB" dirty="0"/>
              <a:t>Inspections – Retaining walls</a:t>
            </a:r>
          </a:p>
        </p:txBody>
      </p:sp>
      <p:sp>
        <p:nvSpPr>
          <p:cNvPr id="10" name="Subtitle 3">
            <a:extLst>
              <a:ext uri="{FF2B5EF4-FFF2-40B4-BE49-F238E27FC236}">
                <a16:creationId xmlns:a16="http://schemas.microsoft.com/office/drawing/2014/main" id="{5D342A02-C947-0630-7651-042C1B7680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2607" y="5651157"/>
            <a:ext cx="5557697" cy="54129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69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2E70B6-FA6E-4105-9749-659E4A4600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3643" y="3598877"/>
            <a:ext cx="4118994" cy="3089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F54DF0-E9D5-4607-AE98-10FB8FD319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643" y="339754"/>
            <a:ext cx="4118995" cy="3089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CFE49E7-A3CF-472E-AF00-C1C839F8155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3002" y="339754"/>
            <a:ext cx="3582098" cy="41484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9281120-8813-476B-A6AD-0E2D9D7CA29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6559" y="367370"/>
            <a:ext cx="3582098" cy="47761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FF363C-6FC8-4D69-AB0B-7DF3485068C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3002" y="3598877"/>
            <a:ext cx="4118994" cy="3089246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33E70E5E-6451-40E8-BEA4-6E4355306CD9}"/>
              </a:ext>
            </a:extLst>
          </p:cNvPr>
          <p:cNvSpPr/>
          <p:nvPr/>
        </p:nvSpPr>
        <p:spPr>
          <a:xfrm>
            <a:off x="6711193" y="5115884"/>
            <a:ext cx="1627464" cy="1201026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FF503B9-8C07-4481-8CD3-0C65F9FECB7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8259" y="1911992"/>
            <a:ext cx="3582098" cy="477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73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3A45D1-3B18-4127-873C-4C490324C1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615" y="109057"/>
            <a:ext cx="3608315" cy="48110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35079A-1D79-45F9-97EE-15B8BACAC8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1214" y="453005"/>
            <a:ext cx="5083727" cy="38127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8BBCAF-4559-4993-9804-617776DF2B2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504" y="94269"/>
            <a:ext cx="3746733" cy="49956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36D9E7-715B-4E22-9F0A-5F41E48C250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3205" y="1338613"/>
            <a:ext cx="6996418" cy="524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2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erson and person posing for a picture next to a body of water&#10;&#10;Description automatically generated with medium confidence">
            <a:extLst>
              <a:ext uri="{FF2B5EF4-FFF2-40B4-BE49-F238E27FC236}">
                <a16:creationId xmlns:a16="http://schemas.microsoft.com/office/drawing/2014/main" id="{39180F5F-FBE1-4F5A-9DB1-D4ED9FC8927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DCA7FF7-C213-45D0-8E31-4722730304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Training</a:t>
            </a:r>
          </a:p>
        </p:txBody>
      </p:sp>
    </p:spTree>
    <p:extLst>
      <p:ext uri="{BB962C8B-B14F-4D97-AF65-F5344CB8AC3E}">
        <p14:creationId xmlns:p14="http://schemas.microsoft.com/office/powerpoint/2010/main" val="67456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Question marks in a line and one question mark is lit">
            <a:extLst>
              <a:ext uri="{FF2B5EF4-FFF2-40B4-BE49-F238E27FC236}">
                <a16:creationId xmlns:a16="http://schemas.microsoft.com/office/drawing/2014/main" id="{355935B7-55EB-BCE6-04EA-CFE41D6101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384823" y="10"/>
            <a:ext cx="6759178" cy="6857990"/>
          </a:xfrm>
          <a:prstGeom prst="rect">
            <a:avLst/>
          </a:prstGeom>
          <a:noFill/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C739371-94CF-42BC-B7E7-90DA1F59E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261" y="1052516"/>
            <a:ext cx="1782365" cy="3132137"/>
          </a:xfrm>
        </p:spPr>
        <p:txBody>
          <a:bodyPr anchor="t">
            <a:normAutofit/>
          </a:bodyPr>
          <a:lstStyle/>
          <a:p>
            <a:r>
              <a:rPr lang="en-GB" sz="220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964533821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WSP Corporate">
      <a:dk1>
        <a:sysClr val="windowText" lastClr="000000"/>
      </a:dk1>
      <a:lt1>
        <a:srgbClr val="FFFFFF"/>
      </a:lt1>
      <a:dk2>
        <a:srgbClr val="F9423A"/>
      </a:dk2>
      <a:lt2>
        <a:srgbClr val="FFFFFF"/>
      </a:lt2>
      <a:accent1>
        <a:srgbClr val="F9423A"/>
      </a:accent1>
      <a:accent2>
        <a:srgbClr val="D8E6F0"/>
      </a:accent2>
      <a:accent3>
        <a:srgbClr val="1E252B"/>
      </a:accent3>
      <a:accent4>
        <a:srgbClr val="333E48"/>
      </a:accent4>
      <a:accent5>
        <a:srgbClr val="D9D9D6"/>
      </a:accent5>
      <a:accent6>
        <a:srgbClr val="EFECEA"/>
      </a:accent6>
      <a:hlink>
        <a:srgbClr val="0046AD"/>
      </a:hlink>
      <a:folHlink>
        <a:srgbClr val="0098D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SP-Presentation_Template-HD_Arial_Times_4_3 ratio_blank.potx" id="{17D40DD4-97C6-44CE-9CE8-47CECA2E4500}" vid="{68B3A77C-BB6B-4B1D-8B9C-399CD7420A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C4EC06882FD74BB8A4889891ABF69F" ma:contentTypeVersion="0" ma:contentTypeDescription="Create a new document." ma:contentTypeScope="" ma:versionID="8fb925bdc91a76e408ffd01f0b9893d2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07C7B5A-896F-455D-A157-1926686D63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236F17AD-46A7-4A55-927F-A93F68AD9927}">
  <ds:schemaRefs>
    <ds:schemaRef ds:uri="http://purl.org/dc/dcmitype/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elements/1.1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D89FB13B-38F4-486C-99B8-A73C0E603D7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820</TotalTime>
  <Words>598</Words>
  <Application>Microsoft Office PowerPoint</Application>
  <PresentationFormat>On-screen Show (4:3)</PresentationFormat>
  <Paragraphs>198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Courier New</vt:lpstr>
      <vt:lpstr>Times New Roman</vt:lpstr>
      <vt:lpstr>Blank</vt:lpstr>
      <vt:lpstr>PowerPoint Presentation</vt:lpstr>
      <vt:lpstr>What is Civil Engineering?</vt:lpstr>
      <vt:lpstr>About me</vt:lpstr>
      <vt:lpstr>My career history</vt:lpstr>
      <vt:lpstr>How do I get into Civil Engineering?</vt:lpstr>
      <vt:lpstr>My colleagues’ paths </vt:lpstr>
      <vt:lpstr>University Experiences</vt:lpstr>
      <vt:lpstr>University Experiences</vt:lpstr>
      <vt:lpstr>Apprenticeship Experience</vt:lpstr>
      <vt:lpstr>Advice from my team</vt:lpstr>
      <vt:lpstr>What do I Do?</vt:lpstr>
      <vt:lpstr>Inspections - Bridges</vt:lpstr>
      <vt:lpstr>PowerPoint Presentation</vt:lpstr>
      <vt:lpstr>Inspections – Retaining walls</vt:lpstr>
      <vt:lpstr>PowerPoint Presentation</vt:lpstr>
      <vt:lpstr>PowerPoint Presentation</vt:lpstr>
      <vt:lpstr>Training</vt:lpstr>
      <vt:lpstr>Questions?</vt:lpstr>
    </vt:vector>
  </TitlesOfParts>
  <Company>WSP Group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Curry, Natasha</dc:creator>
  <cp:lastModifiedBy>Jo Rodgers</cp:lastModifiedBy>
  <cp:revision>9</cp:revision>
  <dcterms:created xsi:type="dcterms:W3CDTF">2021-11-16T09:27:02Z</dcterms:created>
  <dcterms:modified xsi:type="dcterms:W3CDTF">2022-05-23T17:24:01Z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0x01010041C4EC06882FD74BB8A4889891ABF69F</vt:lpwstr>
  </property>
</Properties>
</file>