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8" r:id="rId4"/>
  </p:sldMasterIdLst>
  <p:notesMasterIdLst>
    <p:notesMasterId r:id="rId6"/>
  </p:notesMasterIdLst>
  <p:sldIdLst>
    <p:sldId id="259" r:id="rId5"/>
  </p:sldIdLst>
  <p:sldSz cx="10439400" cy="1511935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EC200"/>
    <a:srgbClr val="FCC4E5"/>
    <a:srgbClr val="FF66CC"/>
    <a:srgbClr val="E6A9F9"/>
    <a:srgbClr val="F27B22"/>
    <a:srgbClr val="7030A0"/>
    <a:srgbClr val="40D3E9"/>
    <a:srgbClr val="203864"/>
    <a:srgbClr val="00B050"/>
    <a:srgbClr val="D9D9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206" autoAdjust="0"/>
    <p:restoredTop sz="94660"/>
  </p:normalViewPr>
  <p:slideViewPr>
    <p:cSldViewPr snapToGrid="0">
      <p:cViewPr>
        <p:scale>
          <a:sx n="100" d="100"/>
          <a:sy n="100" d="100"/>
        </p:scale>
        <p:origin x="12" y="-4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later, Michael" userId="5ea8ca15-43f3-4fbc-a758-b2ff98785eb1" providerId="ADAL" clId="{931270D7-F1E7-42C1-B7DC-EF77FF33D6F7}"/>
    <pc:docChg chg="custSel modSld">
      <pc:chgData name="Slater, Michael" userId="5ea8ca15-43f3-4fbc-a758-b2ff98785eb1" providerId="ADAL" clId="{931270D7-F1E7-42C1-B7DC-EF77FF33D6F7}" dt="2024-01-03T14:06:13.905" v="1542" actId="20577"/>
      <pc:docMkLst>
        <pc:docMk/>
      </pc:docMkLst>
      <pc:sldChg chg="modSp mod">
        <pc:chgData name="Slater, Michael" userId="5ea8ca15-43f3-4fbc-a758-b2ff98785eb1" providerId="ADAL" clId="{931270D7-F1E7-42C1-B7DC-EF77FF33D6F7}" dt="2024-01-03T14:06:13.905" v="1542" actId="20577"/>
        <pc:sldMkLst>
          <pc:docMk/>
          <pc:sldMk cId="1371583300" sldId="259"/>
        </pc:sldMkLst>
        <pc:spChg chg="mod">
          <ac:chgData name="Slater, Michael" userId="5ea8ca15-43f3-4fbc-a758-b2ff98785eb1" providerId="ADAL" clId="{931270D7-F1E7-42C1-B7DC-EF77FF33D6F7}" dt="2023-12-18T15:10:07.967" v="1073" actId="1076"/>
          <ac:spMkLst>
            <pc:docMk/>
            <pc:sldMk cId="1371583300" sldId="259"/>
            <ac:spMk id="213" creationId="{98F7AAB4-A91A-3F4A-8F64-00D58EAA80E0}"/>
          </ac:spMkLst>
        </pc:spChg>
        <pc:spChg chg="mod">
          <ac:chgData name="Slater, Michael" userId="5ea8ca15-43f3-4fbc-a758-b2ff98785eb1" providerId="ADAL" clId="{931270D7-F1E7-42C1-B7DC-EF77FF33D6F7}" dt="2023-12-18T14:43:42.130" v="22" actId="1076"/>
          <ac:spMkLst>
            <pc:docMk/>
            <pc:sldMk cId="1371583300" sldId="259"/>
            <ac:spMk id="214" creationId="{CA50E009-1EB1-1346-94C5-FE88020822E9}"/>
          </ac:spMkLst>
        </pc:spChg>
        <pc:spChg chg="mod">
          <ac:chgData name="Slater, Michael" userId="5ea8ca15-43f3-4fbc-a758-b2ff98785eb1" providerId="ADAL" clId="{931270D7-F1E7-42C1-B7DC-EF77FF33D6F7}" dt="2023-12-18T14:44:35.050" v="47" actId="1076"/>
          <ac:spMkLst>
            <pc:docMk/>
            <pc:sldMk cId="1371583300" sldId="259"/>
            <ac:spMk id="215" creationId="{CA50E009-1EB1-1346-94C5-FE88020822E9}"/>
          </ac:spMkLst>
        </pc:spChg>
        <pc:spChg chg="mod">
          <ac:chgData name="Slater, Michael" userId="5ea8ca15-43f3-4fbc-a758-b2ff98785eb1" providerId="ADAL" clId="{931270D7-F1E7-42C1-B7DC-EF77FF33D6F7}" dt="2023-12-18T15:04:19.730" v="749" actId="14100"/>
          <ac:spMkLst>
            <pc:docMk/>
            <pc:sldMk cId="1371583300" sldId="259"/>
            <ac:spMk id="216" creationId="{65295AA6-B59C-454B-ACB3-1526AB591DE3}"/>
          </ac:spMkLst>
        </pc:spChg>
        <pc:spChg chg="mod">
          <ac:chgData name="Slater, Michael" userId="5ea8ca15-43f3-4fbc-a758-b2ff98785eb1" providerId="ADAL" clId="{931270D7-F1E7-42C1-B7DC-EF77FF33D6F7}" dt="2023-12-18T15:10:22.296" v="1076" actId="1076"/>
          <ac:spMkLst>
            <pc:docMk/>
            <pc:sldMk cId="1371583300" sldId="259"/>
            <ac:spMk id="219" creationId="{56DC9B49-41CA-6242-A654-BDC7A554E53C}"/>
          </ac:spMkLst>
        </pc:spChg>
        <pc:spChg chg="mod">
          <ac:chgData name="Slater, Michael" userId="5ea8ca15-43f3-4fbc-a758-b2ff98785eb1" providerId="ADAL" clId="{931270D7-F1E7-42C1-B7DC-EF77FF33D6F7}" dt="2023-12-18T15:06:35.049" v="844" actId="20577"/>
          <ac:spMkLst>
            <pc:docMk/>
            <pc:sldMk cId="1371583300" sldId="259"/>
            <ac:spMk id="220" creationId="{65295AA6-B59C-454B-ACB3-1526AB591DE3}"/>
          </ac:spMkLst>
        </pc:spChg>
        <pc:spChg chg="mod">
          <ac:chgData name="Slater, Michael" userId="5ea8ca15-43f3-4fbc-a758-b2ff98785eb1" providerId="ADAL" clId="{931270D7-F1E7-42C1-B7DC-EF77FF33D6F7}" dt="2023-12-18T15:09:42.953" v="1070" actId="20577"/>
          <ac:spMkLst>
            <pc:docMk/>
            <pc:sldMk cId="1371583300" sldId="259"/>
            <ac:spMk id="221" creationId="{65295AA6-B59C-454B-ACB3-1526AB591DE3}"/>
          </ac:spMkLst>
        </pc:spChg>
        <pc:spChg chg="mod">
          <ac:chgData name="Slater, Michael" userId="5ea8ca15-43f3-4fbc-a758-b2ff98785eb1" providerId="ADAL" clId="{931270D7-F1E7-42C1-B7DC-EF77FF33D6F7}" dt="2023-12-18T14:56:03.753" v="506" actId="1076"/>
          <ac:spMkLst>
            <pc:docMk/>
            <pc:sldMk cId="1371583300" sldId="259"/>
            <ac:spMk id="231" creationId="{A348E2D4-FC9C-4C49-84A4-387D2A45D421}"/>
          </ac:spMkLst>
        </pc:spChg>
        <pc:spChg chg="mod">
          <ac:chgData name="Slater, Michael" userId="5ea8ca15-43f3-4fbc-a758-b2ff98785eb1" providerId="ADAL" clId="{931270D7-F1E7-42C1-B7DC-EF77FF33D6F7}" dt="2023-12-18T15:10:11.847" v="1074" actId="1076"/>
          <ac:spMkLst>
            <pc:docMk/>
            <pc:sldMk cId="1371583300" sldId="259"/>
            <ac:spMk id="236" creationId="{56DC9B49-41CA-6242-A654-BDC7A554E53C}"/>
          </ac:spMkLst>
        </pc:spChg>
        <pc:spChg chg="mod">
          <ac:chgData name="Slater, Michael" userId="5ea8ca15-43f3-4fbc-a758-b2ff98785eb1" providerId="ADAL" clId="{931270D7-F1E7-42C1-B7DC-EF77FF33D6F7}" dt="2023-12-18T15:22:16.397" v="1537" actId="20577"/>
          <ac:spMkLst>
            <pc:docMk/>
            <pc:sldMk cId="1371583300" sldId="259"/>
            <ac:spMk id="238" creationId="{65295AA6-B59C-454B-ACB3-1526AB591DE3}"/>
          </ac:spMkLst>
        </pc:spChg>
        <pc:spChg chg="mod">
          <ac:chgData name="Slater, Michael" userId="5ea8ca15-43f3-4fbc-a758-b2ff98785eb1" providerId="ADAL" clId="{931270D7-F1E7-42C1-B7DC-EF77FF33D6F7}" dt="2023-12-18T14:56:08.167" v="507" actId="1076"/>
          <ac:spMkLst>
            <pc:docMk/>
            <pc:sldMk cId="1371583300" sldId="259"/>
            <ac:spMk id="239" creationId="{0DB080A0-3399-4740-A041-B7A8FC2CFA7E}"/>
          </ac:spMkLst>
        </pc:spChg>
        <pc:spChg chg="mod">
          <ac:chgData name="Slater, Michael" userId="5ea8ca15-43f3-4fbc-a758-b2ff98785eb1" providerId="ADAL" clId="{931270D7-F1E7-42C1-B7DC-EF77FF33D6F7}" dt="2023-12-18T15:21:44.958" v="1532" actId="20577"/>
          <ac:spMkLst>
            <pc:docMk/>
            <pc:sldMk cId="1371583300" sldId="259"/>
            <ac:spMk id="240" creationId="{65295AA6-B59C-454B-ACB3-1526AB591DE3}"/>
          </ac:spMkLst>
        </pc:spChg>
        <pc:spChg chg="mod">
          <ac:chgData name="Slater, Michael" userId="5ea8ca15-43f3-4fbc-a758-b2ff98785eb1" providerId="ADAL" clId="{931270D7-F1E7-42C1-B7DC-EF77FF33D6F7}" dt="2023-12-18T15:21:42.911" v="1531" actId="20577"/>
          <ac:spMkLst>
            <pc:docMk/>
            <pc:sldMk cId="1371583300" sldId="259"/>
            <ac:spMk id="241" creationId="{65295AA6-B59C-454B-ACB3-1526AB591DE3}"/>
          </ac:spMkLst>
        </pc:spChg>
        <pc:spChg chg="mod">
          <ac:chgData name="Slater, Michael" userId="5ea8ca15-43f3-4fbc-a758-b2ff98785eb1" providerId="ADAL" clId="{931270D7-F1E7-42C1-B7DC-EF77FF33D6F7}" dt="2023-12-18T14:56:00.768" v="505" actId="1076"/>
          <ac:spMkLst>
            <pc:docMk/>
            <pc:sldMk cId="1371583300" sldId="259"/>
            <ac:spMk id="244" creationId="{A348E2D4-FC9C-4C49-84A4-387D2A45D421}"/>
          </ac:spMkLst>
        </pc:spChg>
        <pc:spChg chg="mod">
          <ac:chgData name="Slater, Michael" userId="5ea8ca15-43f3-4fbc-a758-b2ff98785eb1" providerId="ADAL" clId="{931270D7-F1E7-42C1-B7DC-EF77FF33D6F7}" dt="2023-12-18T15:18:27.010" v="1353" actId="1076"/>
          <ac:spMkLst>
            <pc:docMk/>
            <pc:sldMk cId="1371583300" sldId="259"/>
            <ac:spMk id="246" creationId="{D9F36CBE-BC89-0949-8A04-AB08254F9C99}"/>
          </ac:spMkLst>
        </pc:spChg>
        <pc:spChg chg="mod">
          <ac:chgData name="Slater, Michael" userId="5ea8ca15-43f3-4fbc-a758-b2ff98785eb1" providerId="ADAL" clId="{931270D7-F1E7-42C1-B7DC-EF77FF33D6F7}" dt="2023-12-18T14:44:16.287" v="45" actId="1076"/>
          <ac:spMkLst>
            <pc:docMk/>
            <pc:sldMk cId="1371583300" sldId="259"/>
            <ac:spMk id="254" creationId="{CA50E009-1EB1-1346-94C5-FE88020822E9}"/>
          </ac:spMkLst>
        </pc:spChg>
        <pc:spChg chg="mod">
          <ac:chgData name="Slater, Michael" userId="5ea8ca15-43f3-4fbc-a758-b2ff98785eb1" providerId="ADAL" clId="{931270D7-F1E7-42C1-B7DC-EF77FF33D6F7}" dt="2024-01-03T14:06:13.905" v="1542" actId="20577"/>
          <ac:spMkLst>
            <pc:docMk/>
            <pc:sldMk cId="1371583300" sldId="259"/>
            <ac:spMk id="261" creationId="{65295AA6-B59C-454B-ACB3-1526AB591DE3}"/>
          </ac:spMkLst>
        </pc:spChg>
        <pc:spChg chg="mod">
          <ac:chgData name="Slater, Michael" userId="5ea8ca15-43f3-4fbc-a758-b2ff98785eb1" providerId="ADAL" clId="{931270D7-F1E7-42C1-B7DC-EF77FF33D6F7}" dt="2024-01-03T14:05:55.779" v="1539" actId="1076"/>
          <ac:spMkLst>
            <pc:docMk/>
            <pc:sldMk cId="1371583300" sldId="259"/>
            <ac:spMk id="263" creationId="{65295AA6-B59C-454B-ACB3-1526AB591DE3}"/>
          </ac:spMkLst>
        </pc:spChg>
        <pc:spChg chg="mod">
          <ac:chgData name="Slater, Michael" userId="5ea8ca15-43f3-4fbc-a758-b2ff98785eb1" providerId="ADAL" clId="{931270D7-F1E7-42C1-B7DC-EF77FF33D6F7}" dt="2023-12-18T15:02:37.224" v="721" actId="1076"/>
          <ac:spMkLst>
            <pc:docMk/>
            <pc:sldMk cId="1371583300" sldId="259"/>
            <ac:spMk id="1055" creationId="{4F1F10BF-B228-8242-9D38-F9C29EBDD365}"/>
          </ac:spMkLst>
        </pc:spChg>
        <pc:spChg chg="mod">
          <ac:chgData name="Slater, Michael" userId="5ea8ca15-43f3-4fbc-a758-b2ff98785eb1" providerId="ADAL" clId="{931270D7-F1E7-42C1-B7DC-EF77FF33D6F7}" dt="2023-12-18T15:03:21.772" v="746" actId="20577"/>
          <ac:spMkLst>
            <pc:docMk/>
            <pc:sldMk cId="1371583300" sldId="259"/>
            <ac:spMk id="1056" creationId="{ECE83DD8-2E8D-7045-A70B-77B02010BCFA}"/>
          </ac:spMkLst>
        </pc:spChg>
        <pc:spChg chg="mod">
          <ac:chgData name="Slater, Michael" userId="5ea8ca15-43f3-4fbc-a758-b2ff98785eb1" providerId="ADAL" clId="{931270D7-F1E7-42C1-B7DC-EF77FF33D6F7}" dt="2023-12-18T14:48:22.400" v="227" actId="1076"/>
          <ac:spMkLst>
            <pc:docMk/>
            <pc:sldMk cId="1371583300" sldId="259"/>
            <ac:spMk id="1057" creationId="{65295AA6-B59C-454B-ACB3-1526AB591DE3}"/>
          </ac:spMkLst>
        </pc:spChg>
        <pc:grpChg chg="mod">
          <ac:chgData name="Slater, Michael" userId="5ea8ca15-43f3-4fbc-a758-b2ff98785eb1" providerId="ADAL" clId="{931270D7-F1E7-42C1-B7DC-EF77FF33D6F7}" dt="2023-12-18T15:17:59.902" v="1351" actId="1076"/>
          <ac:grpSpMkLst>
            <pc:docMk/>
            <pc:sldMk cId="1371583300" sldId="259"/>
            <ac:grpSpMk id="277" creationId="{7C0B8A16-D743-1245-BA7E-87A8A8CB6EDB}"/>
          </ac:grpSpMkLst>
        </pc:grpChg>
      </pc:sldChg>
    </pc:docChg>
  </pc:docChgLst>
  <pc:docChgLst>
    <pc:chgData name="Slater, Michael" userId="S::mslater@southdartmoor.devon.sch.uk::5ea8ca15-43f3-4fbc-a758-b2ff98785eb1" providerId="AD" clId="Web-{138B06CF-9E04-56D5-781B-513FD4D0AE4D}"/>
    <pc:docChg chg="modSld">
      <pc:chgData name="Slater, Michael" userId="S::mslater@southdartmoor.devon.sch.uk::5ea8ca15-43f3-4fbc-a758-b2ff98785eb1" providerId="AD" clId="Web-{138B06CF-9E04-56D5-781B-513FD4D0AE4D}" dt="2023-02-01T19:36:24.121" v="210" actId="1076"/>
      <pc:docMkLst>
        <pc:docMk/>
      </pc:docMkLst>
      <pc:sldChg chg="addSp delSp modSp">
        <pc:chgData name="Slater, Michael" userId="S::mslater@southdartmoor.devon.sch.uk::5ea8ca15-43f3-4fbc-a758-b2ff98785eb1" providerId="AD" clId="Web-{138B06CF-9E04-56D5-781B-513FD4D0AE4D}" dt="2023-02-01T19:36:24.121" v="210" actId="1076"/>
        <pc:sldMkLst>
          <pc:docMk/>
          <pc:sldMk cId="1371583300" sldId="259"/>
        </pc:sldMkLst>
        <pc:spChg chg="add del">
          <ac:chgData name="Slater, Michael" userId="S::mslater@southdartmoor.devon.sch.uk::5ea8ca15-43f3-4fbc-a758-b2ff98785eb1" providerId="AD" clId="Web-{138B06CF-9E04-56D5-781B-513FD4D0AE4D}" dt="2023-02-01T19:18:43.615" v="14"/>
          <ac:spMkLst>
            <pc:docMk/>
            <pc:sldMk cId="1371583300" sldId="259"/>
            <ac:spMk id="5" creationId="{0AEBCA9D-4123-6711-94C9-5101C6FD1D74}"/>
          </ac:spMkLst>
        </pc:spChg>
        <pc:spChg chg="add mod">
          <ac:chgData name="Slater, Michael" userId="S::mslater@southdartmoor.devon.sch.uk::5ea8ca15-43f3-4fbc-a758-b2ff98785eb1" providerId="AD" clId="Web-{138B06CF-9E04-56D5-781B-513FD4D0AE4D}" dt="2023-02-01T19:19:30.819" v="17"/>
          <ac:spMkLst>
            <pc:docMk/>
            <pc:sldMk cId="1371583300" sldId="259"/>
            <ac:spMk id="6" creationId="{A15D5F38-44D0-2D7B-2F4B-08C10FEAEB50}"/>
          </ac:spMkLst>
        </pc:spChg>
        <pc:spChg chg="add mod">
          <ac:chgData name="Slater, Michael" userId="S::mslater@southdartmoor.devon.sch.uk::5ea8ca15-43f3-4fbc-a758-b2ff98785eb1" providerId="AD" clId="Web-{138B06CF-9E04-56D5-781B-513FD4D0AE4D}" dt="2023-02-01T19:21:25.634" v="30" actId="1076"/>
          <ac:spMkLst>
            <pc:docMk/>
            <pc:sldMk cId="1371583300" sldId="259"/>
            <ac:spMk id="7" creationId="{1A51E2C6-F73F-601F-4790-0A47E1417AB3}"/>
          </ac:spMkLst>
        </pc:spChg>
        <pc:spChg chg="add mod">
          <ac:chgData name="Slater, Michael" userId="S::mslater@southdartmoor.devon.sch.uk::5ea8ca15-43f3-4fbc-a758-b2ff98785eb1" providerId="AD" clId="Web-{138B06CF-9E04-56D5-781B-513FD4D0AE4D}" dt="2023-02-01T19:21:15.618" v="29" actId="1076"/>
          <ac:spMkLst>
            <pc:docMk/>
            <pc:sldMk cId="1371583300" sldId="259"/>
            <ac:spMk id="11" creationId="{9F097E29-899B-048B-A26F-3C7847DC05EF}"/>
          </ac:spMkLst>
        </pc:spChg>
        <pc:spChg chg="add mod">
          <ac:chgData name="Slater, Michael" userId="S::mslater@southdartmoor.devon.sch.uk::5ea8ca15-43f3-4fbc-a758-b2ff98785eb1" providerId="AD" clId="Web-{138B06CF-9E04-56D5-781B-513FD4D0AE4D}" dt="2023-02-01T19:20:57.431" v="26" actId="1076"/>
          <ac:spMkLst>
            <pc:docMk/>
            <pc:sldMk cId="1371583300" sldId="259"/>
            <ac:spMk id="12" creationId="{A3916749-38CF-94BA-7235-C050B3527ADA}"/>
          </ac:spMkLst>
        </pc:spChg>
        <pc:spChg chg="add mod">
          <ac:chgData name="Slater, Michael" userId="S::mslater@southdartmoor.devon.sch.uk::5ea8ca15-43f3-4fbc-a758-b2ff98785eb1" providerId="AD" clId="Web-{138B06CF-9E04-56D5-781B-513FD4D0AE4D}" dt="2023-02-01T19:36:24.121" v="210" actId="1076"/>
          <ac:spMkLst>
            <pc:docMk/>
            <pc:sldMk cId="1371583300" sldId="259"/>
            <ac:spMk id="13" creationId="{D98A78A2-0404-3BA7-58A7-ADF4A45A5422}"/>
          </ac:spMkLst>
        </pc:spChg>
        <pc:spChg chg="add mod">
          <ac:chgData name="Slater, Michael" userId="S::mslater@southdartmoor.devon.sch.uk::5ea8ca15-43f3-4fbc-a758-b2ff98785eb1" providerId="AD" clId="Web-{138B06CF-9E04-56D5-781B-513FD4D0AE4D}" dt="2023-02-01T19:29:51.410" v="102" actId="1076"/>
          <ac:spMkLst>
            <pc:docMk/>
            <pc:sldMk cId="1371583300" sldId="259"/>
            <ac:spMk id="14" creationId="{0233991F-37FE-F29C-6C5B-BF1FA220B768}"/>
          </ac:spMkLst>
        </pc:spChg>
        <pc:spChg chg="add mod">
          <ac:chgData name="Slater, Michael" userId="S::mslater@southdartmoor.devon.sch.uk::5ea8ca15-43f3-4fbc-a758-b2ff98785eb1" providerId="AD" clId="Web-{138B06CF-9E04-56D5-781B-513FD4D0AE4D}" dt="2023-02-01T19:33:52.977" v="126" actId="1076"/>
          <ac:spMkLst>
            <pc:docMk/>
            <pc:sldMk cId="1371583300" sldId="259"/>
            <ac:spMk id="16" creationId="{C88AD091-B03B-D7AA-3986-49C2A01B4AFF}"/>
          </ac:spMkLst>
        </pc:spChg>
        <pc:spChg chg="add mod">
          <ac:chgData name="Slater, Michael" userId="S::mslater@southdartmoor.devon.sch.uk::5ea8ca15-43f3-4fbc-a758-b2ff98785eb1" providerId="AD" clId="Web-{138B06CF-9E04-56D5-781B-513FD4D0AE4D}" dt="2023-02-01T19:32:24.194" v="118" actId="1076"/>
          <ac:spMkLst>
            <pc:docMk/>
            <pc:sldMk cId="1371583300" sldId="259"/>
            <ac:spMk id="17" creationId="{E5F90840-5238-41C4-8569-FCAC0839D4EA}"/>
          </ac:spMkLst>
        </pc:spChg>
        <pc:spChg chg="add mod">
          <ac:chgData name="Slater, Michael" userId="S::mslater@southdartmoor.devon.sch.uk::5ea8ca15-43f3-4fbc-a758-b2ff98785eb1" providerId="AD" clId="Web-{138B06CF-9E04-56D5-781B-513FD4D0AE4D}" dt="2023-02-01T19:32:06.241" v="117" actId="1076"/>
          <ac:spMkLst>
            <pc:docMk/>
            <pc:sldMk cId="1371583300" sldId="259"/>
            <ac:spMk id="19" creationId="{8AC87400-E37C-85BB-20FE-B97523E3FBF4}"/>
          </ac:spMkLst>
        </pc:spChg>
        <pc:spChg chg="add mod">
          <ac:chgData name="Slater, Michael" userId="S::mslater@southdartmoor.devon.sch.uk::5ea8ca15-43f3-4fbc-a758-b2ff98785eb1" providerId="AD" clId="Web-{138B06CF-9E04-56D5-781B-513FD4D0AE4D}" dt="2023-02-01T19:31:40.100" v="114" actId="1076"/>
          <ac:spMkLst>
            <pc:docMk/>
            <pc:sldMk cId="1371583300" sldId="259"/>
            <ac:spMk id="20" creationId="{50B5B200-5CB2-B125-AE35-B5DB9FE82F06}"/>
          </ac:spMkLst>
        </pc:spChg>
        <pc:spChg chg="add mod">
          <ac:chgData name="Slater, Michael" userId="S::mslater@southdartmoor.devon.sch.uk::5ea8ca15-43f3-4fbc-a758-b2ff98785eb1" providerId="AD" clId="Web-{138B06CF-9E04-56D5-781B-513FD4D0AE4D}" dt="2023-02-01T19:34:52.619" v="157" actId="20577"/>
          <ac:spMkLst>
            <pc:docMk/>
            <pc:sldMk cId="1371583300" sldId="259"/>
            <ac:spMk id="26" creationId="{CE5D0C43-D2C0-90AB-159D-A58C1ECA1929}"/>
          </ac:spMkLst>
        </pc:spChg>
        <pc:spChg chg="add mod">
          <ac:chgData name="Slater, Michael" userId="S::mslater@southdartmoor.devon.sch.uk::5ea8ca15-43f3-4fbc-a758-b2ff98785eb1" providerId="AD" clId="Web-{138B06CF-9E04-56D5-781B-513FD4D0AE4D}" dt="2023-02-01T19:35:14.260" v="174" actId="1076"/>
          <ac:spMkLst>
            <pc:docMk/>
            <pc:sldMk cId="1371583300" sldId="259"/>
            <ac:spMk id="30" creationId="{7347FADB-E42F-FB43-780B-BD620F2CB8F0}"/>
          </ac:spMkLst>
        </pc:spChg>
        <pc:spChg chg="add mod">
          <ac:chgData name="Slater, Michael" userId="S::mslater@southdartmoor.devon.sch.uk::5ea8ca15-43f3-4fbc-a758-b2ff98785eb1" providerId="AD" clId="Web-{138B06CF-9E04-56D5-781B-513FD4D0AE4D}" dt="2023-02-01T19:35:27.510" v="185" actId="1076"/>
          <ac:spMkLst>
            <pc:docMk/>
            <pc:sldMk cId="1371583300" sldId="259"/>
            <ac:spMk id="34" creationId="{47B346E1-8DD7-343B-849F-878C939A8908}"/>
          </ac:spMkLst>
        </pc:spChg>
        <pc:spChg chg="mod ord">
          <ac:chgData name="Slater, Michael" userId="S::mslater@southdartmoor.devon.sch.uk::5ea8ca15-43f3-4fbc-a758-b2ff98785eb1" providerId="AD" clId="Web-{138B06CF-9E04-56D5-781B-513FD4D0AE4D}" dt="2023-02-01T19:34:27.415" v="140" actId="14100"/>
          <ac:spMkLst>
            <pc:docMk/>
            <pc:sldMk cId="1371583300" sldId="259"/>
            <ac:spMk id="103" creationId="{00000000-0000-0000-0000-000000000000}"/>
          </ac:spMkLst>
        </pc:spChg>
        <pc:spChg chg="mod">
          <ac:chgData name="Slater, Michael" userId="S::mslater@southdartmoor.devon.sch.uk::5ea8ca15-43f3-4fbc-a758-b2ff98785eb1" providerId="AD" clId="Web-{138B06CF-9E04-56D5-781B-513FD4D0AE4D}" dt="2023-02-01T19:17:46.755" v="12" actId="14100"/>
          <ac:spMkLst>
            <pc:docMk/>
            <pc:sldMk cId="1371583300" sldId="259"/>
            <ac:spMk id="185" creationId="{65295AA6-B59C-454B-ACB3-1526AB591DE3}"/>
          </ac:spMkLst>
        </pc:spChg>
        <pc:spChg chg="mod">
          <ac:chgData name="Slater, Michael" userId="S::mslater@southdartmoor.devon.sch.uk::5ea8ca15-43f3-4fbc-a758-b2ff98785eb1" providerId="AD" clId="Web-{138B06CF-9E04-56D5-781B-513FD4D0AE4D}" dt="2023-02-01T19:26:37.516" v="54" actId="1076"/>
          <ac:spMkLst>
            <pc:docMk/>
            <pc:sldMk cId="1371583300" sldId="259"/>
            <ac:spMk id="207" creationId="{2D74221B-A35C-CF42-9BB7-660651B41CB9}"/>
          </ac:spMkLst>
        </pc:spChg>
        <pc:spChg chg="del">
          <ac:chgData name="Slater, Michael" userId="S::mslater@southdartmoor.devon.sch.uk::5ea8ca15-43f3-4fbc-a758-b2ff98785eb1" providerId="AD" clId="Web-{138B06CF-9E04-56D5-781B-513FD4D0AE4D}" dt="2023-02-01T19:26:07.374" v="51"/>
          <ac:spMkLst>
            <pc:docMk/>
            <pc:sldMk cId="1371583300" sldId="259"/>
            <ac:spMk id="208" creationId="{C188C260-248B-0140-94E2-8A93442BC2C9}"/>
          </ac:spMkLst>
        </pc:spChg>
        <pc:spChg chg="mod">
          <ac:chgData name="Slater, Michael" userId="S::mslater@southdartmoor.devon.sch.uk::5ea8ca15-43f3-4fbc-a758-b2ff98785eb1" providerId="AD" clId="Web-{138B06CF-9E04-56D5-781B-513FD4D0AE4D}" dt="2023-02-01T19:25:09.873" v="49" actId="1076"/>
          <ac:spMkLst>
            <pc:docMk/>
            <pc:sldMk cId="1371583300" sldId="259"/>
            <ac:spMk id="209" creationId="{ECC42ABC-CA4B-6545-8AEC-4FDA52ECA7A0}"/>
          </ac:spMkLst>
        </pc:spChg>
        <pc:spChg chg="mod">
          <ac:chgData name="Slater, Michael" userId="S::mslater@southdartmoor.devon.sch.uk::5ea8ca15-43f3-4fbc-a758-b2ff98785eb1" providerId="AD" clId="Web-{138B06CF-9E04-56D5-781B-513FD4D0AE4D}" dt="2023-02-01T19:22:20.729" v="33" actId="1076"/>
          <ac:spMkLst>
            <pc:docMk/>
            <pc:sldMk cId="1371583300" sldId="259"/>
            <ac:spMk id="212" creationId="{4BD5BC63-1F16-5E4C-87A2-208F7385E91A}"/>
          </ac:spMkLst>
        </pc:spChg>
        <pc:spChg chg="mod">
          <ac:chgData name="Slater, Michael" userId="S::mslater@southdartmoor.devon.sch.uk::5ea8ca15-43f3-4fbc-a758-b2ff98785eb1" providerId="AD" clId="Web-{138B06CF-9E04-56D5-781B-513FD4D0AE4D}" dt="2023-02-01T19:26:42.594" v="55" actId="1076"/>
          <ac:spMkLst>
            <pc:docMk/>
            <pc:sldMk cId="1371583300" sldId="259"/>
            <ac:spMk id="213" creationId="{98F7AAB4-A91A-3F4A-8F64-00D58EAA80E0}"/>
          </ac:spMkLst>
        </pc:spChg>
        <pc:spChg chg="mod">
          <ac:chgData name="Slater, Michael" userId="S::mslater@southdartmoor.devon.sch.uk::5ea8ca15-43f3-4fbc-a758-b2ff98785eb1" providerId="AD" clId="Web-{138B06CF-9E04-56D5-781B-513FD4D0AE4D}" dt="2023-02-01T19:22:27.807" v="34" actId="1076"/>
          <ac:spMkLst>
            <pc:docMk/>
            <pc:sldMk cId="1371583300" sldId="259"/>
            <ac:spMk id="215" creationId="{CA50E009-1EB1-1346-94C5-FE88020822E9}"/>
          </ac:spMkLst>
        </pc:spChg>
        <pc:spChg chg="del">
          <ac:chgData name="Slater, Michael" userId="S::mslater@southdartmoor.devon.sch.uk::5ea8ca15-43f3-4fbc-a758-b2ff98785eb1" providerId="AD" clId="Web-{138B06CF-9E04-56D5-781B-513FD4D0AE4D}" dt="2023-02-01T19:26:24.203" v="52"/>
          <ac:spMkLst>
            <pc:docMk/>
            <pc:sldMk cId="1371583300" sldId="259"/>
            <ac:spMk id="217" creationId="{46C22504-4707-6F41-A809-E306DAE136F0}"/>
          </ac:spMkLst>
        </pc:spChg>
        <pc:spChg chg="del">
          <ac:chgData name="Slater, Michael" userId="S::mslater@southdartmoor.devon.sch.uk::5ea8ca15-43f3-4fbc-a758-b2ff98785eb1" providerId="AD" clId="Web-{138B06CF-9E04-56D5-781B-513FD4D0AE4D}" dt="2023-02-01T19:23:28.684" v="39"/>
          <ac:spMkLst>
            <pc:docMk/>
            <pc:sldMk cId="1371583300" sldId="259"/>
            <ac:spMk id="228" creationId="{6B3CBC59-BEE1-174A-8810-74F7D5719A71}"/>
          </ac:spMkLst>
        </pc:spChg>
        <pc:spChg chg="mod">
          <ac:chgData name="Slater, Michael" userId="S::mslater@southdartmoor.devon.sch.uk::5ea8ca15-43f3-4fbc-a758-b2ff98785eb1" providerId="AD" clId="Web-{138B06CF-9E04-56D5-781B-513FD4D0AE4D}" dt="2023-02-01T19:24:09.403" v="44" actId="1076"/>
          <ac:spMkLst>
            <pc:docMk/>
            <pc:sldMk cId="1371583300" sldId="259"/>
            <ac:spMk id="229" creationId="{6B3CBC59-BEE1-174A-8810-74F7D5719A71}"/>
          </ac:spMkLst>
        </pc:spChg>
        <pc:spChg chg="mod">
          <ac:chgData name="Slater, Michael" userId="S::mslater@southdartmoor.devon.sch.uk::5ea8ca15-43f3-4fbc-a758-b2ff98785eb1" providerId="AD" clId="Web-{138B06CF-9E04-56D5-781B-513FD4D0AE4D}" dt="2023-02-01T19:24:15.747" v="45" actId="1076"/>
          <ac:spMkLst>
            <pc:docMk/>
            <pc:sldMk cId="1371583300" sldId="259"/>
            <ac:spMk id="231" creationId="{A348E2D4-FC9C-4C49-84A4-387D2A45D421}"/>
          </ac:spMkLst>
        </pc:spChg>
        <pc:spChg chg="del">
          <ac:chgData name="Slater, Michael" userId="S::mslater@southdartmoor.devon.sch.uk::5ea8ca15-43f3-4fbc-a758-b2ff98785eb1" providerId="AD" clId="Web-{138B06CF-9E04-56D5-781B-513FD4D0AE4D}" dt="2023-02-01T19:23:05.730" v="38"/>
          <ac:spMkLst>
            <pc:docMk/>
            <pc:sldMk cId="1371583300" sldId="259"/>
            <ac:spMk id="234" creationId="{A348E2D4-FC9C-4C49-84A4-387D2A45D421}"/>
          </ac:spMkLst>
        </pc:spChg>
        <pc:spChg chg="mod">
          <ac:chgData name="Slater, Michael" userId="S::mslater@southdartmoor.devon.sch.uk::5ea8ca15-43f3-4fbc-a758-b2ff98785eb1" providerId="AD" clId="Web-{138B06CF-9E04-56D5-781B-513FD4D0AE4D}" dt="2023-02-01T19:25:16.123" v="50" actId="1076"/>
          <ac:spMkLst>
            <pc:docMk/>
            <pc:sldMk cId="1371583300" sldId="259"/>
            <ac:spMk id="236" creationId="{56DC9B49-41CA-6242-A654-BDC7A554E53C}"/>
          </ac:spMkLst>
        </pc:spChg>
        <pc:spChg chg="mod">
          <ac:chgData name="Slater, Michael" userId="S::mslater@southdartmoor.devon.sch.uk::5ea8ca15-43f3-4fbc-a758-b2ff98785eb1" providerId="AD" clId="Web-{138B06CF-9E04-56D5-781B-513FD4D0AE4D}" dt="2023-02-01T19:23:00.699" v="37" actId="1076"/>
          <ac:spMkLst>
            <pc:docMk/>
            <pc:sldMk cId="1371583300" sldId="259"/>
            <ac:spMk id="237" creationId="{6B3645FD-0957-6843-93A5-59963CEE4078}"/>
          </ac:spMkLst>
        </pc:spChg>
        <pc:spChg chg="mod">
          <ac:chgData name="Slater, Michael" userId="S::mslater@southdartmoor.devon.sch.uk::5ea8ca15-43f3-4fbc-a758-b2ff98785eb1" providerId="AD" clId="Web-{138B06CF-9E04-56D5-781B-513FD4D0AE4D}" dt="2023-02-01T19:24:22.966" v="46" actId="1076"/>
          <ac:spMkLst>
            <pc:docMk/>
            <pc:sldMk cId="1371583300" sldId="259"/>
            <ac:spMk id="239" creationId="{0DB080A0-3399-4740-A041-B7A8FC2CFA7E}"/>
          </ac:spMkLst>
        </pc:spChg>
        <pc:spChg chg="mod">
          <ac:chgData name="Slater, Michael" userId="S::mslater@southdartmoor.devon.sch.uk::5ea8ca15-43f3-4fbc-a758-b2ff98785eb1" providerId="AD" clId="Web-{138B06CF-9E04-56D5-781B-513FD4D0AE4D}" dt="2023-02-01T19:23:46.918" v="41" actId="1076"/>
          <ac:spMkLst>
            <pc:docMk/>
            <pc:sldMk cId="1371583300" sldId="259"/>
            <ac:spMk id="243" creationId="{6B3CBC59-BEE1-174A-8810-74F7D5719A71}"/>
          </ac:spMkLst>
        </pc:spChg>
        <pc:spChg chg="mod">
          <ac:chgData name="Slater, Michael" userId="S::mslater@southdartmoor.devon.sch.uk::5ea8ca15-43f3-4fbc-a758-b2ff98785eb1" providerId="AD" clId="Web-{138B06CF-9E04-56D5-781B-513FD4D0AE4D}" dt="2023-02-01T19:23:52.997" v="42" actId="1076"/>
          <ac:spMkLst>
            <pc:docMk/>
            <pc:sldMk cId="1371583300" sldId="259"/>
            <ac:spMk id="244" creationId="{A348E2D4-FC9C-4C49-84A4-387D2A45D421}"/>
          </ac:spMkLst>
        </pc:spChg>
        <pc:spChg chg="del">
          <ac:chgData name="Slater, Michael" userId="S::mslater@southdartmoor.devon.sch.uk::5ea8ca15-43f3-4fbc-a758-b2ff98785eb1" providerId="AD" clId="Web-{138B06CF-9E04-56D5-781B-513FD4D0AE4D}" dt="2023-02-01T19:22:32.729" v="35"/>
          <ac:spMkLst>
            <pc:docMk/>
            <pc:sldMk cId="1371583300" sldId="259"/>
            <ac:spMk id="252" creationId="{4BD5BC63-1F16-5E4C-87A2-208F7385E91A}"/>
          </ac:spMkLst>
        </pc:spChg>
        <pc:spChg chg="mod">
          <ac:chgData name="Slater, Michael" userId="S::mslater@southdartmoor.devon.sch.uk::5ea8ca15-43f3-4fbc-a758-b2ff98785eb1" providerId="AD" clId="Web-{138B06CF-9E04-56D5-781B-513FD4D0AE4D}" dt="2023-02-01T19:22:05.354" v="31" actId="1076"/>
          <ac:spMkLst>
            <pc:docMk/>
            <pc:sldMk cId="1371583300" sldId="259"/>
            <ac:spMk id="253" creationId="{EFF7A580-423B-6044-82B3-91B79598B7CE}"/>
          </ac:spMkLst>
        </pc:spChg>
        <pc:spChg chg="mod">
          <ac:chgData name="Slater, Michael" userId="S::mslater@southdartmoor.devon.sch.uk::5ea8ca15-43f3-4fbc-a758-b2ff98785eb1" providerId="AD" clId="Web-{138B06CF-9E04-56D5-781B-513FD4D0AE4D}" dt="2023-02-01T19:22:10.807" v="32" actId="1076"/>
          <ac:spMkLst>
            <pc:docMk/>
            <pc:sldMk cId="1371583300" sldId="259"/>
            <ac:spMk id="254" creationId="{CA50E009-1EB1-1346-94C5-FE88020822E9}"/>
          </ac:spMkLst>
        </pc:spChg>
        <pc:spChg chg="del">
          <ac:chgData name="Slater, Michael" userId="S::mslater@southdartmoor.devon.sch.uk::5ea8ca15-43f3-4fbc-a758-b2ff98785eb1" providerId="AD" clId="Web-{138B06CF-9E04-56D5-781B-513FD4D0AE4D}" dt="2023-02-01T19:22:45.808" v="36"/>
          <ac:spMkLst>
            <pc:docMk/>
            <pc:sldMk cId="1371583300" sldId="259"/>
            <ac:spMk id="255" creationId="{546F2AA5-B059-9547-939F-ACA85C23DCFB}"/>
          </ac:spMkLst>
        </pc:spChg>
        <pc:spChg chg="mod">
          <ac:chgData name="Slater, Michael" userId="S::mslater@southdartmoor.devon.sch.uk::5ea8ca15-43f3-4fbc-a758-b2ff98785eb1" providerId="AD" clId="Web-{138B06CF-9E04-56D5-781B-513FD4D0AE4D}" dt="2023-02-01T19:17:25.020" v="7" actId="14100"/>
          <ac:spMkLst>
            <pc:docMk/>
            <pc:sldMk cId="1371583300" sldId="259"/>
            <ac:spMk id="256" creationId="{65295AA6-B59C-454B-ACB3-1526AB591DE3}"/>
          </ac:spMkLst>
        </pc:spChg>
        <pc:spChg chg="mod">
          <ac:chgData name="Slater, Michael" userId="S::mslater@southdartmoor.devon.sch.uk::5ea8ca15-43f3-4fbc-a758-b2ff98785eb1" providerId="AD" clId="Web-{138B06CF-9E04-56D5-781B-513FD4D0AE4D}" dt="2023-02-01T19:29:19.956" v="99" actId="20577"/>
          <ac:spMkLst>
            <pc:docMk/>
            <pc:sldMk cId="1371583300" sldId="259"/>
            <ac:spMk id="267" creationId="{D9F36CBE-BC89-0949-8A04-AB08254F9C99}"/>
          </ac:spMkLst>
        </pc:spChg>
        <pc:picChg chg="mod">
          <ac:chgData name="Slater, Michael" userId="S::mslater@southdartmoor.devon.sch.uk::5ea8ca15-43f3-4fbc-a758-b2ff98785eb1" providerId="AD" clId="Web-{138B06CF-9E04-56D5-781B-513FD4D0AE4D}" dt="2023-02-01T19:21:11.009" v="28" actId="1076"/>
          <ac:picMkLst>
            <pc:docMk/>
            <pc:sldMk cId="1371583300" sldId="259"/>
            <ac:picMk id="274" creationId="{00000000-0000-0000-0000-000000000000}"/>
          </ac:picMkLst>
        </pc:picChg>
        <pc:picChg chg="mod">
          <ac:chgData name="Slater, Michael" userId="S::mslater@southdartmoor.devon.sch.uk::5ea8ca15-43f3-4fbc-a758-b2ff98785eb1" providerId="AD" clId="Web-{138B06CF-9E04-56D5-781B-513FD4D0AE4D}" dt="2023-02-01T19:20:13.461" v="22" actId="1076"/>
          <ac:picMkLst>
            <pc:docMk/>
            <pc:sldMk cId="1371583300" sldId="259"/>
            <ac:picMk id="275" creationId="{00000000-0000-0000-0000-000000000000}"/>
          </ac:picMkLst>
        </pc:picChg>
        <pc:picChg chg="mod">
          <ac:chgData name="Slater, Michael" userId="S::mslater@southdartmoor.devon.sch.uk::5ea8ca15-43f3-4fbc-a758-b2ff98785eb1" providerId="AD" clId="Web-{138B06CF-9E04-56D5-781B-513FD4D0AE4D}" dt="2023-02-01T19:31:04.443" v="112" actId="1076"/>
          <ac:picMkLst>
            <pc:docMk/>
            <pc:sldMk cId="1371583300" sldId="259"/>
            <ac:picMk id="291" creationId="{00000000-0000-0000-0000-000000000000}"/>
          </ac:picMkLst>
        </pc:picChg>
        <pc:picChg chg="del mod">
          <ac:chgData name="Slater, Michael" userId="S::mslater@southdartmoor.devon.sch.uk::5ea8ca15-43f3-4fbc-a758-b2ff98785eb1" providerId="AD" clId="Web-{138B06CF-9E04-56D5-781B-513FD4D0AE4D}" dt="2023-02-01T19:31:51.975" v="116"/>
          <ac:picMkLst>
            <pc:docMk/>
            <pc:sldMk cId="1371583300" sldId="259"/>
            <ac:picMk id="293" creationId="{00000000-0000-0000-0000-000000000000}"/>
          </ac:picMkLst>
        </pc:picChg>
        <pc:cxnChg chg="mod">
          <ac:chgData name="Slater, Michael" userId="S::mslater@southdartmoor.devon.sch.uk::5ea8ca15-43f3-4fbc-a758-b2ff98785eb1" providerId="AD" clId="Web-{138B06CF-9E04-56D5-781B-513FD4D0AE4D}" dt="2023-02-01T19:30:42.849" v="108" actId="1076"/>
          <ac:cxnSpMkLst>
            <pc:docMk/>
            <pc:sldMk cId="1371583300" sldId="259"/>
            <ac:cxnSpMk id="1050" creationId="{00000000-0000-0000-0000-000000000000}"/>
          </ac:cxnSpMkLst>
        </pc:cxnChg>
      </pc:sldChg>
    </pc:docChg>
  </pc:docChgLst>
  <pc:docChgLst>
    <pc:chgData name="Slater, Michael" userId="5ea8ca15-43f3-4fbc-a758-b2ff98785eb1" providerId="ADAL" clId="{4D6E7164-C706-400A-982A-043C454D0931}"/>
    <pc:docChg chg="undo custSel delSld modSld">
      <pc:chgData name="Slater, Michael" userId="5ea8ca15-43f3-4fbc-a758-b2ff98785eb1" providerId="ADAL" clId="{4D6E7164-C706-400A-982A-043C454D0931}" dt="2024-02-23T14:50:50.367" v="1532" actId="1076"/>
      <pc:docMkLst>
        <pc:docMk/>
      </pc:docMkLst>
      <pc:sldChg chg="addSp delSp modSp mod">
        <pc:chgData name="Slater, Michael" userId="5ea8ca15-43f3-4fbc-a758-b2ff98785eb1" providerId="ADAL" clId="{4D6E7164-C706-400A-982A-043C454D0931}" dt="2024-02-23T14:50:50.367" v="1532" actId="1076"/>
        <pc:sldMkLst>
          <pc:docMk/>
          <pc:sldMk cId="1371583300" sldId="259"/>
        </pc:sldMkLst>
        <pc:spChg chg="mod">
          <ac:chgData name="Slater, Michael" userId="5ea8ca15-43f3-4fbc-a758-b2ff98785eb1" providerId="ADAL" clId="{4D6E7164-C706-400A-982A-043C454D0931}" dt="2024-02-23T12:11:50.015" v="1161" actId="1076"/>
          <ac:spMkLst>
            <pc:docMk/>
            <pc:sldMk cId="1371583300" sldId="259"/>
            <ac:spMk id="15" creationId="{00000000-0000-0000-0000-000000000000}"/>
          </ac:spMkLst>
        </pc:spChg>
        <pc:spChg chg="del">
          <ac:chgData name="Slater, Michael" userId="5ea8ca15-43f3-4fbc-a758-b2ff98785eb1" providerId="ADAL" clId="{4D6E7164-C706-400A-982A-043C454D0931}" dt="2024-02-23T14:49:57.739" v="1525" actId="478"/>
          <ac:spMkLst>
            <pc:docMk/>
            <pc:sldMk cId="1371583300" sldId="259"/>
            <ac:spMk id="19" creationId="{8AC87400-E37C-85BB-20FE-B97523E3FBF4}"/>
          </ac:spMkLst>
        </pc:spChg>
        <pc:spChg chg="mod">
          <ac:chgData name="Slater, Michael" userId="5ea8ca15-43f3-4fbc-a758-b2ff98785eb1" providerId="ADAL" clId="{4D6E7164-C706-400A-982A-043C454D0931}" dt="2024-02-23T14:50:25.991" v="1529" actId="1076"/>
          <ac:spMkLst>
            <pc:docMk/>
            <pc:sldMk cId="1371583300" sldId="259"/>
            <ac:spMk id="26" creationId="{CE5D0C43-D2C0-90AB-159D-A58C1ECA1929}"/>
          </ac:spMkLst>
        </pc:spChg>
        <pc:spChg chg="mod">
          <ac:chgData name="Slater, Michael" userId="5ea8ca15-43f3-4fbc-a758-b2ff98785eb1" providerId="ADAL" clId="{4D6E7164-C706-400A-982A-043C454D0931}" dt="2024-02-23T14:50:19.079" v="1528" actId="1076"/>
          <ac:spMkLst>
            <pc:docMk/>
            <pc:sldMk cId="1371583300" sldId="259"/>
            <ac:spMk id="30" creationId="{7347FADB-E42F-FB43-780B-BD620F2CB8F0}"/>
          </ac:spMkLst>
        </pc:spChg>
        <pc:spChg chg="del mod">
          <ac:chgData name="Slater, Michael" userId="5ea8ca15-43f3-4fbc-a758-b2ff98785eb1" providerId="ADAL" clId="{4D6E7164-C706-400A-982A-043C454D0931}" dt="2024-02-23T14:49:56.871" v="1524" actId="478"/>
          <ac:spMkLst>
            <pc:docMk/>
            <pc:sldMk cId="1371583300" sldId="259"/>
            <ac:spMk id="34" creationId="{47B346E1-8DD7-343B-849F-878C939A8908}"/>
          </ac:spMkLst>
        </pc:spChg>
        <pc:spChg chg="mod">
          <ac:chgData name="Slater, Michael" userId="5ea8ca15-43f3-4fbc-a758-b2ff98785eb1" providerId="ADAL" clId="{4D6E7164-C706-400A-982A-043C454D0931}" dt="2024-02-23T14:50:01.760" v="1526" actId="1076"/>
          <ac:spMkLst>
            <pc:docMk/>
            <pc:sldMk cId="1371583300" sldId="259"/>
            <ac:spMk id="47" creationId="{00000000-0000-0000-0000-000000000000}"/>
          </ac:spMkLst>
        </pc:spChg>
        <pc:spChg chg="mod">
          <ac:chgData name="Slater, Michael" userId="5ea8ca15-43f3-4fbc-a758-b2ff98785eb1" providerId="ADAL" clId="{4D6E7164-C706-400A-982A-043C454D0931}" dt="2024-02-23T14:50:50.367" v="1532" actId="1076"/>
          <ac:spMkLst>
            <pc:docMk/>
            <pc:sldMk cId="1371583300" sldId="259"/>
            <ac:spMk id="103" creationId="{00000000-0000-0000-0000-000000000000}"/>
          </ac:spMkLst>
        </pc:spChg>
        <pc:spChg chg="mod">
          <ac:chgData name="Slater, Michael" userId="5ea8ca15-43f3-4fbc-a758-b2ff98785eb1" providerId="ADAL" clId="{4D6E7164-C706-400A-982A-043C454D0931}" dt="2024-02-23T11:59:32.419" v="574" actId="404"/>
          <ac:spMkLst>
            <pc:docMk/>
            <pc:sldMk cId="1371583300" sldId="259"/>
            <ac:spMk id="185" creationId="{65295AA6-B59C-454B-ACB3-1526AB591DE3}"/>
          </ac:spMkLst>
        </pc:spChg>
        <pc:spChg chg="add mod">
          <ac:chgData name="Slater, Michael" userId="5ea8ca15-43f3-4fbc-a758-b2ff98785eb1" providerId="ADAL" clId="{4D6E7164-C706-400A-982A-043C454D0931}" dt="2024-02-23T12:05:51.766" v="828" actId="1076"/>
          <ac:spMkLst>
            <pc:docMk/>
            <pc:sldMk cId="1371583300" sldId="259"/>
            <ac:spMk id="186" creationId="{E2F400F6-C579-4FF2-BC32-DC484EFBCD18}"/>
          </ac:spMkLst>
        </pc:spChg>
        <pc:spChg chg="mod">
          <ac:chgData name="Slater, Michael" userId="5ea8ca15-43f3-4fbc-a758-b2ff98785eb1" providerId="ADAL" clId="{4D6E7164-C706-400A-982A-043C454D0931}" dt="2024-02-23T14:49:18.744" v="1522" actId="1076"/>
          <ac:spMkLst>
            <pc:docMk/>
            <pc:sldMk cId="1371583300" sldId="259"/>
            <ac:spMk id="215" creationId="{CA50E009-1EB1-1346-94C5-FE88020822E9}"/>
          </ac:spMkLst>
        </pc:spChg>
        <pc:spChg chg="mod">
          <ac:chgData name="Slater, Michael" userId="5ea8ca15-43f3-4fbc-a758-b2ff98785eb1" providerId="ADAL" clId="{4D6E7164-C706-400A-982A-043C454D0931}" dt="2024-02-23T11:56:18.186" v="339" actId="20577"/>
          <ac:spMkLst>
            <pc:docMk/>
            <pc:sldMk cId="1371583300" sldId="259"/>
            <ac:spMk id="249" creationId="{65295AA6-B59C-454B-ACB3-1526AB591DE3}"/>
          </ac:spMkLst>
        </pc:spChg>
        <pc:spChg chg="mod">
          <ac:chgData name="Slater, Michael" userId="5ea8ca15-43f3-4fbc-a758-b2ff98785eb1" providerId="ADAL" clId="{4D6E7164-C706-400A-982A-043C454D0931}" dt="2024-02-23T12:02:36.832" v="748" actId="1076"/>
          <ac:spMkLst>
            <pc:docMk/>
            <pc:sldMk cId="1371583300" sldId="259"/>
            <ac:spMk id="250" creationId="{65295AA6-B59C-454B-ACB3-1526AB591DE3}"/>
          </ac:spMkLst>
        </pc:spChg>
        <pc:spChg chg="mod">
          <ac:chgData name="Slater, Michael" userId="5ea8ca15-43f3-4fbc-a758-b2ff98785eb1" providerId="ADAL" clId="{4D6E7164-C706-400A-982A-043C454D0931}" dt="2024-02-23T12:05:16.619" v="792" actId="20577"/>
          <ac:spMkLst>
            <pc:docMk/>
            <pc:sldMk cId="1371583300" sldId="259"/>
            <ac:spMk id="256" creationId="{65295AA6-B59C-454B-ACB3-1526AB591DE3}"/>
          </ac:spMkLst>
        </pc:spChg>
        <pc:spChg chg="mod">
          <ac:chgData name="Slater, Michael" userId="5ea8ca15-43f3-4fbc-a758-b2ff98785eb1" providerId="ADAL" clId="{4D6E7164-C706-400A-982A-043C454D0931}" dt="2024-02-23T12:09:24.998" v="963" actId="20577"/>
          <ac:spMkLst>
            <pc:docMk/>
            <pc:sldMk cId="1371583300" sldId="259"/>
            <ac:spMk id="270" creationId="{00000000-0000-0000-0000-000000000000}"/>
          </ac:spMkLst>
        </pc:spChg>
        <pc:spChg chg="mod">
          <ac:chgData name="Slater, Michael" userId="5ea8ca15-43f3-4fbc-a758-b2ff98785eb1" providerId="ADAL" clId="{4D6E7164-C706-400A-982A-043C454D0931}" dt="2024-02-23T12:12:03.416" v="1164" actId="1076"/>
          <ac:spMkLst>
            <pc:docMk/>
            <pc:sldMk cId="1371583300" sldId="259"/>
            <ac:spMk id="271" creationId="{00000000-0000-0000-0000-000000000000}"/>
          </ac:spMkLst>
        </pc:spChg>
        <pc:spChg chg="mod">
          <ac:chgData name="Slater, Michael" userId="5ea8ca15-43f3-4fbc-a758-b2ff98785eb1" providerId="ADAL" clId="{4D6E7164-C706-400A-982A-043C454D0931}" dt="2024-02-23T12:15:39.622" v="1384" actId="404"/>
          <ac:spMkLst>
            <pc:docMk/>
            <pc:sldMk cId="1371583300" sldId="259"/>
            <ac:spMk id="296" creationId="{00000000-0000-0000-0000-000000000000}"/>
          </ac:spMkLst>
        </pc:spChg>
        <pc:spChg chg="mod">
          <ac:chgData name="Slater, Michael" userId="5ea8ca15-43f3-4fbc-a758-b2ff98785eb1" providerId="ADAL" clId="{4D6E7164-C706-400A-982A-043C454D0931}" dt="2024-02-23T12:15:35.622" v="1382" actId="404"/>
          <ac:spMkLst>
            <pc:docMk/>
            <pc:sldMk cId="1371583300" sldId="259"/>
            <ac:spMk id="297" creationId="{00000000-0000-0000-0000-000000000000}"/>
          </ac:spMkLst>
        </pc:spChg>
        <pc:spChg chg="mod">
          <ac:chgData name="Slater, Michael" userId="5ea8ca15-43f3-4fbc-a758-b2ff98785eb1" providerId="ADAL" clId="{4D6E7164-C706-400A-982A-043C454D0931}" dt="2024-02-23T12:16:56.684" v="1519" actId="20577"/>
          <ac:spMkLst>
            <pc:docMk/>
            <pc:sldMk cId="1371583300" sldId="259"/>
            <ac:spMk id="298" creationId="{00000000-0000-0000-0000-000000000000}"/>
          </ac:spMkLst>
        </pc:spChg>
        <pc:spChg chg="ord">
          <ac:chgData name="Slater, Michael" userId="5ea8ca15-43f3-4fbc-a758-b2ff98785eb1" providerId="ADAL" clId="{4D6E7164-C706-400A-982A-043C454D0931}" dt="2024-02-23T14:29:02.688" v="1521" actId="167"/>
          <ac:spMkLst>
            <pc:docMk/>
            <pc:sldMk cId="1371583300" sldId="259"/>
            <ac:spMk id="1057" creationId="{65295AA6-B59C-454B-ACB3-1526AB591DE3}"/>
          </ac:spMkLst>
        </pc:spChg>
      </pc:sldChg>
      <pc:sldChg chg="del">
        <pc:chgData name="Slater, Michael" userId="5ea8ca15-43f3-4fbc-a758-b2ff98785eb1" providerId="ADAL" clId="{4D6E7164-C706-400A-982A-043C454D0931}" dt="2024-02-23T12:17:13.399" v="1520" actId="47"/>
        <pc:sldMkLst>
          <pc:docMk/>
          <pc:sldMk cId="608438009" sldId="260"/>
        </pc:sldMkLst>
      </pc:sldChg>
    </pc:docChg>
  </pc:docChgLst>
  <pc:docChgLst>
    <pc:chgData name="Slater, Michael" userId="5ea8ca15-43f3-4fbc-a758-b2ff98785eb1" providerId="ADAL" clId="{5DD3A607-B277-4297-A0CF-231418BD2EEE}"/>
    <pc:docChg chg="undo custSel modSld">
      <pc:chgData name="Slater, Michael" userId="5ea8ca15-43f3-4fbc-a758-b2ff98785eb1" providerId="ADAL" clId="{5DD3A607-B277-4297-A0CF-231418BD2EEE}" dt="2024-01-24T11:10:52.927" v="696" actId="20577"/>
      <pc:docMkLst>
        <pc:docMk/>
      </pc:docMkLst>
      <pc:sldChg chg="modSp mod">
        <pc:chgData name="Slater, Michael" userId="5ea8ca15-43f3-4fbc-a758-b2ff98785eb1" providerId="ADAL" clId="{5DD3A607-B277-4297-A0CF-231418BD2EEE}" dt="2024-01-24T11:10:52.927" v="696" actId="20577"/>
        <pc:sldMkLst>
          <pc:docMk/>
          <pc:sldMk cId="1371583300" sldId="259"/>
        </pc:sldMkLst>
        <pc:spChg chg="mod">
          <ac:chgData name="Slater, Michael" userId="5ea8ca15-43f3-4fbc-a758-b2ff98785eb1" providerId="ADAL" clId="{5DD3A607-B277-4297-A0CF-231418BD2EEE}" dt="2024-01-24T11:10:52.927" v="696" actId="20577"/>
          <ac:spMkLst>
            <pc:docMk/>
            <pc:sldMk cId="1371583300" sldId="259"/>
            <ac:spMk id="185" creationId="{65295AA6-B59C-454B-ACB3-1526AB591DE3}"/>
          </ac:spMkLst>
        </pc:spChg>
        <pc:spChg chg="mod">
          <ac:chgData name="Slater, Michael" userId="5ea8ca15-43f3-4fbc-a758-b2ff98785eb1" providerId="ADAL" clId="{5DD3A607-B277-4297-A0CF-231418BD2EEE}" dt="2024-01-24T11:10:40.974" v="690" actId="1076"/>
          <ac:spMkLst>
            <pc:docMk/>
            <pc:sldMk cId="1371583300" sldId="259"/>
            <ac:spMk id="249" creationId="{65295AA6-B59C-454B-ACB3-1526AB591DE3}"/>
          </ac:spMkLst>
        </pc:spChg>
        <pc:spChg chg="mod">
          <ac:chgData name="Slater, Michael" userId="5ea8ca15-43f3-4fbc-a758-b2ff98785eb1" providerId="ADAL" clId="{5DD3A607-B277-4297-A0CF-231418BD2EEE}" dt="2024-01-24T11:10:46.878" v="692" actId="1076"/>
          <ac:spMkLst>
            <pc:docMk/>
            <pc:sldMk cId="1371583300" sldId="259"/>
            <ac:spMk id="250" creationId="{65295AA6-B59C-454B-ACB3-1526AB591DE3}"/>
          </ac:spMkLst>
        </pc:spChg>
        <pc:spChg chg="mod">
          <ac:chgData name="Slater, Michael" userId="5ea8ca15-43f3-4fbc-a758-b2ff98785eb1" providerId="ADAL" clId="{5DD3A607-B277-4297-A0CF-231418BD2EEE}" dt="2024-01-24T11:10:49.270" v="693" actId="1076"/>
          <ac:spMkLst>
            <pc:docMk/>
            <pc:sldMk cId="1371583300" sldId="259"/>
            <ac:spMk id="256" creationId="{65295AA6-B59C-454B-ACB3-1526AB591DE3}"/>
          </ac:spMkLst>
        </pc:spChg>
        <pc:spChg chg="mod">
          <ac:chgData name="Slater, Michael" userId="5ea8ca15-43f3-4fbc-a758-b2ff98785eb1" providerId="ADAL" clId="{5DD3A607-B277-4297-A0CF-231418BD2EEE}" dt="2024-01-24T11:00:59.993" v="323" actId="20577"/>
          <ac:spMkLst>
            <pc:docMk/>
            <pc:sldMk cId="1371583300" sldId="259"/>
            <ac:spMk id="261" creationId="{65295AA6-B59C-454B-ACB3-1526AB591DE3}"/>
          </ac:spMkLst>
        </pc:spChg>
        <pc:spChg chg="mod">
          <ac:chgData name="Slater, Michael" userId="5ea8ca15-43f3-4fbc-a758-b2ff98785eb1" providerId="ADAL" clId="{5DD3A607-B277-4297-A0CF-231418BD2EEE}" dt="2024-01-24T10:56:49.212" v="142" actId="20577"/>
          <ac:spMkLst>
            <pc:docMk/>
            <pc:sldMk cId="1371583300" sldId="259"/>
            <ac:spMk id="262" creationId="{65295AA6-B59C-454B-ACB3-1526AB591DE3}"/>
          </ac:spMkLst>
        </pc:spChg>
        <pc:spChg chg="mod">
          <ac:chgData name="Slater, Michael" userId="5ea8ca15-43f3-4fbc-a758-b2ff98785eb1" providerId="ADAL" clId="{5DD3A607-B277-4297-A0CF-231418BD2EEE}" dt="2024-01-24T11:01:10.133" v="324" actId="404"/>
          <ac:spMkLst>
            <pc:docMk/>
            <pc:sldMk cId="1371583300" sldId="259"/>
            <ac:spMk id="263" creationId="{65295AA6-B59C-454B-ACB3-1526AB591DE3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7EA94C-77A3-2040-8584-2856F8330D11}" type="datetimeFigureOut">
              <a:rPr lang="en-US" smtClean="0"/>
              <a:t>2/23/2024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43138" y="1241425"/>
            <a:ext cx="23114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1" y="4776789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1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1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0A575A-FE42-F34E-BE8D-35435E3FE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4872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869365" rtl="0" eaLnBrk="1" latinLnBrk="0" hangingPunct="1">
      <a:defRPr sz="1140" kern="1200">
        <a:solidFill>
          <a:schemeClr val="tx1"/>
        </a:solidFill>
        <a:latin typeface="+mn-lt"/>
        <a:ea typeface="+mn-ea"/>
        <a:cs typeface="+mn-cs"/>
      </a:defRPr>
    </a:lvl1pPr>
    <a:lvl2pPr marL="434683" algn="l" defTabSz="869365" rtl="0" eaLnBrk="1" latinLnBrk="0" hangingPunct="1">
      <a:defRPr sz="1140" kern="1200">
        <a:solidFill>
          <a:schemeClr val="tx1"/>
        </a:solidFill>
        <a:latin typeface="+mn-lt"/>
        <a:ea typeface="+mn-ea"/>
        <a:cs typeface="+mn-cs"/>
      </a:defRPr>
    </a:lvl2pPr>
    <a:lvl3pPr marL="869365" algn="l" defTabSz="869365" rtl="0" eaLnBrk="1" latinLnBrk="0" hangingPunct="1">
      <a:defRPr sz="1140" kern="1200">
        <a:solidFill>
          <a:schemeClr val="tx1"/>
        </a:solidFill>
        <a:latin typeface="+mn-lt"/>
        <a:ea typeface="+mn-ea"/>
        <a:cs typeface="+mn-cs"/>
      </a:defRPr>
    </a:lvl3pPr>
    <a:lvl4pPr marL="1304048" algn="l" defTabSz="869365" rtl="0" eaLnBrk="1" latinLnBrk="0" hangingPunct="1">
      <a:defRPr sz="1140" kern="1200">
        <a:solidFill>
          <a:schemeClr val="tx1"/>
        </a:solidFill>
        <a:latin typeface="+mn-lt"/>
        <a:ea typeface="+mn-ea"/>
        <a:cs typeface="+mn-cs"/>
      </a:defRPr>
    </a:lvl4pPr>
    <a:lvl5pPr marL="1738732" algn="l" defTabSz="869365" rtl="0" eaLnBrk="1" latinLnBrk="0" hangingPunct="1">
      <a:defRPr sz="1140" kern="1200">
        <a:solidFill>
          <a:schemeClr val="tx1"/>
        </a:solidFill>
        <a:latin typeface="+mn-lt"/>
        <a:ea typeface="+mn-ea"/>
        <a:cs typeface="+mn-cs"/>
      </a:defRPr>
    </a:lvl5pPr>
    <a:lvl6pPr marL="2173415" algn="l" defTabSz="869365" rtl="0" eaLnBrk="1" latinLnBrk="0" hangingPunct="1">
      <a:defRPr sz="1140" kern="1200">
        <a:solidFill>
          <a:schemeClr val="tx1"/>
        </a:solidFill>
        <a:latin typeface="+mn-lt"/>
        <a:ea typeface="+mn-ea"/>
        <a:cs typeface="+mn-cs"/>
      </a:defRPr>
    </a:lvl6pPr>
    <a:lvl7pPr marL="2608097" algn="l" defTabSz="869365" rtl="0" eaLnBrk="1" latinLnBrk="0" hangingPunct="1">
      <a:defRPr sz="1140" kern="1200">
        <a:solidFill>
          <a:schemeClr val="tx1"/>
        </a:solidFill>
        <a:latin typeface="+mn-lt"/>
        <a:ea typeface="+mn-ea"/>
        <a:cs typeface="+mn-cs"/>
      </a:defRPr>
    </a:lvl7pPr>
    <a:lvl8pPr marL="3042780" algn="l" defTabSz="869365" rtl="0" eaLnBrk="1" latinLnBrk="0" hangingPunct="1">
      <a:defRPr sz="1140" kern="1200">
        <a:solidFill>
          <a:schemeClr val="tx1"/>
        </a:solidFill>
        <a:latin typeface="+mn-lt"/>
        <a:ea typeface="+mn-ea"/>
        <a:cs typeface="+mn-cs"/>
      </a:defRPr>
    </a:lvl8pPr>
    <a:lvl9pPr marL="3477462" algn="l" defTabSz="869365" rtl="0" eaLnBrk="1" latinLnBrk="0" hangingPunct="1">
      <a:defRPr sz="114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243138" y="1241425"/>
            <a:ext cx="2311400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A575A-FE42-F34E-BE8D-35435E3FEA7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98324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82955" y="2474395"/>
            <a:ext cx="8873490" cy="5263774"/>
          </a:xfrm>
        </p:spPr>
        <p:txBody>
          <a:bodyPr anchor="b"/>
          <a:lstStyle>
            <a:lvl1pPr algn="ctr">
              <a:defRPr sz="685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04925" y="7941160"/>
            <a:ext cx="7829550" cy="3650342"/>
          </a:xfrm>
        </p:spPr>
        <p:txBody>
          <a:bodyPr/>
          <a:lstStyle>
            <a:lvl1pPr marL="0" indent="0" algn="ctr">
              <a:buNone/>
              <a:defRPr sz="2740"/>
            </a:lvl1pPr>
            <a:lvl2pPr marL="521985" indent="0" algn="ctr">
              <a:buNone/>
              <a:defRPr sz="2283"/>
            </a:lvl2pPr>
            <a:lvl3pPr marL="1043970" indent="0" algn="ctr">
              <a:buNone/>
              <a:defRPr sz="2055"/>
            </a:lvl3pPr>
            <a:lvl4pPr marL="1565956" indent="0" algn="ctr">
              <a:buNone/>
              <a:defRPr sz="1827"/>
            </a:lvl4pPr>
            <a:lvl5pPr marL="2087941" indent="0" algn="ctr">
              <a:buNone/>
              <a:defRPr sz="1827"/>
            </a:lvl5pPr>
            <a:lvl6pPr marL="2609926" indent="0" algn="ctr">
              <a:buNone/>
              <a:defRPr sz="1827"/>
            </a:lvl6pPr>
            <a:lvl7pPr marL="3131911" indent="0" algn="ctr">
              <a:buNone/>
              <a:defRPr sz="1827"/>
            </a:lvl7pPr>
            <a:lvl8pPr marL="3653897" indent="0" algn="ctr">
              <a:buNone/>
              <a:defRPr sz="1827"/>
            </a:lvl8pPr>
            <a:lvl9pPr marL="4175882" indent="0" algn="ctr">
              <a:buNone/>
              <a:defRPr sz="1827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23/02/2024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5025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23/02/2024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15153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2272" y="3769342"/>
            <a:ext cx="9003983" cy="6289229"/>
          </a:xfrm>
        </p:spPr>
        <p:txBody>
          <a:bodyPr anchor="b"/>
          <a:lstStyle>
            <a:lvl1pPr>
              <a:defRPr sz="685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2272" y="10118069"/>
            <a:ext cx="9003983" cy="3307357"/>
          </a:xfrm>
        </p:spPr>
        <p:txBody>
          <a:bodyPr/>
          <a:lstStyle>
            <a:lvl1pPr marL="0" indent="0">
              <a:buNone/>
              <a:defRPr sz="2740">
                <a:solidFill>
                  <a:schemeClr val="tx1"/>
                </a:solidFill>
              </a:defRPr>
            </a:lvl1pPr>
            <a:lvl2pPr marL="521985" indent="0">
              <a:buNone/>
              <a:defRPr sz="2283">
                <a:solidFill>
                  <a:schemeClr val="tx1">
                    <a:tint val="75000"/>
                  </a:schemeClr>
                </a:solidFill>
              </a:defRPr>
            </a:lvl2pPr>
            <a:lvl3pPr marL="1043970" indent="0">
              <a:buNone/>
              <a:defRPr sz="2055">
                <a:solidFill>
                  <a:schemeClr val="tx1">
                    <a:tint val="75000"/>
                  </a:schemeClr>
                </a:solidFill>
              </a:defRPr>
            </a:lvl3pPr>
            <a:lvl4pPr marL="1565956" indent="0">
              <a:buNone/>
              <a:defRPr sz="1827">
                <a:solidFill>
                  <a:schemeClr val="tx1">
                    <a:tint val="75000"/>
                  </a:schemeClr>
                </a:solidFill>
              </a:defRPr>
            </a:lvl4pPr>
            <a:lvl5pPr marL="2087941" indent="0">
              <a:buNone/>
              <a:defRPr sz="1827">
                <a:solidFill>
                  <a:schemeClr val="tx1">
                    <a:tint val="75000"/>
                  </a:schemeClr>
                </a:solidFill>
              </a:defRPr>
            </a:lvl5pPr>
            <a:lvl6pPr marL="2609926" indent="0">
              <a:buNone/>
              <a:defRPr sz="1827">
                <a:solidFill>
                  <a:schemeClr val="tx1">
                    <a:tint val="75000"/>
                  </a:schemeClr>
                </a:solidFill>
              </a:defRPr>
            </a:lvl6pPr>
            <a:lvl7pPr marL="3131911" indent="0">
              <a:buNone/>
              <a:defRPr sz="1827">
                <a:solidFill>
                  <a:schemeClr val="tx1">
                    <a:tint val="75000"/>
                  </a:schemeClr>
                </a:solidFill>
              </a:defRPr>
            </a:lvl7pPr>
            <a:lvl8pPr marL="3653897" indent="0">
              <a:buNone/>
              <a:defRPr sz="1827">
                <a:solidFill>
                  <a:schemeClr val="tx1">
                    <a:tint val="75000"/>
                  </a:schemeClr>
                </a:solidFill>
              </a:defRPr>
            </a:lvl8pPr>
            <a:lvl9pPr marL="4175882" indent="0">
              <a:buNone/>
              <a:defRPr sz="182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23/02/2024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68511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17709" y="4024827"/>
            <a:ext cx="4436745" cy="959308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84946" y="4024827"/>
            <a:ext cx="4436745" cy="959308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23/02/2024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08694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9068" y="804969"/>
            <a:ext cx="9003983" cy="292237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9070" y="3706342"/>
            <a:ext cx="4416355" cy="1816421"/>
          </a:xfrm>
        </p:spPr>
        <p:txBody>
          <a:bodyPr anchor="b"/>
          <a:lstStyle>
            <a:lvl1pPr marL="0" indent="0">
              <a:buNone/>
              <a:defRPr sz="2740" b="1"/>
            </a:lvl1pPr>
            <a:lvl2pPr marL="521985" indent="0">
              <a:buNone/>
              <a:defRPr sz="2283" b="1"/>
            </a:lvl2pPr>
            <a:lvl3pPr marL="1043970" indent="0">
              <a:buNone/>
              <a:defRPr sz="2055" b="1"/>
            </a:lvl3pPr>
            <a:lvl4pPr marL="1565956" indent="0">
              <a:buNone/>
              <a:defRPr sz="1827" b="1"/>
            </a:lvl4pPr>
            <a:lvl5pPr marL="2087941" indent="0">
              <a:buNone/>
              <a:defRPr sz="1827" b="1"/>
            </a:lvl5pPr>
            <a:lvl6pPr marL="2609926" indent="0">
              <a:buNone/>
              <a:defRPr sz="1827" b="1"/>
            </a:lvl6pPr>
            <a:lvl7pPr marL="3131911" indent="0">
              <a:buNone/>
              <a:defRPr sz="1827" b="1"/>
            </a:lvl7pPr>
            <a:lvl8pPr marL="3653897" indent="0">
              <a:buNone/>
              <a:defRPr sz="1827" b="1"/>
            </a:lvl8pPr>
            <a:lvl9pPr marL="4175882" indent="0">
              <a:buNone/>
              <a:defRPr sz="1827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0" y="5522763"/>
            <a:ext cx="4416355" cy="812315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284947" y="3706342"/>
            <a:ext cx="4438105" cy="1816421"/>
          </a:xfrm>
        </p:spPr>
        <p:txBody>
          <a:bodyPr anchor="b"/>
          <a:lstStyle>
            <a:lvl1pPr marL="0" indent="0">
              <a:buNone/>
              <a:defRPr sz="2740" b="1"/>
            </a:lvl1pPr>
            <a:lvl2pPr marL="521985" indent="0">
              <a:buNone/>
              <a:defRPr sz="2283" b="1"/>
            </a:lvl2pPr>
            <a:lvl3pPr marL="1043970" indent="0">
              <a:buNone/>
              <a:defRPr sz="2055" b="1"/>
            </a:lvl3pPr>
            <a:lvl4pPr marL="1565956" indent="0">
              <a:buNone/>
              <a:defRPr sz="1827" b="1"/>
            </a:lvl4pPr>
            <a:lvl5pPr marL="2087941" indent="0">
              <a:buNone/>
              <a:defRPr sz="1827" b="1"/>
            </a:lvl5pPr>
            <a:lvl6pPr marL="2609926" indent="0">
              <a:buNone/>
              <a:defRPr sz="1827" b="1"/>
            </a:lvl6pPr>
            <a:lvl7pPr marL="3131911" indent="0">
              <a:buNone/>
              <a:defRPr sz="1827" b="1"/>
            </a:lvl7pPr>
            <a:lvl8pPr marL="3653897" indent="0">
              <a:buNone/>
              <a:defRPr sz="1827" b="1"/>
            </a:lvl8pPr>
            <a:lvl9pPr marL="4175882" indent="0">
              <a:buNone/>
              <a:defRPr sz="1827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284947" y="5522763"/>
            <a:ext cx="4438105" cy="812315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23/02/2024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27198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23/02/2024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858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23/02/2024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04246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9069" y="1007957"/>
            <a:ext cx="3366978" cy="3527848"/>
          </a:xfrm>
        </p:spPr>
        <p:txBody>
          <a:bodyPr anchor="b"/>
          <a:lstStyle>
            <a:lvl1pPr>
              <a:defRPr sz="3653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38105" y="2176910"/>
            <a:ext cx="5284946" cy="10744538"/>
          </a:xfrm>
        </p:spPr>
        <p:txBody>
          <a:bodyPr/>
          <a:lstStyle>
            <a:lvl1pPr>
              <a:defRPr sz="3653"/>
            </a:lvl1pPr>
            <a:lvl2pPr>
              <a:defRPr sz="3197"/>
            </a:lvl2pPr>
            <a:lvl3pPr>
              <a:defRPr sz="2740"/>
            </a:lvl3pPr>
            <a:lvl4pPr>
              <a:defRPr sz="2283"/>
            </a:lvl4pPr>
            <a:lvl5pPr>
              <a:defRPr sz="2283"/>
            </a:lvl5pPr>
            <a:lvl6pPr>
              <a:defRPr sz="2283"/>
            </a:lvl6pPr>
            <a:lvl7pPr>
              <a:defRPr sz="2283"/>
            </a:lvl7pPr>
            <a:lvl8pPr>
              <a:defRPr sz="2283"/>
            </a:lvl8pPr>
            <a:lvl9pPr>
              <a:defRPr sz="2283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9069" y="4535805"/>
            <a:ext cx="3366978" cy="8403140"/>
          </a:xfrm>
        </p:spPr>
        <p:txBody>
          <a:bodyPr/>
          <a:lstStyle>
            <a:lvl1pPr marL="0" indent="0">
              <a:buNone/>
              <a:defRPr sz="1827"/>
            </a:lvl1pPr>
            <a:lvl2pPr marL="521985" indent="0">
              <a:buNone/>
              <a:defRPr sz="1598"/>
            </a:lvl2pPr>
            <a:lvl3pPr marL="1043970" indent="0">
              <a:buNone/>
              <a:defRPr sz="1370"/>
            </a:lvl3pPr>
            <a:lvl4pPr marL="1565956" indent="0">
              <a:buNone/>
              <a:defRPr sz="1142"/>
            </a:lvl4pPr>
            <a:lvl5pPr marL="2087941" indent="0">
              <a:buNone/>
              <a:defRPr sz="1142"/>
            </a:lvl5pPr>
            <a:lvl6pPr marL="2609926" indent="0">
              <a:buNone/>
              <a:defRPr sz="1142"/>
            </a:lvl6pPr>
            <a:lvl7pPr marL="3131911" indent="0">
              <a:buNone/>
              <a:defRPr sz="1142"/>
            </a:lvl7pPr>
            <a:lvl8pPr marL="3653897" indent="0">
              <a:buNone/>
              <a:defRPr sz="1142"/>
            </a:lvl8pPr>
            <a:lvl9pPr marL="4175882" indent="0">
              <a:buNone/>
              <a:defRPr sz="114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23/02/2024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06696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9069" y="1007957"/>
            <a:ext cx="3366978" cy="3527848"/>
          </a:xfrm>
        </p:spPr>
        <p:txBody>
          <a:bodyPr anchor="b"/>
          <a:lstStyle>
            <a:lvl1pPr>
              <a:defRPr sz="3653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38105" y="2176910"/>
            <a:ext cx="5284946" cy="10744538"/>
          </a:xfrm>
        </p:spPr>
        <p:txBody>
          <a:bodyPr anchor="t"/>
          <a:lstStyle>
            <a:lvl1pPr marL="0" indent="0">
              <a:buNone/>
              <a:defRPr sz="3653"/>
            </a:lvl1pPr>
            <a:lvl2pPr marL="521985" indent="0">
              <a:buNone/>
              <a:defRPr sz="3197"/>
            </a:lvl2pPr>
            <a:lvl3pPr marL="1043970" indent="0">
              <a:buNone/>
              <a:defRPr sz="2740"/>
            </a:lvl3pPr>
            <a:lvl4pPr marL="1565956" indent="0">
              <a:buNone/>
              <a:defRPr sz="2283"/>
            </a:lvl4pPr>
            <a:lvl5pPr marL="2087941" indent="0">
              <a:buNone/>
              <a:defRPr sz="2283"/>
            </a:lvl5pPr>
            <a:lvl6pPr marL="2609926" indent="0">
              <a:buNone/>
              <a:defRPr sz="2283"/>
            </a:lvl6pPr>
            <a:lvl7pPr marL="3131911" indent="0">
              <a:buNone/>
              <a:defRPr sz="2283"/>
            </a:lvl7pPr>
            <a:lvl8pPr marL="3653897" indent="0">
              <a:buNone/>
              <a:defRPr sz="2283"/>
            </a:lvl8pPr>
            <a:lvl9pPr marL="4175882" indent="0">
              <a:buNone/>
              <a:defRPr sz="2283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9069" y="4535805"/>
            <a:ext cx="3366978" cy="8403140"/>
          </a:xfrm>
        </p:spPr>
        <p:txBody>
          <a:bodyPr/>
          <a:lstStyle>
            <a:lvl1pPr marL="0" indent="0">
              <a:buNone/>
              <a:defRPr sz="1827"/>
            </a:lvl1pPr>
            <a:lvl2pPr marL="521985" indent="0">
              <a:buNone/>
              <a:defRPr sz="1598"/>
            </a:lvl2pPr>
            <a:lvl3pPr marL="1043970" indent="0">
              <a:buNone/>
              <a:defRPr sz="1370"/>
            </a:lvl3pPr>
            <a:lvl4pPr marL="1565956" indent="0">
              <a:buNone/>
              <a:defRPr sz="1142"/>
            </a:lvl4pPr>
            <a:lvl5pPr marL="2087941" indent="0">
              <a:buNone/>
              <a:defRPr sz="1142"/>
            </a:lvl5pPr>
            <a:lvl6pPr marL="2609926" indent="0">
              <a:buNone/>
              <a:defRPr sz="1142"/>
            </a:lvl6pPr>
            <a:lvl7pPr marL="3131911" indent="0">
              <a:buNone/>
              <a:defRPr sz="1142"/>
            </a:lvl7pPr>
            <a:lvl8pPr marL="3653897" indent="0">
              <a:buNone/>
              <a:defRPr sz="1142"/>
            </a:lvl8pPr>
            <a:lvl9pPr marL="4175882" indent="0">
              <a:buNone/>
              <a:defRPr sz="114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23/02/2024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31105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23/02/2024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61834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470696" y="804966"/>
            <a:ext cx="2250996" cy="12812950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17710" y="804966"/>
            <a:ext cx="6622494" cy="128129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23/02/2024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74873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17709" y="804969"/>
            <a:ext cx="9003983" cy="29223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7709" y="4024827"/>
            <a:ext cx="9003983" cy="959308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7709" y="14013401"/>
            <a:ext cx="2348865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7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CC7FA-4DC8-4AC2-8BC3-7D8537098B71}" type="datetimeFigureOut">
              <a:rPr lang="en-GB" smtClean="0"/>
              <a:t>23/02/2024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58051" y="14013401"/>
            <a:ext cx="3523298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7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372826" y="14013401"/>
            <a:ext cx="2348865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7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75518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61" r:id="rId3"/>
    <p:sldLayoutId id="2147483762" r:id="rId4"/>
    <p:sldLayoutId id="2147483763" r:id="rId5"/>
    <p:sldLayoutId id="2147483764" r:id="rId6"/>
    <p:sldLayoutId id="2147483765" r:id="rId7"/>
    <p:sldLayoutId id="2147483766" r:id="rId8"/>
    <p:sldLayoutId id="2147483767" r:id="rId9"/>
    <p:sldLayoutId id="2147483768" r:id="rId10"/>
    <p:sldLayoutId id="2147483769" r:id="rId11"/>
  </p:sldLayoutIdLst>
  <p:txStyles>
    <p:titleStyle>
      <a:lvl1pPr algn="l" defTabSz="1043970" rtl="0" eaLnBrk="1" latinLnBrk="0" hangingPunct="1">
        <a:lnSpc>
          <a:spcPct val="90000"/>
        </a:lnSpc>
        <a:spcBef>
          <a:spcPct val="0"/>
        </a:spcBef>
        <a:buNone/>
        <a:defRPr sz="502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0993" indent="-260993" algn="l" defTabSz="1043970" rtl="0" eaLnBrk="1" latinLnBrk="0" hangingPunct="1">
        <a:lnSpc>
          <a:spcPct val="90000"/>
        </a:lnSpc>
        <a:spcBef>
          <a:spcPts val="1142"/>
        </a:spcBef>
        <a:buFont typeface="Arial" panose="020B0604020202020204" pitchFamily="34" charset="0"/>
        <a:buChar char="•"/>
        <a:defRPr sz="3197" kern="1200">
          <a:solidFill>
            <a:schemeClr val="tx1"/>
          </a:solidFill>
          <a:latin typeface="+mn-lt"/>
          <a:ea typeface="+mn-ea"/>
          <a:cs typeface="+mn-cs"/>
        </a:defRPr>
      </a:lvl1pPr>
      <a:lvl2pPr marL="782978" indent="-260993" algn="l" defTabSz="1043970" rtl="0" eaLnBrk="1" latinLnBrk="0" hangingPunct="1">
        <a:lnSpc>
          <a:spcPct val="90000"/>
        </a:lnSpc>
        <a:spcBef>
          <a:spcPts val="571"/>
        </a:spcBef>
        <a:buFont typeface="Arial" panose="020B0604020202020204" pitchFamily="34" charset="0"/>
        <a:buChar char="•"/>
        <a:defRPr sz="2740" kern="1200">
          <a:solidFill>
            <a:schemeClr val="tx1"/>
          </a:solidFill>
          <a:latin typeface="+mn-lt"/>
          <a:ea typeface="+mn-ea"/>
          <a:cs typeface="+mn-cs"/>
        </a:defRPr>
      </a:lvl2pPr>
      <a:lvl3pPr marL="1304963" indent="-260993" algn="l" defTabSz="1043970" rtl="0" eaLnBrk="1" latinLnBrk="0" hangingPunct="1">
        <a:lnSpc>
          <a:spcPct val="90000"/>
        </a:lnSpc>
        <a:spcBef>
          <a:spcPts val="571"/>
        </a:spcBef>
        <a:buFont typeface="Arial" panose="020B0604020202020204" pitchFamily="34" charset="0"/>
        <a:buChar char="•"/>
        <a:defRPr sz="2283" kern="1200">
          <a:solidFill>
            <a:schemeClr val="tx1"/>
          </a:solidFill>
          <a:latin typeface="+mn-lt"/>
          <a:ea typeface="+mn-ea"/>
          <a:cs typeface="+mn-cs"/>
        </a:defRPr>
      </a:lvl3pPr>
      <a:lvl4pPr marL="1826948" indent="-260993" algn="l" defTabSz="1043970" rtl="0" eaLnBrk="1" latinLnBrk="0" hangingPunct="1">
        <a:lnSpc>
          <a:spcPct val="90000"/>
        </a:lnSpc>
        <a:spcBef>
          <a:spcPts val="571"/>
        </a:spcBef>
        <a:buFont typeface="Arial" panose="020B0604020202020204" pitchFamily="34" charset="0"/>
        <a:buChar char="•"/>
        <a:defRPr sz="2055" kern="1200">
          <a:solidFill>
            <a:schemeClr val="tx1"/>
          </a:solidFill>
          <a:latin typeface="+mn-lt"/>
          <a:ea typeface="+mn-ea"/>
          <a:cs typeface="+mn-cs"/>
        </a:defRPr>
      </a:lvl4pPr>
      <a:lvl5pPr marL="2348934" indent="-260993" algn="l" defTabSz="1043970" rtl="0" eaLnBrk="1" latinLnBrk="0" hangingPunct="1">
        <a:lnSpc>
          <a:spcPct val="90000"/>
        </a:lnSpc>
        <a:spcBef>
          <a:spcPts val="571"/>
        </a:spcBef>
        <a:buFont typeface="Arial" panose="020B0604020202020204" pitchFamily="34" charset="0"/>
        <a:buChar char="•"/>
        <a:defRPr sz="2055" kern="1200">
          <a:solidFill>
            <a:schemeClr val="tx1"/>
          </a:solidFill>
          <a:latin typeface="+mn-lt"/>
          <a:ea typeface="+mn-ea"/>
          <a:cs typeface="+mn-cs"/>
        </a:defRPr>
      </a:lvl5pPr>
      <a:lvl6pPr marL="2870919" indent="-260993" algn="l" defTabSz="1043970" rtl="0" eaLnBrk="1" latinLnBrk="0" hangingPunct="1">
        <a:lnSpc>
          <a:spcPct val="90000"/>
        </a:lnSpc>
        <a:spcBef>
          <a:spcPts val="571"/>
        </a:spcBef>
        <a:buFont typeface="Arial" panose="020B0604020202020204" pitchFamily="34" charset="0"/>
        <a:buChar char="•"/>
        <a:defRPr sz="2055" kern="1200">
          <a:solidFill>
            <a:schemeClr val="tx1"/>
          </a:solidFill>
          <a:latin typeface="+mn-lt"/>
          <a:ea typeface="+mn-ea"/>
          <a:cs typeface="+mn-cs"/>
        </a:defRPr>
      </a:lvl6pPr>
      <a:lvl7pPr marL="3392904" indent="-260993" algn="l" defTabSz="1043970" rtl="0" eaLnBrk="1" latinLnBrk="0" hangingPunct="1">
        <a:lnSpc>
          <a:spcPct val="90000"/>
        </a:lnSpc>
        <a:spcBef>
          <a:spcPts val="571"/>
        </a:spcBef>
        <a:buFont typeface="Arial" panose="020B0604020202020204" pitchFamily="34" charset="0"/>
        <a:buChar char="•"/>
        <a:defRPr sz="2055" kern="1200">
          <a:solidFill>
            <a:schemeClr val="tx1"/>
          </a:solidFill>
          <a:latin typeface="+mn-lt"/>
          <a:ea typeface="+mn-ea"/>
          <a:cs typeface="+mn-cs"/>
        </a:defRPr>
      </a:lvl7pPr>
      <a:lvl8pPr marL="3914889" indent="-260993" algn="l" defTabSz="1043970" rtl="0" eaLnBrk="1" latinLnBrk="0" hangingPunct="1">
        <a:lnSpc>
          <a:spcPct val="90000"/>
        </a:lnSpc>
        <a:spcBef>
          <a:spcPts val="571"/>
        </a:spcBef>
        <a:buFont typeface="Arial" panose="020B0604020202020204" pitchFamily="34" charset="0"/>
        <a:buChar char="•"/>
        <a:defRPr sz="2055" kern="1200">
          <a:solidFill>
            <a:schemeClr val="tx1"/>
          </a:solidFill>
          <a:latin typeface="+mn-lt"/>
          <a:ea typeface="+mn-ea"/>
          <a:cs typeface="+mn-cs"/>
        </a:defRPr>
      </a:lvl8pPr>
      <a:lvl9pPr marL="4436875" indent="-260993" algn="l" defTabSz="1043970" rtl="0" eaLnBrk="1" latinLnBrk="0" hangingPunct="1">
        <a:lnSpc>
          <a:spcPct val="90000"/>
        </a:lnSpc>
        <a:spcBef>
          <a:spcPts val="571"/>
        </a:spcBef>
        <a:buFont typeface="Arial" panose="020B0604020202020204" pitchFamily="34" charset="0"/>
        <a:buChar char="•"/>
        <a:defRPr sz="205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43970" rtl="0" eaLnBrk="1" latinLnBrk="0" hangingPunct="1">
        <a:defRPr sz="2055" kern="1200">
          <a:solidFill>
            <a:schemeClr val="tx1"/>
          </a:solidFill>
          <a:latin typeface="+mn-lt"/>
          <a:ea typeface="+mn-ea"/>
          <a:cs typeface="+mn-cs"/>
        </a:defRPr>
      </a:lvl1pPr>
      <a:lvl2pPr marL="521985" algn="l" defTabSz="1043970" rtl="0" eaLnBrk="1" latinLnBrk="0" hangingPunct="1">
        <a:defRPr sz="2055" kern="1200">
          <a:solidFill>
            <a:schemeClr val="tx1"/>
          </a:solidFill>
          <a:latin typeface="+mn-lt"/>
          <a:ea typeface="+mn-ea"/>
          <a:cs typeface="+mn-cs"/>
        </a:defRPr>
      </a:lvl2pPr>
      <a:lvl3pPr marL="1043970" algn="l" defTabSz="1043970" rtl="0" eaLnBrk="1" latinLnBrk="0" hangingPunct="1">
        <a:defRPr sz="2055" kern="1200">
          <a:solidFill>
            <a:schemeClr val="tx1"/>
          </a:solidFill>
          <a:latin typeface="+mn-lt"/>
          <a:ea typeface="+mn-ea"/>
          <a:cs typeface="+mn-cs"/>
        </a:defRPr>
      </a:lvl3pPr>
      <a:lvl4pPr marL="1565956" algn="l" defTabSz="1043970" rtl="0" eaLnBrk="1" latinLnBrk="0" hangingPunct="1">
        <a:defRPr sz="2055" kern="1200">
          <a:solidFill>
            <a:schemeClr val="tx1"/>
          </a:solidFill>
          <a:latin typeface="+mn-lt"/>
          <a:ea typeface="+mn-ea"/>
          <a:cs typeface="+mn-cs"/>
        </a:defRPr>
      </a:lvl4pPr>
      <a:lvl5pPr marL="2087941" algn="l" defTabSz="1043970" rtl="0" eaLnBrk="1" latinLnBrk="0" hangingPunct="1">
        <a:defRPr sz="2055" kern="1200">
          <a:solidFill>
            <a:schemeClr val="tx1"/>
          </a:solidFill>
          <a:latin typeface="+mn-lt"/>
          <a:ea typeface="+mn-ea"/>
          <a:cs typeface="+mn-cs"/>
        </a:defRPr>
      </a:lvl5pPr>
      <a:lvl6pPr marL="2609926" algn="l" defTabSz="1043970" rtl="0" eaLnBrk="1" latinLnBrk="0" hangingPunct="1">
        <a:defRPr sz="2055" kern="1200">
          <a:solidFill>
            <a:schemeClr val="tx1"/>
          </a:solidFill>
          <a:latin typeface="+mn-lt"/>
          <a:ea typeface="+mn-ea"/>
          <a:cs typeface="+mn-cs"/>
        </a:defRPr>
      </a:lvl6pPr>
      <a:lvl7pPr marL="3131911" algn="l" defTabSz="1043970" rtl="0" eaLnBrk="1" latinLnBrk="0" hangingPunct="1">
        <a:defRPr sz="2055" kern="1200">
          <a:solidFill>
            <a:schemeClr val="tx1"/>
          </a:solidFill>
          <a:latin typeface="+mn-lt"/>
          <a:ea typeface="+mn-ea"/>
          <a:cs typeface="+mn-cs"/>
        </a:defRPr>
      </a:lvl7pPr>
      <a:lvl8pPr marL="3653897" algn="l" defTabSz="1043970" rtl="0" eaLnBrk="1" latinLnBrk="0" hangingPunct="1">
        <a:defRPr sz="2055" kern="1200">
          <a:solidFill>
            <a:schemeClr val="tx1"/>
          </a:solidFill>
          <a:latin typeface="+mn-lt"/>
          <a:ea typeface="+mn-ea"/>
          <a:cs typeface="+mn-cs"/>
        </a:defRPr>
      </a:lvl8pPr>
      <a:lvl9pPr marL="4175882" algn="l" defTabSz="1043970" rtl="0" eaLnBrk="1" latinLnBrk="0" hangingPunct="1">
        <a:defRPr sz="205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0.jpe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8.png"/><Relationship Id="rId5" Type="http://schemas.openxmlformats.org/officeDocument/2006/relationships/image" Target="../media/image3.png"/><Relationship Id="rId10" Type="http://schemas.openxmlformats.org/officeDocument/2006/relationships/image" Target="../media/image7.png"/><Relationship Id="rId4" Type="http://schemas.openxmlformats.org/officeDocument/2006/relationships/image" Target="../media/image2.png"/><Relationship Id="rId9" Type="http://schemas.microsoft.com/office/2007/relationships/hdphoto" Target="../media/hdphoto1.wdp"/><Relationship Id="rId14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7" name="TextBox 1056">
            <a:extLst>
              <a:ext uri="{FF2B5EF4-FFF2-40B4-BE49-F238E27FC236}">
                <a16:creationId xmlns:a16="http://schemas.microsoft.com/office/drawing/2014/main" id="{65295AA6-B59C-454B-ACB3-1526AB591DE3}"/>
              </a:ext>
            </a:extLst>
          </p:cNvPr>
          <p:cNvSpPr txBox="1"/>
          <p:nvPr/>
        </p:nvSpPr>
        <p:spPr>
          <a:xfrm>
            <a:off x="1674160" y="12603146"/>
            <a:ext cx="2224238" cy="969496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 algn="ctr" defTabSz="914400" eaLnBrk="0" fontAlgn="base" hangingPunct="0">
              <a:spcBef>
                <a:spcPct val="0"/>
              </a:spcBef>
            </a:pPr>
            <a:r>
              <a:rPr lang="en-US" altLang="en-US" sz="1000" b="1" dirty="0">
                <a:solidFill>
                  <a:srgbClr val="000000"/>
                </a:solidFill>
                <a:latin typeface="Calibri" panose="020F0502020204030204" pitchFamily="34" charset="0"/>
              </a:rPr>
              <a:t>1. Autumn term</a:t>
            </a:r>
          </a:p>
          <a:p>
            <a:pPr lvl="0" algn="ctr" defTabSz="914400" eaLnBrk="0" fontAlgn="base" hangingPunct="0">
              <a:spcBef>
                <a:spcPct val="0"/>
              </a:spcBef>
            </a:pPr>
            <a:r>
              <a:rPr lang="en-US" altLang="en-US" sz="1000" b="1" dirty="0">
                <a:solidFill>
                  <a:srgbClr val="000000"/>
                </a:solidFill>
                <a:latin typeface="Calibri" panose="020F0502020204030204" pitchFamily="34" charset="0"/>
              </a:rPr>
              <a:t>UNIT CONCEPTS </a:t>
            </a:r>
          </a:p>
          <a:p>
            <a:pPr lvl="0" algn="ctr" defTabSz="914400" eaLnBrk="0" fontAlgn="base" hangingPunct="0">
              <a:spcBef>
                <a:spcPct val="0"/>
              </a:spcBef>
            </a:pPr>
            <a:endParaRPr lang="en-US" altLang="en-US" sz="1000" b="1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lvl="0" algn="ctr" defTabSz="914400" eaLnBrk="0" fontAlgn="base" hangingPunct="0">
              <a:spcBef>
                <a:spcPct val="0"/>
              </a:spcBef>
            </a:pPr>
            <a:r>
              <a:rPr lang="en-US" altLang="en-US" sz="900" dirty="0">
                <a:solidFill>
                  <a:srgbClr val="000000"/>
                </a:solidFill>
                <a:latin typeface="Calibri" panose="020F0502020204030204" pitchFamily="34" charset="0"/>
              </a:rPr>
              <a:t>Attitude – Effort – Work Ethic – Health &amp; well-being – 3 stage warm-up – Types of stretching – Flexion &amp; extension</a:t>
            </a:r>
          </a:p>
        </p:txBody>
      </p:sp>
      <p:graphicFrame>
        <p:nvGraphicFramePr>
          <p:cNvPr id="257" name="Table 8">
            <a:extLst>
              <a:ext uri="{FF2B5EF4-FFF2-40B4-BE49-F238E27FC236}">
                <a16:creationId xmlns:a16="http://schemas.microsoft.com/office/drawing/2014/main" id="{30933D8A-919E-3945-B644-B1EA66E5EE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621635"/>
              </p:ext>
            </p:extLst>
          </p:nvPr>
        </p:nvGraphicFramePr>
        <p:xfrm>
          <a:off x="5132647" y="7088159"/>
          <a:ext cx="3468396" cy="9480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6132">
                  <a:extLst>
                    <a:ext uri="{9D8B030D-6E8A-4147-A177-3AD203B41FA5}">
                      <a16:colId xmlns:a16="http://schemas.microsoft.com/office/drawing/2014/main" val="3316481952"/>
                    </a:ext>
                  </a:extLst>
                </a:gridCol>
                <a:gridCol w="1156132">
                  <a:extLst>
                    <a:ext uri="{9D8B030D-6E8A-4147-A177-3AD203B41FA5}">
                      <a16:colId xmlns:a16="http://schemas.microsoft.com/office/drawing/2014/main" val="1215761806"/>
                    </a:ext>
                  </a:extLst>
                </a:gridCol>
                <a:gridCol w="1156132">
                  <a:extLst>
                    <a:ext uri="{9D8B030D-6E8A-4147-A177-3AD203B41FA5}">
                      <a16:colId xmlns:a16="http://schemas.microsoft.com/office/drawing/2014/main" val="4105948554"/>
                    </a:ext>
                  </a:extLst>
                </a:gridCol>
              </a:tblGrid>
              <a:tr h="948026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rgbClr val="F27B22">
                        <a:alpha val="6470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rgbClr val="F27B22">
                        <a:alpha val="4470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F27B22">
                        <a:alpha val="25098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163301"/>
                  </a:ext>
                </a:extLst>
              </a:tr>
            </a:tbl>
          </a:graphicData>
        </a:graphic>
      </p:graphicFrame>
      <p:grpSp>
        <p:nvGrpSpPr>
          <p:cNvPr id="277" name="Group 276">
            <a:extLst>
              <a:ext uri="{FF2B5EF4-FFF2-40B4-BE49-F238E27FC236}">
                <a16:creationId xmlns:a16="http://schemas.microsoft.com/office/drawing/2014/main" id="{7C0B8A16-D743-1245-BA7E-87A8A8CB6EDB}"/>
              </a:ext>
            </a:extLst>
          </p:cNvPr>
          <p:cNvGrpSpPr/>
          <p:nvPr/>
        </p:nvGrpSpPr>
        <p:grpSpPr>
          <a:xfrm>
            <a:off x="452680" y="2727523"/>
            <a:ext cx="9675219" cy="11538872"/>
            <a:chOff x="2212708" y="2723230"/>
            <a:chExt cx="9675219" cy="11538872"/>
          </a:xfrm>
          <a:solidFill>
            <a:schemeClr val="bg1">
              <a:lumMod val="95000"/>
            </a:schemeClr>
          </a:solidFill>
        </p:grpSpPr>
        <p:sp>
          <p:nvSpPr>
            <p:cNvPr id="278" name="Block Arc 277">
              <a:extLst>
                <a:ext uri="{FF2B5EF4-FFF2-40B4-BE49-F238E27FC236}">
                  <a16:creationId xmlns:a16="http://schemas.microsoft.com/office/drawing/2014/main" id="{1052E930-E3C4-4B41-97A8-00B79CB85FFF}"/>
                </a:ext>
              </a:extLst>
            </p:cNvPr>
            <p:cNvSpPr/>
            <p:nvPr/>
          </p:nvSpPr>
          <p:spPr>
            <a:xfrm rot="16200000">
              <a:off x="2331372" y="2604567"/>
              <a:ext cx="2394196" cy="2631522"/>
            </a:xfrm>
            <a:prstGeom prst="blockArc">
              <a:avLst>
                <a:gd name="adj1" fmla="val 10753871"/>
                <a:gd name="adj2" fmla="val 21571931"/>
                <a:gd name="adj3" fmla="val 2547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79" name="Block Arc 278">
              <a:extLst>
                <a:ext uri="{FF2B5EF4-FFF2-40B4-BE49-F238E27FC236}">
                  <a16:creationId xmlns:a16="http://schemas.microsoft.com/office/drawing/2014/main" id="{FDFE154C-383D-7E43-910B-1272F6B02CFB}"/>
                </a:ext>
              </a:extLst>
            </p:cNvPr>
            <p:cNvSpPr/>
            <p:nvPr/>
          </p:nvSpPr>
          <p:spPr>
            <a:xfrm rot="16200000">
              <a:off x="2308781" y="6231790"/>
              <a:ext cx="2439378" cy="2631522"/>
            </a:xfrm>
            <a:prstGeom prst="blockArc">
              <a:avLst>
                <a:gd name="adj1" fmla="val 10843884"/>
                <a:gd name="adj2" fmla="val 21504166"/>
                <a:gd name="adj3" fmla="val 24664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80" name="Block Arc 279">
              <a:extLst>
                <a:ext uri="{FF2B5EF4-FFF2-40B4-BE49-F238E27FC236}">
                  <a16:creationId xmlns:a16="http://schemas.microsoft.com/office/drawing/2014/main" id="{A4044B8F-3DE8-514A-97FA-5183623BB901}"/>
                </a:ext>
              </a:extLst>
            </p:cNvPr>
            <p:cNvSpPr/>
            <p:nvPr/>
          </p:nvSpPr>
          <p:spPr>
            <a:xfrm rot="16200000">
              <a:off x="2318311" y="9898622"/>
              <a:ext cx="2420315" cy="2631522"/>
            </a:xfrm>
            <a:prstGeom prst="blockArc">
              <a:avLst>
                <a:gd name="adj1" fmla="val 10658906"/>
                <a:gd name="adj2" fmla="val 35323"/>
                <a:gd name="adj3" fmla="val 2465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81" name="Block Arc 280">
              <a:extLst>
                <a:ext uri="{FF2B5EF4-FFF2-40B4-BE49-F238E27FC236}">
                  <a16:creationId xmlns:a16="http://schemas.microsoft.com/office/drawing/2014/main" id="{C530E71A-AD36-794C-9172-06ABD4F23BF6}"/>
                </a:ext>
              </a:extLst>
            </p:cNvPr>
            <p:cNvSpPr/>
            <p:nvPr/>
          </p:nvSpPr>
          <p:spPr>
            <a:xfrm rot="5400000">
              <a:off x="9283191" y="4402712"/>
              <a:ext cx="2421750" cy="2631522"/>
            </a:xfrm>
            <a:prstGeom prst="blockArc">
              <a:avLst>
                <a:gd name="adj1" fmla="val 10753871"/>
                <a:gd name="adj2" fmla="val 21466935"/>
                <a:gd name="adj3" fmla="val 2514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82" name="Block Arc 281">
              <a:extLst>
                <a:ext uri="{FF2B5EF4-FFF2-40B4-BE49-F238E27FC236}">
                  <a16:creationId xmlns:a16="http://schemas.microsoft.com/office/drawing/2014/main" id="{429EEF84-6F13-5440-B600-8482E9C882C5}"/>
                </a:ext>
              </a:extLst>
            </p:cNvPr>
            <p:cNvSpPr/>
            <p:nvPr/>
          </p:nvSpPr>
          <p:spPr>
            <a:xfrm rot="5400000">
              <a:off x="9350478" y="8067684"/>
              <a:ext cx="2443375" cy="2631522"/>
            </a:xfrm>
            <a:prstGeom prst="blockArc">
              <a:avLst>
                <a:gd name="adj1" fmla="val 10825187"/>
                <a:gd name="adj2" fmla="val 21572263"/>
                <a:gd name="adj3" fmla="val 25166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83" name="Block Arc 282">
              <a:extLst>
                <a:ext uri="{FF2B5EF4-FFF2-40B4-BE49-F238E27FC236}">
                  <a16:creationId xmlns:a16="http://schemas.microsoft.com/office/drawing/2014/main" id="{A9BE7599-7A23-E14B-9C67-7C516301228D}"/>
                </a:ext>
              </a:extLst>
            </p:cNvPr>
            <p:cNvSpPr/>
            <p:nvPr/>
          </p:nvSpPr>
          <p:spPr>
            <a:xfrm rot="5400000">
              <a:off x="9247499" y="11699774"/>
              <a:ext cx="2438467" cy="2686189"/>
            </a:xfrm>
            <a:prstGeom prst="blockArc">
              <a:avLst>
                <a:gd name="adj1" fmla="val 10897784"/>
                <a:gd name="adj2" fmla="val 21547399"/>
                <a:gd name="adj3" fmla="val 24814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84" name="Rectangle 283">
              <a:extLst>
                <a:ext uri="{FF2B5EF4-FFF2-40B4-BE49-F238E27FC236}">
                  <a16:creationId xmlns:a16="http://schemas.microsoft.com/office/drawing/2014/main" id="{49159593-5D5E-9549-B5AC-C90095349EAA}"/>
                </a:ext>
              </a:extLst>
            </p:cNvPr>
            <p:cNvSpPr/>
            <p:nvPr/>
          </p:nvSpPr>
          <p:spPr>
            <a:xfrm>
              <a:off x="2706130" y="13656617"/>
              <a:ext cx="7866036" cy="60548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5" name="Rectangle 284">
              <a:extLst>
                <a:ext uri="{FF2B5EF4-FFF2-40B4-BE49-F238E27FC236}">
                  <a16:creationId xmlns:a16="http://schemas.microsoft.com/office/drawing/2014/main" id="{37464994-82B2-BC4E-89F0-2E838734B20B}"/>
                </a:ext>
              </a:extLst>
            </p:cNvPr>
            <p:cNvSpPr/>
            <p:nvPr/>
          </p:nvSpPr>
          <p:spPr>
            <a:xfrm>
              <a:off x="3540512" y="11819056"/>
              <a:ext cx="7031654" cy="60548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6" name="Rectangle 285">
              <a:extLst>
                <a:ext uri="{FF2B5EF4-FFF2-40B4-BE49-F238E27FC236}">
                  <a16:creationId xmlns:a16="http://schemas.microsoft.com/office/drawing/2014/main" id="{6154C029-3275-2542-8ED2-514B87845EFA}"/>
                </a:ext>
              </a:extLst>
            </p:cNvPr>
            <p:cNvSpPr/>
            <p:nvPr/>
          </p:nvSpPr>
          <p:spPr>
            <a:xfrm>
              <a:off x="3456562" y="9999647"/>
              <a:ext cx="7123284" cy="60548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7" name="Rectangle 286">
              <a:extLst>
                <a:ext uri="{FF2B5EF4-FFF2-40B4-BE49-F238E27FC236}">
                  <a16:creationId xmlns:a16="http://schemas.microsoft.com/office/drawing/2014/main" id="{A2A7622E-B81A-904B-9AE0-C53C99576F2E}"/>
                </a:ext>
              </a:extLst>
            </p:cNvPr>
            <p:cNvSpPr/>
            <p:nvPr/>
          </p:nvSpPr>
          <p:spPr>
            <a:xfrm>
              <a:off x="3456562" y="8161755"/>
              <a:ext cx="7123284" cy="60548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8" name="Rectangle 287">
              <a:extLst>
                <a:ext uri="{FF2B5EF4-FFF2-40B4-BE49-F238E27FC236}">
                  <a16:creationId xmlns:a16="http://schemas.microsoft.com/office/drawing/2014/main" id="{643CCFAF-9376-7643-9136-B1E9AE809B19}"/>
                </a:ext>
              </a:extLst>
            </p:cNvPr>
            <p:cNvSpPr/>
            <p:nvPr/>
          </p:nvSpPr>
          <p:spPr>
            <a:xfrm>
              <a:off x="3456562" y="6323863"/>
              <a:ext cx="7095384" cy="60548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9" name="Rectangle 288">
              <a:extLst>
                <a:ext uri="{FF2B5EF4-FFF2-40B4-BE49-F238E27FC236}">
                  <a16:creationId xmlns:a16="http://schemas.microsoft.com/office/drawing/2014/main" id="{8BA6A37E-03B4-8B4A-A014-3C6F982BBD0D}"/>
                </a:ext>
              </a:extLst>
            </p:cNvPr>
            <p:cNvSpPr/>
            <p:nvPr/>
          </p:nvSpPr>
          <p:spPr>
            <a:xfrm>
              <a:off x="3520292" y="4508281"/>
              <a:ext cx="7031654" cy="60548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0" name="Rectangle 289">
              <a:extLst>
                <a:ext uri="{FF2B5EF4-FFF2-40B4-BE49-F238E27FC236}">
                  <a16:creationId xmlns:a16="http://schemas.microsoft.com/office/drawing/2014/main" id="{5DFB650F-2DC5-8E42-B3AF-E1806C3AC923}"/>
                </a:ext>
              </a:extLst>
            </p:cNvPr>
            <p:cNvSpPr/>
            <p:nvPr/>
          </p:nvSpPr>
          <p:spPr>
            <a:xfrm>
              <a:off x="3456562" y="2723230"/>
              <a:ext cx="7103560" cy="60548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" y="0"/>
            <a:ext cx="10439400" cy="1519623"/>
          </a:xfrm>
          <a:prstGeom prst="rect">
            <a:avLst/>
          </a:prstGeom>
          <a:solidFill>
            <a:srgbClr val="0070C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9000" b="0" i="0" u="none" strike="noStrike" cap="none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      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Arc 6"/>
          <p:cNvSpPr>
            <a:spLocks/>
          </p:cNvSpPr>
          <p:nvPr/>
        </p:nvSpPr>
        <p:spPr bwMode="auto">
          <a:xfrm rot="20895803" flipV="1">
            <a:off x="8770938" y="9386887"/>
            <a:ext cx="1179512" cy="817563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63500" algn="ctr">
            <a:solidFill>
              <a:srgbClr val="40D3E9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cxnSp>
        <p:nvCxnSpPr>
          <p:cNvPr id="1031" name="AutoShape 7"/>
          <p:cNvCxnSpPr>
            <a:cxnSpLocks noChangeShapeType="1"/>
            <a:endCxn id="21" idx="0"/>
          </p:cNvCxnSpPr>
          <p:nvPr/>
        </p:nvCxnSpPr>
        <p:spPr bwMode="auto">
          <a:xfrm>
            <a:off x="1179428" y="13950110"/>
            <a:ext cx="7834390" cy="31612"/>
          </a:xfrm>
          <a:prstGeom prst="straightConnector1">
            <a:avLst/>
          </a:prstGeom>
          <a:noFill/>
          <a:ln w="63500" algn="ctr">
            <a:solidFill>
              <a:srgbClr val="00B05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cxnSp>
      <p:sp>
        <p:nvSpPr>
          <p:cNvPr id="21" name="Arc 9"/>
          <p:cNvSpPr>
            <a:spLocks/>
          </p:cNvSpPr>
          <p:nvPr/>
        </p:nvSpPr>
        <p:spPr bwMode="auto">
          <a:xfrm rot="20004680" flipV="1">
            <a:off x="8738670" y="12817251"/>
            <a:ext cx="1211053" cy="943330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63500" algn="ctr">
            <a:solidFill>
              <a:srgbClr val="00B05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3" name="Arc 11"/>
          <p:cNvSpPr>
            <a:spLocks/>
          </p:cNvSpPr>
          <p:nvPr/>
        </p:nvSpPr>
        <p:spPr bwMode="auto">
          <a:xfrm rot="15818600" flipV="1">
            <a:off x="8932862" y="8364538"/>
            <a:ext cx="715963" cy="817562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63500" algn="ctr">
            <a:solidFill>
              <a:srgbClr val="F27B2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8" name="Arc 13"/>
          <p:cNvSpPr>
            <a:spLocks/>
          </p:cNvSpPr>
          <p:nvPr/>
        </p:nvSpPr>
        <p:spPr bwMode="auto">
          <a:xfrm rot="16381501">
            <a:off x="873032" y="6472199"/>
            <a:ext cx="923486" cy="1159060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63500" algn="ctr">
            <a:solidFill>
              <a:srgbClr val="FF66CC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9" name="Arc 14"/>
          <p:cNvSpPr>
            <a:spLocks/>
          </p:cNvSpPr>
          <p:nvPr/>
        </p:nvSpPr>
        <p:spPr bwMode="auto">
          <a:xfrm rot="11207733">
            <a:off x="766763" y="7464425"/>
            <a:ext cx="914400" cy="914400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63500" algn="ctr">
            <a:solidFill>
              <a:srgbClr val="F27B2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cxnSp>
        <p:nvCxnSpPr>
          <p:cNvPr id="1040" name="AutoShape 16"/>
          <p:cNvCxnSpPr>
            <a:cxnSpLocks noChangeShapeType="1"/>
          </p:cNvCxnSpPr>
          <p:nvPr/>
        </p:nvCxnSpPr>
        <p:spPr bwMode="auto">
          <a:xfrm flipV="1">
            <a:off x="1943013" y="6593638"/>
            <a:ext cx="6918412" cy="25070"/>
          </a:xfrm>
          <a:prstGeom prst="straightConnector1">
            <a:avLst/>
          </a:prstGeom>
          <a:noFill/>
          <a:ln w="63500" algn="ctr">
            <a:solidFill>
              <a:srgbClr val="FF66CC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cxnSp>
      <p:cxnSp>
        <p:nvCxnSpPr>
          <p:cNvPr id="1041" name="AutoShape 17"/>
          <p:cNvCxnSpPr>
            <a:cxnSpLocks noChangeShapeType="1"/>
          </p:cNvCxnSpPr>
          <p:nvPr/>
        </p:nvCxnSpPr>
        <p:spPr bwMode="auto">
          <a:xfrm>
            <a:off x="1617663" y="8437562"/>
            <a:ext cx="7404100" cy="22225"/>
          </a:xfrm>
          <a:prstGeom prst="straightConnector1">
            <a:avLst/>
          </a:prstGeom>
          <a:noFill/>
          <a:ln w="63500" algn="ctr">
            <a:solidFill>
              <a:srgbClr val="F27B2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cxnSp>
      <p:sp>
        <p:nvSpPr>
          <p:cNvPr id="32" name="Arc 18"/>
          <p:cNvSpPr>
            <a:spLocks/>
          </p:cNvSpPr>
          <p:nvPr/>
        </p:nvSpPr>
        <p:spPr bwMode="auto">
          <a:xfrm rot="21260390" flipV="1">
            <a:off x="8777190" y="5654880"/>
            <a:ext cx="974755" cy="895752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63500" algn="ctr">
            <a:solidFill>
              <a:srgbClr val="FF66CC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3" name="Arc 19"/>
          <p:cNvSpPr>
            <a:spLocks/>
          </p:cNvSpPr>
          <p:nvPr/>
        </p:nvSpPr>
        <p:spPr bwMode="auto">
          <a:xfrm rot="16312760" flipV="1">
            <a:off x="8915400" y="4783137"/>
            <a:ext cx="717550" cy="819150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63500" algn="ctr">
            <a:solidFill>
              <a:srgbClr val="203864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6" name="Arc 22"/>
          <p:cNvSpPr>
            <a:spLocks/>
          </p:cNvSpPr>
          <p:nvPr/>
        </p:nvSpPr>
        <p:spPr bwMode="auto">
          <a:xfrm rot="11018159">
            <a:off x="790575" y="3868737"/>
            <a:ext cx="914400" cy="914400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57150" algn="ctr">
            <a:solidFill>
              <a:srgbClr val="203864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cxnSp>
        <p:nvCxnSpPr>
          <p:cNvPr id="1047" name="AutoShape 23"/>
          <p:cNvCxnSpPr>
            <a:cxnSpLocks noChangeShapeType="1"/>
          </p:cNvCxnSpPr>
          <p:nvPr/>
        </p:nvCxnSpPr>
        <p:spPr bwMode="auto">
          <a:xfrm>
            <a:off x="1657350" y="4811712"/>
            <a:ext cx="7502525" cy="4763"/>
          </a:xfrm>
          <a:prstGeom prst="straightConnector1">
            <a:avLst/>
          </a:prstGeom>
          <a:noFill/>
          <a:ln w="57150" algn="ctr">
            <a:solidFill>
              <a:srgbClr val="203864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cxnSp>
      <p:sp>
        <p:nvSpPr>
          <p:cNvPr id="37" name="Arc 24"/>
          <p:cNvSpPr>
            <a:spLocks/>
          </p:cNvSpPr>
          <p:nvPr/>
        </p:nvSpPr>
        <p:spPr bwMode="auto">
          <a:xfrm rot="15830260">
            <a:off x="941326" y="2729926"/>
            <a:ext cx="860425" cy="1373187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63500" algn="ctr">
            <a:solidFill>
              <a:srgbClr val="FEC2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cxnSp>
        <p:nvCxnSpPr>
          <p:cNvPr id="1050" name="AutoShape 26"/>
          <p:cNvCxnSpPr>
            <a:cxnSpLocks noChangeShapeType="1"/>
          </p:cNvCxnSpPr>
          <p:nvPr/>
        </p:nvCxnSpPr>
        <p:spPr bwMode="auto">
          <a:xfrm flipV="1">
            <a:off x="1995674" y="2998012"/>
            <a:ext cx="6580187" cy="7937"/>
          </a:xfrm>
          <a:prstGeom prst="straightConnector1">
            <a:avLst/>
          </a:prstGeom>
          <a:noFill/>
          <a:ln w="63500" algn="ctr">
            <a:solidFill>
              <a:srgbClr val="FEC2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cxnSp>
      <p:pic>
        <p:nvPicPr>
          <p:cNvPr id="1060" name="Picture 36" descr="School Log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4" r="6149"/>
          <a:stretch>
            <a:fillRect/>
          </a:stretch>
        </p:blipFill>
        <p:spPr bwMode="auto">
          <a:xfrm>
            <a:off x="118084" y="127057"/>
            <a:ext cx="866775" cy="1285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sp>
        <p:nvSpPr>
          <p:cNvPr id="49" name="Arc 39"/>
          <p:cNvSpPr>
            <a:spLocks/>
          </p:cNvSpPr>
          <p:nvPr/>
        </p:nvSpPr>
        <p:spPr bwMode="auto">
          <a:xfrm rot="16612304" flipV="1">
            <a:off x="8938602" y="12195719"/>
            <a:ext cx="735012" cy="734807"/>
          </a:xfrm>
          <a:custGeom>
            <a:avLst/>
            <a:gdLst>
              <a:gd name="G0" fmla="+- 571 0 0"/>
              <a:gd name="G1" fmla="+- 21600 0 0"/>
              <a:gd name="G2" fmla="+- 21600 0 0"/>
              <a:gd name="T0" fmla="*/ 0 w 22171"/>
              <a:gd name="T1" fmla="*/ 8 h 21600"/>
              <a:gd name="T2" fmla="*/ 22171 w 22171"/>
              <a:gd name="T3" fmla="*/ 21600 h 21600"/>
              <a:gd name="T4" fmla="*/ 571 w 22171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171" h="21600" fill="none" extrusionOk="0">
                <a:moveTo>
                  <a:pt x="-1" y="7"/>
                </a:moveTo>
                <a:cubicBezTo>
                  <a:pt x="190" y="2"/>
                  <a:pt x="380" y="0"/>
                  <a:pt x="571" y="0"/>
                </a:cubicBezTo>
                <a:cubicBezTo>
                  <a:pt x="12500" y="0"/>
                  <a:pt x="22171" y="9670"/>
                  <a:pt x="22171" y="21600"/>
                </a:cubicBezTo>
              </a:path>
              <a:path w="22171" h="21600" stroke="0" extrusionOk="0">
                <a:moveTo>
                  <a:pt x="-1" y="7"/>
                </a:moveTo>
                <a:cubicBezTo>
                  <a:pt x="190" y="2"/>
                  <a:pt x="380" y="0"/>
                  <a:pt x="571" y="0"/>
                </a:cubicBezTo>
                <a:cubicBezTo>
                  <a:pt x="12500" y="0"/>
                  <a:pt x="22171" y="9670"/>
                  <a:pt x="22171" y="21600"/>
                </a:cubicBezTo>
                <a:lnTo>
                  <a:pt x="571" y="21600"/>
                </a:lnTo>
                <a:close/>
              </a:path>
            </a:pathLst>
          </a:custGeom>
          <a:noFill/>
          <a:ln w="63500" algn="ctr">
            <a:solidFill>
              <a:srgbClr val="7030A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2" name="Arc 42"/>
          <p:cNvSpPr>
            <a:spLocks/>
          </p:cNvSpPr>
          <p:nvPr/>
        </p:nvSpPr>
        <p:spPr bwMode="auto">
          <a:xfrm rot="11207733">
            <a:off x="732582" y="11136378"/>
            <a:ext cx="914400" cy="914400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63500" algn="ctr">
            <a:solidFill>
              <a:srgbClr val="7030A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cxnSp>
        <p:nvCxnSpPr>
          <p:cNvPr id="1067" name="AutoShape 43"/>
          <p:cNvCxnSpPr>
            <a:cxnSpLocks noChangeShapeType="1"/>
            <a:stCxn id="52" idx="0"/>
            <a:endCxn id="49" idx="1"/>
          </p:cNvCxnSpPr>
          <p:nvPr/>
        </p:nvCxnSpPr>
        <p:spPr bwMode="auto">
          <a:xfrm>
            <a:off x="1589671" y="12101665"/>
            <a:ext cx="7395644" cy="52633"/>
          </a:xfrm>
          <a:prstGeom prst="straightConnector1">
            <a:avLst/>
          </a:prstGeom>
          <a:noFill/>
          <a:ln w="63500" algn="ctr">
            <a:solidFill>
              <a:srgbClr val="7030A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cxnSp>
      <p:sp>
        <p:nvSpPr>
          <p:cNvPr id="58" name="Arc 49"/>
          <p:cNvSpPr>
            <a:spLocks/>
          </p:cNvSpPr>
          <p:nvPr/>
        </p:nvSpPr>
        <p:spPr bwMode="auto">
          <a:xfrm rot="16589180">
            <a:off x="927104" y="10097505"/>
            <a:ext cx="955675" cy="1192213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305"/>
              <a:gd name="T1" fmla="*/ 0 h 21600"/>
              <a:gd name="T2" fmla="*/ 21305 w 21305"/>
              <a:gd name="T3" fmla="*/ 18043 h 21600"/>
              <a:gd name="T4" fmla="*/ 0 w 21305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305" h="21600" fill="none" extrusionOk="0">
                <a:moveTo>
                  <a:pt x="-1" y="0"/>
                </a:moveTo>
                <a:cubicBezTo>
                  <a:pt x="10556" y="0"/>
                  <a:pt x="19566" y="7630"/>
                  <a:pt x="21305" y="18042"/>
                </a:cubicBezTo>
              </a:path>
              <a:path w="21305" h="21600" stroke="0" extrusionOk="0">
                <a:moveTo>
                  <a:pt x="-1" y="0"/>
                </a:moveTo>
                <a:cubicBezTo>
                  <a:pt x="10556" y="0"/>
                  <a:pt x="19566" y="7630"/>
                  <a:pt x="21305" y="18042"/>
                </a:cubicBezTo>
                <a:lnTo>
                  <a:pt x="0" y="21600"/>
                </a:lnTo>
                <a:close/>
              </a:path>
            </a:pathLst>
          </a:custGeom>
          <a:noFill/>
          <a:ln w="63500" algn="ctr">
            <a:solidFill>
              <a:srgbClr val="40D3E9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cxnSp>
        <p:nvCxnSpPr>
          <p:cNvPr id="1080" name="AutoShape 56"/>
          <p:cNvCxnSpPr>
            <a:cxnSpLocks noChangeShapeType="1"/>
          </p:cNvCxnSpPr>
          <p:nvPr/>
        </p:nvCxnSpPr>
        <p:spPr bwMode="auto">
          <a:xfrm flipV="1">
            <a:off x="1807738" y="10281379"/>
            <a:ext cx="7009211" cy="20005"/>
          </a:xfrm>
          <a:prstGeom prst="straightConnector1">
            <a:avLst/>
          </a:prstGeom>
          <a:noFill/>
          <a:ln w="63500" algn="ctr">
            <a:solidFill>
              <a:srgbClr val="40D3E9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cxnSp>
      <p:grpSp>
        <p:nvGrpSpPr>
          <p:cNvPr id="77" name="Group 77"/>
          <p:cNvGrpSpPr>
            <a:grpSpLocks/>
          </p:cNvGrpSpPr>
          <p:nvPr/>
        </p:nvGrpSpPr>
        <p:grpSpPr bwMode="auto">
          <a:xfrm>
            <a:off x="488086" y="211988"/>
            <a:ext cx="8281460" cy="1362749"/>
            <a:chOff x="106709840" y="103243454"/>
            <a:chExt cx="6838012" cy="1361818"/>
          </a:xfrm>
        </p:grpSpPr>
        <p:sp>
          <p:nvSpPr>
            <p:cNvPr id="78" name="Text Box 78"/>
            <p:cNvSpPr txBox="1">
              <a:spLocks noChangeArrowheads="1"/>
            </p:cNvSpPr>
            <p:nvPr/>
          </p:nvSpPr>
          <p:spPr bwMode="auto">
            <a:xfrm>
              <a:off x="106913751" y="103457959"/>
              <a:ext cx="6634101" cy="11473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5B9BD5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altLang="en-US" sz="3600" b="1">
                  <a:solidFill>
                    <a:srgbClr val="FFFFFF"/>
                  </a:solidFill>
                  <a:latin typeface="Century Gothic" panose="020B0502020202020204" pitchFamily="34" charset="0"/>
                </a:rPr>
                <a:t>GCSE PHYSICAL EDUCATION</a:t>
              </a:r>
              <a:endParaRPr kumimoji="0" lang="en-US" altLang="en-US" sz="9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9" name="Text Box 79"/>
            <p:cNvSpPr txBox="1">
              <a:spLocks noChangeArrowheads="1"/>
            </p:cNvSpPr>
            <p:nvPr/>
          </p:nvSpPr>
          <p:spPr bwMode="auto">
            <a:xfrm>
              <a:off x="106709840" y="104018682"/>
              <a:ext cx="5490027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5B9BD5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altLang="en-US" sz="2000" b="0" i="0" u="none" strike="noStrike" cap="none" normalizeH="0" baseline="0">
                  <a:ln>
                    <a:noFill/>
                  </a:ln>
                  <a:solidFill>
                    <a:srgbClr val="FFFFFF"/>
                  </a:solidFill>
                  <a:effectLst/>
                  <a:latin typeface="Century Gothic" panose="020B0502020202020204" pitchFamily="34" charset="0"/>
                </a:rPr>
                <a:t>LEARNING JOURNEY FOR STUDENTS</a:t>
              </a:r>
              <a:endParaRPr kumimoji="0" lang="en-US" altLang="en-US" sz="20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0" name="Text Box 80"/>
            <p:cNvSpPr txBox="1">
              <a:spLocks noChangeArrowheads="1"/>
            </p:cNvSpPr>
            <p:nvPr/>
          </p:nvSpPr>
          <p:spPr bwMode="auto">
            <a:xfrm>
              <a:off x="107305396" y="103243454"/>
              <a:ext cx="1168966" cy="51063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5B9BD5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altLang="en-US" sz="2000" b="0" i="0" u="none" strike="noStrike" cap="none" normalizeH="0" baseline="0">
                  <a:ln>
                    <a:noFill/>
                  </a:ln>
                  <a:solidFill>
                    <a:srgbClr val="FFFFFF"/>
                  </a:solidFill>
                  <a:effectLst/>
                  <a:latin typeface="Calibri" panose="020F0502020204030204" pitchFamily="34" charset="0"/>
                </a:rPr>
                <a:t>THE</a:t>
              </a:r>
              <a:endParaRPr kumimoji="0" lang="en-US" altLang="en-US" sz="2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</p:grpSp>
      <p:graphicFrame>
        <p:nvGraphicFramePr>
          <p:cNvPr id="8" name="Table 8">
            <a:extLst>
              <a:ext uri="{FF2B5EF4-FFF2-40B4-BE49-F238E27FC236}">
                <a16:creationId xmlns:a16="http://schemas.microsoft.com/office/drawing/2014/main" id="{12EC130C-C0D0-E64B-9E6C-0AE209B79A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0428362"/>
              </p:ext>
            </p:extLst>
          </p:nvPr>
        </p:nvGraphicFramePr>
        <p:xfrm>
          <a:off x="1665449" y="1650757"/>
          <a:ext cx="6959598" cy="9480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19866">
                  <a:extLst>
                    <a:ext uri="{9D8B030D-6E8A-4147-A177-3AD203B41FA5}">
                      <a16:colId xmlns:a16="http://schemas.microsoft.com/office/drawing/2014/main" val="3316481952"/>
                    </a:ext>
                  </a:extLst>
                </a:gridCol>
                <a:gridCol w="2319866">
                  <a:extLst>
                    <a:ext uri="{9D8B030D-6E8A-4147-A177-3AD203B41FA5}">
                      <a16:colId xmlns:a16="http://schemas.microsoft.com/office/drawing/2014/main" val="1215761806"/>
                    </a:ext>
                  </a:extLst>
                </a:gridCol>
                <a:gridCol w="1159933">
                  <a:extLst>
                    <a:ext uri="{9D8B030D-6E8A-4147-A177-3AD203B41FA5}">
                      <a16:colId xmlns:a16="http://schemas.microsoft.com/office/drawing/2014/main" val="4105948554"/>
                    </a:ext>
                  </a:extLst>
                </a:gridCol>
                <a:gridCol w="1159933">
                  <a:extLst>
                    <a:ext uri="{9D8B030D-6E8A-4147-A177-3AD203B41FA5}">
                      <a16:colId xmlns:a16="http://schemas.microsoft.com/office/drawing/2014/main" val="2979054326"/>
                    </a:ext>
                  </a:extLst>
                </a:gridCol>
              </a:tblGrid>
              <a:tr h="948026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C200">
                        <a:alpha val="14902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C200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C200">
                        <a:alpha val="5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C200">
                        <a:alpha val="74902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163301"/>
                  </a:ext>
                </a:extLst>
              </a:tr>
            </a:tbl>
          </a:graphicData>
        </a:graphic>
      </p:graphicFrame>
      <p:graphicFrame>
        <p:nvGraphicFramePr>
          <p:cNvPr id="126" name="Table 8">
            <a:extLst>
              <a:ext uri="{FF2B5EF4-FFF2-40B4-BE49-F238E27FC236}">
                <a16:creationId xmlns:a16="http://schemas.microsoft.com/office/drawing/2014/main" id="{505F4559-BCF7-D447-B5DD-6BD7A673F7F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5186613"/>
              </p:ext>
            </p:extLst>
          </p:nvPr>
        </p:nvGraphicFramePr>
        <p:xfrm>
          <a:off x="1637525" y="3451721"/>
          <a:ext cx="6959598" cy="9423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9933">
                  <a:extLst>
                    <a:ext uri="{9D8B030D-6E8A-4147-A177-3AD203B41FA5}">
                      <a16:colId xmlns:a16="http://schemas.microsoft.com/office/drawing/2014/main" val="3316481952"/>
                    </a:ext>
                  </a:extLst>
                </a:gridCol>
                <a:gridCol w="1159933">
                  <a:extLst>
                    <a:ext uri="{9D8B030D-6E8A-4147-A177-3AD203B41FA5}">
                      <a16:colId xmlns:a16="http://schemas.microsoft.com/office/drawing/2014/main" val="2041318396"/>
                    </a:ext>
                  </a:extLst>
                </a:gridCol>
                <a:gridCol w="1159933">
                  <a:extLst>
                    <a:ext uri="{9D8B030D-6E8A-4147-A177-3AD203B41FA5}">
                      <a16:colId xmlns:a16="http://schemas.microsoft.com/office/drawing/2014/main" val="1215761806"/>
                    </a:ext>
                  </a:extLst>
                </a:gridCol>
                <a:gridCol w="1159933">
                  <a:extLst>
                    <a:ext uri="{9D8B030D-6E8A-4147-A177-3AD203B41FA5}">
                      <a16:colId xmlns:a16="http://schemas.microsoft.com/office/drawing/2014/main" val="2957930799"/>
                    </a:ext>
                  </a:extLst>
                </a:gridCol>
                <a:gridCol w="1159933">
                  <a:extLst>
                    <a:ext uri="{9D8B030D-6E8A-4147-A177-3AD203B41FA5}">
                      <a16:colId xmlns:a16="http://schemas.microsoft.com/office/drawing/2014/main" val="4105948554"/>
                    </a:ext>
                  </a:extLst>
                </a:gridCol>
                <a:gridCol w="1159933">
                  <a:extLst>
                    <a:ext uri="{9D8B030D-6E8A-4147-A177-3AD203B41FA5}">
                      <a16:colId xmlns:a16="http://schemas.microsoft.com/office/drawing/2014/main" val="2979054326"/>
                    </a:ext>
                  </a:extLst>
                </a:gridCol>
              </a:tblGrid>
              <a:tr h="942346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alpha val="34902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alpha val="2509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alpha val="1451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alpha val="101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163301"/>
                  </a:ext>
                </a:extLst>
              </a:tr>
            </a:tbl>
          </a:graphicData>
        </a:graphic>
      </p:graphicFrame>
      <p:graphicFrame>
        <p:nvGraphicFramePr>
          <p:cNvPr id="127" name="Table 8">
            <a:extLst>
              <a:ext uri="{FF2B5EF4-FFF2-40B4-BE49-F238E27FC236}">
                <a16:creationId xmlns:a16="http://schemas.microsoft.com/office/drawing/2014/main" id="{DC5AD4C7-6425-CA4D-906B-62C707F72CC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2170000"/>
              </p:ext>
            </p:extLst>
          </p:nvPr>
        </p:nvGraphicFramePr>
        <p:xfrm>
          <a:off x="1644828" y="5244703"/>
          <a:ext cx="6959598" cy="9480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79799">
                  <a:extLst>
                    <a:ext uri="{9D8B030D-6E8A-4147-A177-3AD203B41FA5}">
                      <a16:colId xmlns:a16="http://schemas.microsoft.com/office/drawing/2014/main" val="3316481952"/>
                    </a:ext>
                  </a:extLst>
                </a:gridCol>
                <a:gridCol w="2319866">
                  <a:extLst>
                    <a:ext uri="{9D8B030D-6E8A-4147-A177-3AD203B41FA5}">
                      <a16:colId xmlns:a16="http://schemas.microsoft.com/office/drawing/2014/main" val="2957930799"/>
                    </a:ext>
                  </a:extLst>
                </a:gridCol>
                <a:gridCol w="1159933">
                  <a:extLst>
                    <a:ext uri="{9D8B030D-6E8A-4147-A177-3AD203B41FA5}">
                      <a16:colId xmlns:a16="http://schemas.microsoft.com/office/drawing/2014/main" val="2979054326"/>
                    </a:ext>
                  </a:extLst>
                </a:gridCol>
              </a:tblGrid>
              <a:tr h="948026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FF66CC">
                        <a:alpha val="20392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rgbClr val="FF66CC">
                        <a:alpha val="4470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FF66CC">
                        <a:alpha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163301"/>
                  </a:ext>
                </a:extLst>
              </a:tr>
            </a:tbl>
          </a:graphicData>
        </a:graphic>
      </p:graphicFrame>
      <p:graphicFrame>
        <p:nvGraphicFramePr>
          <p:cNvPr id="128" name="Table 8">
            <a:extLst>
              <a:ext uri="{FF2B5EF4-FFF2-40B4-BE49-F238E27FC236}">
                <a16:creationId xmlns:a16="http://schemas.microsoft.com/office/drawing/2014/main" id="{30933D8A-919E-3945-B644-B1EA66E5EE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8632594"/>
              </p:ext>
            </p:extLst>
          </p:nvPr>
        </p:nvGraphicFramePr>
        <p:xfrm>
          <a:off x="1660411" y="7088188"/>
          <a:ext cx="3454515" cy="9480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1505">
                  <a:extLst>
                    <a:ext uri="{9D8B030D-6E8A-4147-A177-3AD203B41FA5}">
                      <a16:colId xmlns:a16="http://schemas.microsoft.com/office/drawing/2014/main" val="3316481952"/>
                    </a:ext>
                  </a:extLst>
                </a:gridCol>
                <a:gridCol w="1151505">
                  <a:extLst>
                    <a:ext uri="{9D8B030D-6E8A-4147-A177-3AD203B41FA5}">
                      <a16:colId xmlns:a16="http://schemas.microsoft.com/office/drawing/2014/main" val="1215761806"/>
                    </a:ext>
                  </a:extLst>
                </a:gridCol>
                <a:gridCol w="1151505">
                  <a:extLst>
                    <a:ext uri="{9D8B030D-6E8A-4147-A177-3AD203B41FA5}">
                      <a16:colId xmlns:a16="http://schemas.microsoft.com/office/drawing/2014/main" val="4105948554"/>
                    </a:ext>
                  </a:extLst>
                </a:gridCol>
              </a:tblGrid>
              <a:tr h="948026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rgbClr val="F27B22">
                        <a:alpha val="6470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rgbClr val="F27B22">
                        <a:alpha val="4470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rgbClr val="F27B22">
                        <a:alpha val="25098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163301"/>
                  </a:ext>
                </a:extLst>
              </a:tr>
            </a:tbl>
          </a:graphicData>
        </a:graphic>
      </p:graphicFrame>
      <p:graphicFrame>
        <p:nvGraphicFramePr>
          <p:cNvPr id="129" name="Table 8">
            <a:extLst>
              <a:ext uri="{FF2B5EF4-FFF2-40B4-BE49-F238E27FC236}">
                <a16:creationId xmlns:a16="http://schemas.microsoft.com/office/drawing/2014/main" id="{B2F764C3-5D18-C64A-B7F4-7956BA501CC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2846816"/>
              </p:ext>
            </p:extLst>
          </p:nvPr>
        </p:nvGraphicFramePr>
        <p:xfrm>
          <a:off x="1671707" y="8907965"/>
          <a:ext cx="6959598" cy="9480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9933">
                  <a:extLst>
                    <a:ext uri="{9D8B030D-6E8A-4147-A177-3AD203B41FA5}">
                      <a16:colId xmlns:a16="http://schemas.microsoft.com/office/drawing/2014/main" val="3316481952"/>
                    </a:ext>
                  </a:extLst>
                </a:gridCol>
                <a:gridCol w="1159933">
                  <a:extLst>
                    <a:ext uri="{9D8B030D-6E8A-4147-A177-3AD203B41FA5}">
                      <a16:colId xmlns:a16="http://schemas.microsoft.com/office/drawing/2014/main" val="2041318396"/>
                    </a:ext>
                  </a:extLst>
                </a:gridCol>
                <a:gridCol w="1159933">
                  <a:extLst>
                    <a:ext uri="{9D8B030D-6E8A-4147-A177-3AD203B41FA5}">
                      <a16:colId xmlns:a16="http://schemas.microsoft.com/office/drawing/2014/main" val="1215761806"/>
                    </a:ext>
                  </a:extLst>
                </a:gridCol>
                <a:gridCol w="1159933">
                  <a:extLst>
                    <a:ext uri="{9D8B030D-6E8A-4147-A177-3AD203B41FA5}">
                      <a16:colId xmlns:a16="http://schemas.microsoft.com/office/drawing/2014/main" val="2957930799"/>
                    </a:ext>
                  </a:extLst>
                </a:gridCol>
                <a:gridCol w="2319866">
                  <a:extLst>
                    <a:ext uri="{9D8B030D-6E8A-4147-A177-3AD203B41FA5}">
                      <a16:colId xmlns:a16="http://schemas.microsoft.com/office/drawing/2014/main" val="4105948554"/>
                    </a:ext>
                  </a:extLst>
                </a:gridCol>
              </a:tblGrid>
              <a:tr h="948026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40D3E9">
                        <a:alpha val="14902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40D3E9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rgbClr val="40D3E9">
                        <a:alpha val="4470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rgbClr val="40D3E9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40D3E9">
                        <a:alpha val="75294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163301"/>
                  </a:ext>
                </a:extLst>
              </a:tr>
            </a:tbl>
          </a:graphicData>
        </a:graphic>
      </p:graphicFrame>
      <p:sp>
        <p:nvSpPr>
          <p:cNvPr id="68" name="Oval 67">
            <a:extLst>
              <a:ext uri="{FF2B5EF4-FFF2-40B4-BE49-F238E27FC236}">
                <a16:creationId xmlns:a16="http://schemas.microsoft.com/office/drawing/2014/main" id="{C85BAD79-5BDC-8547-8611-281D10C4F8E3}"/>
              </a:ext>
            </a:extLst>
          </p:cNvPr>
          <p:cNvSpPr/>
          <p:nvPr/>
        </p:nvSpPr>
        <p:spPr>
          <a:xfrm>
            <a:off x="303815" y="3152474"/>
            <a:ext cx="992278" cy="992278"/>
          </a:xfrm>
          <a:prstGeom prst="ellipse">
            <a:avLst/>
          </a:prstGeom>
          <a:solidFill>
            <a:srgbClr val="FEC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Text Box 53"/>
          <p:cNvSpPr txBox="1">
            <a:spLocks noChangeArrowheads="1"/>
          </p:cNvSpPr>
          <p:nvPr/>
        </p:nvSpPr>
        <p:spPr bwMode="auto">
          <a:xfrm>
            <a:off x="395203" y="3231805"/>
            <a:ext cx="784225" cy="804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4800" b="0" i="0" u="none" strike="noStrike" cap="none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13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46" name="Oval 145">
            <a:extLst>
              <a:ext uri="{FF2B5EF4-FFF2-40B4-BE49-F238E27FC236}">
                <a16:creationId xmlns:a16="http://schemas.microsoft.com/office/drawing/2014/main" id="{25D466F1-565B-484E-8BD1-6FC2C4939E1E}"/>
              </a:ext>
            </a:extLst>
          </p:cNvPr>
          <p:cNvSpPr/>
          <p:nvPr/>
        </p:nvSpPr>
        <p:spPr>
          <a:xfrm>
            <a:off x="9176472" y="5276570"/>
            <a:ext cx="992278" cy="992278"/>
          </a:xfrm>
          <a:prstGeom prst="ellipse">
            <a:avLst/>
          </a:prstGeom>
          <a:solidFill>
            <a:srgbClr val="203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Text Box 52"/>
          <p:cNvSpPr txBox="1">
            <a:spLocks noChangeArrowheads="1"/>
          </p:cNvSpPr>
          <p:nvPr/>
        </p:nvSpPr>
        <p:spPr bwMode="auto">
          <a:xfrm>
            <a:off x="9260512" y="5369056"/>
            <a:ext cx="784225" cy="804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4800" b="0" i="0" u="none" strike="noStrike" cap="none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12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47" name="Oval 146">
            <a:extLst>
              <a:ext uri="{FF2B5EF4-FFF2-40B4-BE49-F238E27FC236}">
                <a16:creationId xmlns:a16="http://schemas.microsoft.com/office/drawing/2014/main" id="{C4FD54E8-548C-4B40-B452-458019453294}"/>
              </a:ext>
            </a:extLst>
          </p:cNvPr>
          <p:cNvSpPr/>
          <p:nvPr/>
        </p:nvSpPr>
        <p:spPr>
          <a:xfrm>
            <a:off x="291176" y="7109574"/>
            <a:ext cx="992278" cy="992278"/>
          </a:xfrm>
          <a:prstGeom prst="ellipse">
            <a:avLst/>
          </a:prstGeom>
          <a:solidFill>
            <a:srgbClr val="FF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4" name="Text Box 55"/>
          <p:cNvSpPr txBox="1">
            <a:spLocks noChangeArrowheads="1"/>
          </p:cNvSpPr>
          <p:nvPr/>
        </p:nvSpPr>
        <p:spPr bwMode="auto">
          <a:xfrm>
            <a:off x="415608" y="7197497"/>
            <a:ext cx="793750" cy="769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4800" b="0" i="0" u="none" strike="noStrike" cap="none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11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48" name="Oval 147">
            <a:extLst>
              <a:ext uri="{FF2B5EF4-FFF2-40B4-BE49-F238E27FC236}">
                <a16:creationId xmlns:a16="http://schemas.microsoft.com/office/drawing/2014/main" id="{D8F8B7B1-A2E3-E145-9203-087674E095C4}"/>
              </a:ext>
            </a:extLst>
          </p:cNvPr>
          <p:cNvSpPr/>
          <p:nvPr/>
        </p:nvSpPr>
        <p:spPr>
          <a:xfrm>
            <a:off x="9226480" y="8887596"/>
            <a:ext cx="992278" cy="992278"/>
          </a:xfrm>
          <a:prstGeom prst="ellipse">
            <a:avLst/>
          </a:prstGeom>
          <a:solidFill>
            <a:srgbClr val="F27B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WordArt 21"/>
          <p:cNvSpPr>
            <a:spLocks noChangeArrowheads="1" noChangeShapeType="1" noTextEdit="1"/>
          </p:cNvSpPr>
          <p:nvPr/>
        </p:nvSpPr>
        <p:spPr bwMode="auto">
          <a:xfrm>
            <a:off x="9408385" y="9144962"/>
            <a:ext cx="665162" cy="490538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15875" algn="ctr">
                <a:solidFill>
                  <a:srgbClr val="1F497D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>
              <a:buNone/>
            </a:pPr>
            <a:r>
              <a:rPr lang="en-GB" sz="3600" kern="10" spc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10</a:t>
            </a:r>
          </a:p>
        </p:txBody>
      </p:sp>
      <p:sp>
        <p:nvSpPr>
          <p:cNvPr id="149" name="Oval 148">
            <a:extLst>
              <a:ext uri="{FF2B5EF4-FFF2-40B4-BE49-F238E27FC236}">
                <a16:creationId xmlns:a16="http://schemas.microsoft.com/office/drawing/2014/main" id="{FE5269D1-EFD2-0D45-AFFF-90F2B2BDA4A8}"/>
              </a:ext>
            </a:extLst>
          </p:cNvPr>
          <p:cNvSpPr/>
          <p:nvPr/>
        </p:nvSpPr>
        <p:spPr>
          <a:xfrm>
            <a:off x="288912" y="10736774"/>
            <a:ext cx="992278" cy="992278"/>
          </a:xfrm>
          <a:prstGeom prst="ellipse">
            <a:avLst/>
          </a:prstGeom>
          <a:solidFill>
            <a:srgbClr val="40D3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0" name="Oval 149">
            <a:extLst>
              <a:ext uri="{FF2B5EF4-FFF2-40B4-BE49-F238E27FC236}">
                <a16:creationId xmlns:a16="http://schemas.microsoft.com/office/drawing/2014/main" id="{3EE353FB-257F-9744-816E-A8541C6B5AB7}"/>
              </a:ext>
            </a:extLst>
          </p:cNvPr>
          <p:cNvSpPr/>
          <p:nvPr/>
        </p:nvSpPr>
        <p:spPr>
          <a:xfrm>
            <a:off x="9199157" y="12511897"/>
            <a:ext cx="992278" cy="992278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1" name="Oval 150">
            <a:extLst>
              <a:ext uri="{FF2B5EF4-FFF2-40B4-BE49-F238E27FC236}">
                <a16:creationId xmlns:a16="http://schemas.microsoft.com/office/drawing/2014/main" id="{E145EE54-4548-4A4C-B02E-3440A69B2301}"/>
              </a:ext>
            </a:extLst>
          </p:cNvPr>
          <p:cNvSpPr/>
          <p:nvPr/>
        </p:nvSpPr>
        <p:spPr>
          <a:xfrm>
            <a:off x="289240" y="13442976"/>
            <a:ext cx="992278" cy="992278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Text Box 51"/>
          <p:cNvSpPr txBox="1">
            <a:spLocks noChangeArrowheads="1"/>
          </p:cNvSpPr>
          <p:nvPr/>
        </p:nvSpPr>
        <p:spPr bwMode="auto">
          <a:xfrm>
            <a:off x="372624" y="10717295"/>
            <a:ext cx="858838" cy="1019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6300" b="0" i="0" u="none" strike="noStrike" cap="none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9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2" name="WordArt 10"/>
          <p:cNvSpPr>
            <a:spLocks noChangeArrowheads="1" noChangeShapeType="1" noTextEdit="1"/>
          </p:cNvSpPr>
          <p:nvPr/>
        </p:nvSpPr>
        <p:spPr bwMode="auto">
          <a:xfrm>
            <a:off x="591297" y="13669778"/>
            <a:ext cx="514350" cy="62388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15875" algn="ctr">
                <a:solidFill>
                  <a:srgbClr val="1F497D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>
              <a:buNone/>
            </a:pPr>
            <a:r>
              <a:rPr lang="en-GB" sz="3600" kern="10" spc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7</a:t>
            </a:r>
          </a:p>
        </p:txBody>
      </p:sp>
      <p:sp>
        <p:nvSpPr>
          <p:cNvPr id="51" name="WordArt 41"/>
          <p:cNvSpPr>
            <a:spLocks noChangeArrowheads="1" noChangeShapeType="1" noTextEdit="1"/>
          </p:cNvSpPr>
          <p:nvPr/>
        </p:nvSpPr>
        <p:spPr bwMode="auto">
          <a:xfrm>
            <a:off x="9457272" y="12684919"/>
            <a:ext cx="512762" cy="62388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15875" algn="ctr">
                <a:solidFill>
                  <a:srgbClr val="1F497D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>
              <a:buNone/>
            </a:pPr>
            <a:r>
              <a:rPr lang="en-GB" sz="3600" kern="10" spc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8</a:t>
            </a:r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id="{47201688-5B7B-F742-9485-180F1BF2D75F}"/>
              </a:ext>
            </a:extLst>
          </p:cNvPr>
          <p:cNvSpPr/>
          <p:nvPr/>
        </p:nvSpPr>
        <p:spPr>
          <a:xfrm>
            <a:off x="1397072" y="2528647"/>
            <a:ext cx="918312" cy="918312"/>
          </a:xfrm>
          <a:prstGeom prst="ellipse">
            <a:avLst/>
          </a:prstGeom>
          <a:solidFill>
            <a:srgbClr val="FEC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5" name="Oval 154">
            <a:extLst>
              <a:ext uri="{FF2B5EF4-FFF2-40B4-BE49-F238E27FC236}">
                <a16:creationId xmlns:a16="http://schemas.microsoft.com/office/drawing/2014/main" id="{2513C287-CCB1-7942-B567-CEBF16736894}"/>
              </a:ext>
            </a:extLst>
          </p:cNvPr>
          <p:cNvSpPr/>
          <p:nvPr/>
        </p:nvSpPr>
        <p:spPr>
          <a:xfrm>
            <a:off x="8432714" y="4362561"/>
            <a:ext cx="918312" cy="918312"/>
          </a:xfrm>
          <a:prstGeom prst="ellipse">
            <a:avLst/>
          </a:prstGeom>
          <a:solidFill>
            <a:srgbClr val="203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b="1"/>
          </a:p>
        </p:txBody>
      </p:sp>
      <p:sp>
        <p:nvSpPr>
          <p:cNvPr id="156" name="Oval 155">
            <a:extLst>
              <a:ext uri="{FF2B5EF4-FFF2-40B4-BE49-F238E27FC236}">
                <a16:creationId xmlns:a16="http://schemas.microsoft.com/office/drawing/2014/main" id="{EFF4C97B-AC0D-4D44-880B-DE9C2AA85982}"/>
              </a:ext>
            </a:extLst>
          </p:cNvPr>
          <p:cNvSpPr/>
          <p:nvPr/>
        </p:nvSpPr>
        <p:spPr>
          <a:xfrm>
            <a:off x="890777" y="6208681"/>
            <a:ext cx="918312" cy="918312"/>
          </a:xfrm>
          <a:prstGeom prst="ellipse">
            <a:avLst/>
          </a:prstGeom>
          <a:solidFill>
            <a:srgbClr val="FF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8" name="Oval 100">
            <a:extLst>
              <a:ext uri="{FF2B5EF4-FFF2-40B4-BE49-F238E27FC236}">
                <a16:creationId xmlns:a16="http://schemas.microsoft.com/office/drawing/2014/main" id="{053B3182-DE35-0947-A0AA-5B65FD76DA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12049" y="6324243"/>
            <a:ext cx="592138" cy="592137"/>
          </a:xfrm>
          <a:prstGeom prst="ellipse">
            <a:avLst/>
          </a:prstGeom>
          <a:solidFill>
            <a:srgbClr val="FF66CC"/>
          </a:solidFill>
          <a:ln w="19050" algn="ctr">
            <a:noFill/>
            <a:round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4" name="Oval 110">
            <a:extLst>
              <a:ext uri="{FF2B5EF4-FFF2-40B4-BE49-F238E27FC236}">
                <a16:creationId xmlns:a16="http://schemas.microsoft.com/office/drawing/2014/main" id="{876823CA-CC6A-6441-94B2-B245730FBC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29321" y="6319421"/>
            <a:ext cx="592137" cy="592138"/>
          </a:xfrm>
          <a:prstGeom prst="ellipse">
            <a:avLst/>
          </a:prstGeom>
          <a:solidFill>
            <a:srgbClr val="FF66CC"/>
          </a:solidFill>
          <a:ln w="19050" algn="ctr">
            <a:noFill/>
            <a:round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8" name="Oval 106">
            <a:extLst>
              <a:ext uri="{FF2B5EF4-FFF2-40B4-BE49-F238E27FC236}">
                <a16:creationId xmlns:a16="http://schemas.microsoft.com/office/drawing/2014/main" id="{E4E71C8A-E1C1-C24D-8C7D-A8FC8373F5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04651" y="6316479"/>
            <a:ext cx="590788" cy="591301"/>
          </a:xfrm>
          <a:prstGeom prst="ellipse">
            <a:avLst/>
          </a:prstGeom>
          <a:solidFill>
            <a:srgbClr val="FF66CC"/>
          </a:solidFill>
          <a:ln w="19050" algn="ctr">
            <a:noFill/>
            <a:round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1" name="Oval 180">
            <a:extLst>
              <a:ext uri="{FF2B5EF4-FFF2-40B4-BE49-F238E27FC236}">
                <a16:creationId xmlns:a16="http://schemas.microsoft.com/office/drawing/2014/main" id="{E03868A8-C0DD-EF4F-BF38-B731BF4E33A6}"/>
              </a:ext>
            </a:extLst>
          </p:cNvPr>
          <p:cNvSpPr/>
          <p:nvPr/>
        </p:nvSpPr>
        <p:spPr>
          <a:xfrm>
            <a:off x="8366156" y="6132431"/>
            <a:ext cx="918312" cy="918312"/>
          </a:xfrm>
          <a:prstGeom prst="ellipse">
            <a:avLst/>
          </a:prstGeom>
          <a:solidFill>
            <a:srgbClr val="FF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3" name="Oval 182">
            <a:extLst>
              <a:ext uri="{FF2B5EF4-FFF2-40B4-BE49-F238E27FC236}">
                <a16:creationId xmlns:a16="http://schemas.microsoft.com/office/drawing/2014/main" id="{7CA5C6F2-7068-4745-BD21-79FA0D47840A}"/>
              </a:ext>
            </a:extLst>
          </p:cNvPr>
          <p:cNvSpPr/>
          <p:nvPr/>
        </p:nvSpPr>
        <p:spPr>
          <a:xfrm>
            <a:off x="8440263" y="7974965"/>
            <a:ext cx="963039" cy="918312"/>
          </a:xfrm>
          <a:prstGeom prst="ellipse">
            <a:avLst/>
          </a:prstGeom>
          <a:solidFill>
            <a:srgbClr val="F27B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700"/>
          </a:p>
        </p:txBody>
      </p:sp>
      <p:sp>
        <p:nvSpPr>
          <p:cNvPr id="184" name="Oval 183">
            <a:extLst>
              <a:ext uri="{FF2B5EF4-FFF2-40B4-BE49-F238E27FC236}">
                <a16:creationId xmlns:a16="http://schemas.microsoft.com/office/drawing/2014/main" id="{3835E381-6888-8243-88F7-ECF506A326DE}"/>
              </a:ext>
            </a:extLst>
          </p:cNvPr>
          <p:cNvSpPr/>
          <p:nvPr/>
        </p:nvSpPr>
        <p:spPr>
          <a:xfrm>
            <a:off x="940295" y="8000631"/>
            <a:ext cx="918312" cy="918312"/>
          </a:xfrm>
          <a:prstGeom prst="ellipse">
            <a:avLst/>
          </a:prstGeom>
          <a:solidFill>
            <a:srgbClr val="F27B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5" name="Group 124">
            <a:extLst>
              <a:ext uri="{FF2B5EF4-FFF2-40B4-BE49-F238E27FC236}">
                <a16:creationId xmlns:a16="http://schemas.microsoft.com/office/drawing/2014/main" id="{164B2855-5117-F949-9206-6BEC00CFD153}"/>
              </a:ext>
            </a:extLst>
          </p:cNvPr>
          <p:cNvGrpSpPr/>
          <p:nvPr/>
        </p:nvGrpSpPr>
        <p:grpSpPr>
          <a:xfrm>
            <a:off x="6245988" y="8150501"/>
            <a:ext cx="695019" cy="591301"/>
            <a:chOff x="6532822" y="8160756"/>
            <a:chExt cx="695019" cy="591301"/>
          </a:xfrm>
        </p:grpSpPr>
        <p:sp>
          <p:nvSpPr>
            <p:cNvPr id="187" name="Oval 106">
              <a:extLst>
                <a:ext uri="{FF2B5EF4-FFF2-40B4-BE49-F238E27FC236}">
                  <a16:creationId xmlns:a16="http://schemas.microsoft.com/office/drawing/2014/main" id="{1BD9482C-1CF5-A540-97ED-E47A1ACDCA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78866" y="8160756"/>
              <a:ext cx="590788" cy="591301"/>
            </a:xfrm>
            <a:prstGeom prst="ellipse">
              <a:avLst/>
            </a:prstGeom>
            <a:solidFill>
              <a:srgbClr val="F27B22"/>
            </a:solidFill>
            <a:ln w="19050" algn="ctr">
              <a:noFill/>
              <a:round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9" name="Text Box 111">
              <a:extLst>
                <a:ext uri="{FF2B5EF4-FFF2-40B4-BE49-F238E27FC236}">
                  <a16:creationId xmlns:a16="http://schemas.microsoft.com/office/drawing/2014/main" id="{D9F36CBE-BC89-0949-8A04-AB08254F9C9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532822" y="8302291"/>
              <a:ext cx="695019" cy="4191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5B9BD5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altLang="en-US" sz="800">
                  <a:solidFill>
                    <a:schemeClr val="bg1">
                      <a:lumMod val="95000"/>
                    </a:schemeClr>
                  </a:solidFill>
                  <a:latin typeface="Calibri" panose="020F0502020204030204" pitchFamily="34" charset="0"/>
                </a:rPr>
                <a:t>In-class practice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Arial" panose="020B0604020202020204" pitchFamily="34" charset="0"/>
              </a:endParaRPr>
            </a:p>
          </p:txBody>
        </p:sp>
      </p:grpSp>
      <p:sp>
        <p:nvSpPr>
          <p:cNvPr id="197" name="Oval 106">
            <a:extLst>
              <a:ext uri="{FF2B5EF4-FFF2-40B4-BE49-F238E27FC236}">
                <a16:creationId xmlns:a16="http://schemas.microsoft.com/office/drawing/2014/main" id="{8F3DA0FA-115E-7242-8EBA-834402EFFB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5545" y="8187362"/>
            <a:ext cx="590788" cy="591301"/>
          </a:xfrm>
          <a:prstGeom prst="ellipse">
            <a:avLst/>
          </a:prstGeom>
          <a:solidFill>
            <a:srgbClr val="F27B22"/>
          </a:solidFill>
          <a:ln w="19050" algn="ctr">
            <a:noFill/>
            <a:round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3" name="Oval 112">
            <a:extLst>
              <a:ext uri="{FF2B5EF4-FFF2-40B4-BE49-F238E27FC236}">
                <a16:creationId xmlns:a16="http://schemas.microsoft.com/office/drawing/2014/main" id="{95524E9C-ADA1-E04E-9DEF-310B89C011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55960" y="8157360"/>
            <a:ext cx="592137" cy="592137"/>
          </a:xfrm>
          <a:prstGeom prst="ellipse">
            <a:avLst/>
          </a:prstGeom>
          <a:solidFill>
            <a:srgbClr val="F27B22"/>
          </a:solidFill>
          <a:ln w="19050" algn="ctr">
            <a:noFill/>
            <a:round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5" name="Oval 204">
            <a:extLst>
              <a:ext uri="{FF2B5EF4-FFF2-40B4-BE49-F238E27FC236}">
                <a16:creationId xmlns:a16="http://schemas.microsoft.com/office/drawing/2014/main" id="{64569A59-804A-6141-816B-A4300FEF87FB}"/>
              </a:ext>
            </a:extLst>
          </p:cNvPr>
          <p:cNvSpPr/>
          <p:nvPr/>
        </p:nvSpPr>
        <p:spPr>
          <a:xfrm>
            <a:off x="8479109" y="9871060"/>
            <a:ext cx="918312" cy="918312"/>
          </a:xfrm>
          <a:prstGeom prst="ellipse">
            <a:avLst/>
          </a:prstGeom>
          <a:solidFill>
            <a:srgbClr val="40D3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6" name="Oval 205">
            <a:extLst>
              <a:ext uri="{FF2B5EF4-FFF2-40B4-BE49-F238E27FC236}">
                <a16:creationId xmlns:a16="http://schemas.microsoft.com/office/drawing/2014/main" id="{14003F53-12E3-6C47-93E6-AB0BBAA3AF23}"/>
              </a:ext>
            </a:extLst>
          </p:cNvPr>
          <p:cNvSpPr/>
          <p:nvPr/>
        </p:nvSpPr>
        <p:spPr>
          <a:xfrm>
            <a:off x="947944" y="9833104"/>
            <a:ext cx="918312" cy="918312"/>
          </a:xfrm>
          <a:prstGeom prst="ellipse">
            <a:avLst/>
          </a:prstGeom>
          <a:solidFill>
            <a:srgbClr val="40D3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7" name="Oval 100">
            <a:extLst>
              <a:ext uri="{FF2B5EF4-FFF2-40B4-BE49-F238E27FC236}">
                <a16:creationId xmlns:a16="http://schemas.microsoft.com/office/drawing/2014/main" id="{2D74221B-A35C-CF42-9BB7-660651B41C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05148" y="10021886"/>
            <a:ext cx="592138" cy="592137"/>
          </a:xfrm>
          <a:prstGeom prst="ellipse">
            <a:avLst/>
          </a:prstGeom>
          <a:solidFill>
            <a:srgbClr val="40D3E9"/>
          </a:solidFill>
          <a:ln w="19050" algn="ctr">
            <a:noFill/>
            <a:round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9" name="Oval 100">
            <a:extLst>
              <a:ext uri="{FF2B5EF4-FFF2-40B4-BE49-F238E27FC236}">
                <a16:creationId xmlns:a16="http://schemas.microsoft.com/office/drawing/2014/main" id="{ECC42ABC-CA4B-6545-8AEC-4FDA52ECA7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24107" y="10016652"/>
            <a:ext cx="592138" cy="592137"/>
          </a:xfrm>
          <a:prstGeom prst="ellipse">
            <a:avLst/>
          </a:prstGeom>
          <a:solidFill>
            <a:srgbClr val="40D3E9"/>
          </a:solidFill>
          <a:ln w="19050" algn="ctr">
            <a:noFill/>
            <a:round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10" name="Oval 100">
            <a:extLst>
              <a:ext uri="{FF2B5EF4-FFF2-40B4-BE49-F238E27FC236}">
                <a16:creationId xmlns:a16="http://schemas.microsoft.com/office/drawing/2014/main" id="{C702EE28-7C5E-C54F-855D-B770963F82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58270" y="9990109"/>
            <a:ext cx="592138" cy="592137"/>
          </a:xfrm>
          <a:prstGeom prst="ellipse">
            <a:avLst/>
          </a:prstGeom>
          <a:solidFill>
            <a:srgbClr val="40D3E9"/>
          </a:solidFill>
          <a:ln w="19050" algn="ctr">
            <a:noFill/>
            <a:round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13" name="Text Box 111">
            <a:extLst>
              <a:ext uri="{FF2B5EF4-FFF2-40B4-BE49-F238E27FC236}">
                <a16:creationId xmlns:a16="http://schemas.microsoft.com/office/drawing/2014/main" id="{98F7AAB4-A91A-3F4A-8F64-00D58EAA80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51884" y="10138705"/>
            <a:ext cx="695019" cy="41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GB" altLang="en-US" sz="800" b="0" i="0" u="none" strike="noStrike" cap="none" normalizeH="0" baseline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alibri" panose="020F0502020204030204" pitchFamily="34" charset="0"/>
              </a:rPr>
              <a:t>End of term assessment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19" name="Text Box 111">
            <a:extLst>
              <a:ext uri="{FF2B5EF4-FFF2-40B4-BE49-F238E27FC236}">
                <a16:creationId xmlns:a16="http://schemas.microsoft.com/office/drawing/2014/main" id="{56DC9B49-41CA-6242-A654-BDC7A554E5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00773" y="10136842"/>
            <a:ext cx="695019" cy="41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800" b="0" i="0" u="none" strike="noStrike" cap="none" normalizeH="0" baseline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alibri" panose="020F0502020204030204" pitchFamily="34" charset="0"/>
              </a:rPr>
              <a:t>End of year assessment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27" name="Oval 226">
            <a:extLst>
              <a:ext uri="{FF2B5EF4-FFF2-40B4-BE49-F238E27FC236}">
                <a16:creationId xmlns:a16="http://schemas.microsoft.com/office/drawing/2014/main" id="{F0B67DCD-E5A1-914D-881C-E20A2DCA6F0B}"/>
              </a:ext>
            </a:extLst>
          </p:cNvPr>
          <p:cNvSpPr/>
          <p:nvPr/>
        </p:nvSpPr>
        <p:spPr>
          <a:xfrm>
            <a:off x="8528351" y="11695140"/>
            <a:ext cx="918312" cy="918312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30" name="Table 8">
            <a:extLst>
              <a:ext uri="{FF2B5EF4-FFF2-40B4-BE49-F238E27FC236}">
                <a16:creationId xmlns:a16="http://schemas.microsoft.com/office/drawing/2014/main" id="{35C29C05-C0A2-D548-B93A-873B0E89B6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6981375"/>
              </p:ext>
            </p:extLst>
          </p:nvPr>
        </p:nvGraphicFramePr>
        <p:xfrm>
          <a:off x="1613546" y="10728731"/>
          <a:ext cx="6959598" cy="10001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9933">
                  <a:extLst>
                    <a:ext uri="{9D8B030D-6E8A-4147-A177-3AD203B41FA5}">
                      <a16:colId xmlns:a16="http://schemas.microsoft.com/office/drawing/2014/main" val="3316481952"/>
                    </a:ext>
                  </a:extLst>
                </a:gridCol>
                <a:gridCol w="1159933">
                  <a:extLst>
                    <a:ext uri="{9D8B030D-6E8A-4147-A177-3AD203B41FA5}">
                      <a16:colId xmlns:a16="http://schemas.microsoft.com/office/drawing/2014/main" val="2041318396"/>
                    </a:ext>
                  </a:extLst>
                </a:gridCol>
                <a:gridCol w="1159933">
                  <a:extLst>
                    <a:ext uri="{9D8B030D-6E8A-4147-A177-3AD203B41FA5}">
                      <a16:colId xmlns:a16="http://schemas.microsoft.com/office/drawing/2014/main" val="1215761806"/>
                    </a:ext>
                  </a:extLst>
                </a:gridCol>
                <a:gridCol w="1159933">
                  <a:extLst>
                    <a:ext uri="{9D8B030D-6E8A-4147-A177-3AD203B41FA5}">
                      <a16:colId xmlns:a16="http://schemas.microsoft.com/office/drawing/2014/main" val="2957930799"/>
                    </a:ext>
                  </a:extLst>
                </a:gridCol>
                <a:gridCol w="1159933">
                  <a:extLst>
                    <a:ext uri="{9D8B030D-6E8A-4147-A177-3AD203B41FA5}">
                      <a16:colId xmlns:a16="http://schemas.microsoft.com/office/drawing/2014/main" val="4105948554"/>
                    </a:ext>
                  </a:extLst>
                </a:gridCol>
                <a:gridCol w="1159933">
                  <a:extLst>
                    <a:ext uri="{9D8B030D-6E8A-4147-A177-3AD203B41FA5}">
                      <a16:colId xmlns:a16="http://schemas.microsoft.com/office/drawing/2014/main" val="2979054326"/>
                    </a:ext>
                  </a:extLst>
                </a:gridCol>
              </a:tblGrid>
              <a:tr h="1000135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30A0">
                        <a:alpha val="3529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30A0">
                        <a:alpha val="2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30A0">
                        <a:alpha val="2470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30A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30A0">
                        <a:alpha val="1451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30A0">
                        <a:alpha val="9804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163301"/>
                  </a:ext>
                </a:extLst>
              </a:tr>
            </a:tbl>
          </a:graphicData>
        </a:graphic>
      </p:graphicFrame>
      <p:graphicFrame>
        <p:nvGraphicFramePr>
          <p:cNvPr id="232" name="Table 8">
            <a:extLst>
              <a:ext uri="{FF2B5EF4-FFF2-40B4-BE49-F238E27FC236}">
                <a16:creationId xmlns:a16="http://schemas.microsoft.com/office/drawing/2014/main" id="{FFC4F094-2ECD-2242-831F-6EF14A3017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6622866"/>
              </p:ext>
            </p:extLst>
          </p:nvPr>
        </p:nvGraphicFramePr>
        <p:xfrm>
          <a:off x="1592142" y="12590703"/>
          <a:ext cx="6999456" cy="9423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6576">
                  <a:extLst>
                    <a:ext uri="{9D8B030D-6E8A-4147-A177-3AD203B41FA5}">
                      <a16:colId xmlns:a16="http://schemas.microsoft.com/office/drawing/2014/main" val="3316481952"/>
                    </a:ext>
                  </a:extLst>
                </a:gridCol>
                <a:gridCol w="1166576">
                  <a:extLst>
                    <a:ext uri="{9D8B030D-6E8A-4147-A177-3AD203B41FA5}">
                      <a16:colId xmlns:a16="http://schemas.microsoft.com/office/drawing/2014/main" val="2041318396"/>
                    </a:ext>
                  </a:extLst>
                </a:gridCol>
                <a:gridCol w="1166576">
                  <a:extLst>
                    <a:ext uri="{9D8B030D-6E8A-4147-A177-3AD203B41FA5}">
                      <a16:colId xmlns:a16="http://schemas.microsoft.com/office/drawing/2014/main" val="1215761806"/>
                    </a:ext>
                  </a:extLst>
                </a:gridCol>
                <a:gridCol w="1166576">
                  <a:extLst>
                    <a:ext uri="{9D8B030D-6E8A-4147-A177-3AD203B41FA5}">
                      <a16:colId xmlns:a16="http://schemas.microsoft.com/office/drawing/2014/main" val="2957930799"/>
                    </a:ext>
                  </a:extLst>
                </a:gridCol>
                <a:gridCol w="1166576">
                  <a:extLst>
                    <a:ext uri="{9D8B030D-6E8A-4147-A177-3AD203B41FA5}">
                      <a16:colId xmlns:a16="http://schemas.microsoft.com/office/drawing/2014/main" val="4105948554"/>
                    </a:ext>
                  </a:extLst>
                </a:gridCol>
                <a:gridCol w="1166576">
                  <a:extLst>
                    <a:ext uri="{9D8B030D-6E8A-4147-A177-3AD203B41FA5}">
                      <a16:colId xmlns:a16="http://schemas.microsoft.com/office/drawing/2014/main" val="2979054326"/>
                    </a:ext>
                  </a:extLst>
                </a:gridCol>
              </a:tblGrid>
              <a:tr h="942346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>
                        <a:alpha val="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>
                        <a:alpha val="1529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>
                        <a:alpha val="1960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>
                        <a:alpha val="2509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>
                        <a:alpha val="34902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163301"/>
                  </a:ext>
                </a:extLst>
              </a:tr>
            </a:tbl>
          </a:graphicData>
        </a:graphic>
      </p:graphicFrame>
      <p:sp>
        <p:nvSpPr>
          <p:cNvPr id="226" name="Oval 225">
            <a:extLst>
              <a:ext uri="{FF2B5EF4-FFF2-40B4-BE49-F238E27FC236}">
                <a16:creationId xmlns:a16="http://schemas.microsoft.com/office/drawing/2014/main" id="{21098BF5-1399-F148-90C1-15826E3F0024}"/>
              </a:ext>
            </a:extLst>
          </p:cNvPr>
          <p:cNvSpPr/>
          <p:nvPr/>
        </p:nvSpPr>
        <p:spPr>
          <a:xfrm>
            <a:off x="967330" y="11599698"/>
            <a:ext cx="918312" cy="918312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3" name="Oval 232">
            <a:extLst>
              <a:ext uri="{FF2B5EF4-FFF2-40B4-BE49-F238E27FC236}">
                <a16:creationId xmlns:a16="http://schemas.microsoft.com/office/drawing/2014/main" id="{C6A4588F-B976-6241-9524-929299F6D907}"/>
              </a:ext>
            </a:extLst>
          </p:cNvPr>
          <p:cNvSpPr/>
          <p:nvPr/>
        </p:nvSpPr>
        <p:spPr>
          <a:xfrm>
            <a:off x="8539921" y="13430159"/>
            <a:ext cx="918312" cy="918312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7" name="Oval 100">
            <a:extLst>
              <a:ext uri="{FF2B5EF4-FFF2-40B4-BE49-F238E27FC236}">
                <a16:creationId xmlns:a16="http://schemas.microsoft.com/office/drawing/2014/main" id="{6B3645FD-0957-6843-93A5-59963CEE40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4505" y="11831695"/>
            <a:ext cx="592138" cy="592137"/>
          </a:xfrm>
          <a:prstGeom prst="ellipse">
            <a:avLst/>
          </a:prstGeom>
          <a:solidFill>
            <a:srgbClr val="7030A0"/>
          </a:solidFill>
          <a:ln w="19050" algn="ctr">
            <a:noFill/>
            <a:round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39" name="Text Box 111">
            <a:extLst>
              <a:ext uri="{FF2B5EF4-FFF2-40B4-BE49-F238E27FC236}">
                <a16:creationId xmlns:a16="http://schemas.microsoft.com/office/drawing/2014/main" id="{0DB080A0-3399-4740-A041-B7A8FC2CFA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43064" y="11958626"/>
            <a:ext cx="695019" cy="41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GB" altLang="en-US" sz="800" b="0" i="0" u="none" strike="noStrike" cap="none" normalizeH="0" baseline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alibri" panose="020F0502020204030204" pitchFamily="34" charset="0"/>
              </a:rPr>
              <a:t>End of term assessment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43" name="Oval 100">
            <a:extLst>
              <a:ext uri="{FF2B5EF4-FFF2-40B4-BE49-F238E27FC236}">
                <a16:creationId xmlns:a16="http://schemas.microsoft.com/office/drawing/2014/main" id="{6B3CBC59-BEE1-174A-8810-74F7D5719A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20965" y="11815962"/>
            <a:ext cx="592138" cy="592137"/>
          </a:xfrm>
          <a:prstGeom prst="ellipse">
            <a:avLst/>
          </a:prstGeom>
          <a:solidFill>
            <a:srgbClr val="7030A0"/>
          </a:solidFill>
          <a:ln w="19050" algn="ctr">
            <a:noFill/>
            <a:round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44" name="Text Box 111">
            <a:extLst>
              <a:ext uri="{FF2B5EF4-FFF2-40B4-BE49-F238E27FC236}">
                <a16:creationId xmlns:a16="http://schemas.microsoft.com/office/drawing/2014/main" id="{A348E2D4-FC9C-4C49-84A4-387D2A45D4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43013" y="11955661"/>
            <a:ext cx="735906" cy="41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800" b="0" i="0" u="none" strike="noStrike" cap="none" normalizeH="0" baseline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alibri" panose="020F0502020204030204" pitchFamily="34" charset="0"/>
              </a:rPr>
              <a:t>End of year assessment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49" name="TextBox 1048">
            <a:extLst>
              <a:ext uri="{FF2B5EF4-FFF2-40B4-BE49-F238E27FC236}">
                <a16:creationId xmlns:a16="http://schemas.microsoft.com/office/drawing/2014/main" id="{82D34A96-09F5-2148-AE1A-66786412886E}"/>
              </a:ext>
            </a:extLst>
          </p:cNvPr>
          <p:cNvSpPr txBox="1"/>
          <p:nvPr/>
        </p:nvSpPr>
        <p:spPr>
          <a:xfrm>
            <a:off x="0" y="14501673"/>
            <a:ext cx="10439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i="1" dirty="0">
                <a:solidFill>
                  <a:srgbClr val="0070C0"/>
                </a:solidFill>
                <a:latin typeface="Calibri" panose="020F0502020204030204" pitchFamily="34" charset="0"/>
              </a:rPr>
              <a:t>Inclusion – Confidence – Resilience - Performance</a:t>
            </a:r>
            <a:endParaRPr lang="en-US" sz="2000" b="1" dirty="0">
              <a:solidFill>
                <a:srgbClr val="0070C0"/>
              </a:solidFill>
            </a:endParaRPr>
          </a:p>
        </p:txBody>
      </p:sp>
      <p:sp>
        <p:nvSpPr>
          <p:cNvPr id="251" name="Oval 250">
            <a:extLst>
              <a:ext uri="{FF2B5EF4-FFF2-40B4-BE49-F238E27FC236}">
                <a16:creationId xmlns:a16="http://schemas.microsoft.com/office/drawing/2014/main" id="{649E3AE5-2048-F94C-9BDF-27D22FE2DF94}"/>
              </a:ext>
            </a:extLst>
          </p:cNvPr>
          <p:cNvSpPr/>
          <p:nvPr/>
        </p:nvSpPr>
        <p:spPr>
          <a:xfrm>
            <a:off x="1401020" y="13504175"/>
            <a:ext cx="918312" cy="918312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3" name="Oval 100">
            <a:extLst>
              <a:ext uri="{FF2B5EF4-FFF2-40B4-BE49-F238E27FC236}">
                <a16:creationId xmlns:a16="http://schemas.microsoft.com/office/drawing/2014/main" id="{EFF7A580-423B-6044-82B3-91B79598B7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02271" y="13659318"/>
            <a:ext cx="592138" cy="592137"/>
          </a:xfrm>
          <a:prstGeom prst="ellipse">
            <a:avLst/>
          </a:prstGeom>
          <a:solidFill>
            <a:srgbClr val="00B050"/>
          </a:solidFill>
          <a:ln w="19050" algn="ctr">
            <a:noFill/>
            <a:round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54" name="Text Box 111">
            <a:extLst>
              <a:ext uri="{FF2B5EF4-FFF2-40B4-BE49-F238E27FC236}">
                <a16:creationId xmlns:a16="http://schemas.microsoft.com/office/drawing/2014/main" id="{CA50E009-1EB1-1346-94C5-FE88020822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33468" y="13810784"/>
            <a:ext cx="726377" cy="41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800" b="0" i="0" u="none" strike="noStrike" cap="none" normalizeH="0" baseline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alibri" panose="020F0502020204030204" pitchFamily="34" charset="0"/>
              </a:rPr>
              <a:t>End of term assessment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55" name="TextBox 1054">
            <a:extLst>
              <a:ext uri="{FF2B5EF4-FFF2-40B4-BE49-F238E27FC236}">
                <a16:creationId xmlns:a16="http://schemas.microsoft.com/office/drawing/2014/main" id="{4F1F10BF-B228-8242-9D38-F9C29EBDD365}"/>
              </a:ext>
            </a:extLst>
          </p:cNvPr>
          <p:cNvSpPr txBox="1"/>
          <p:nvPr/>
        </p:nvSpPr>
        <p:spPr>
          <a:xfrm>
            <a:off x="6275274" y="12598623"/>
            <a:ext cx="2338803" cy="969496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000" b="1" dirty="0">
                <a:latin typeface="Calibri" panose="020F0502020204030204" pitchFamily="34" charset="0"/>
              </a:rPr>
              <a:t>3. Summer term</a:t>
            </a: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000" b="1" dirty="0">
                <a:latin typeface="Calibri" panose="020F0502020204030204" pitchFamily="34" charset="0"/>
              </a:rPr>
              <a:t>UNIT CONCEPTS</a:t>
            </a: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1000" b="1" dirty="0">
              <a:latin typeface="Calibri" panose="020F0502020204030204" pitchFamily="34" charset="0"/>
            </a:endParaRP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900" dirty="0">
                <a:latin typeface="Calibri" panose="020F0502020204030204" pitchFamily="34" charset="0"/>
              </a:rPr>
              <a:t>Comfort zones – Embracing failure – Growth Mindset – Goal-setting  - Hydration &amp; physical performance</a:t>
            </a:r>
          </a:p>
        </p:txBody>
      </p:sp>
      <p:sp>
        <p:nvSpPr>
          <p:cNvPr id="1056" name="TextBox 1055">
            <a:extLst>
              <a:ext uri="{FF2B5EF4-FFF2-40B4-BE49-F238E27FC236}">
                <a16:creationId xmlns:a16="http://schemas.microsoft.com/office/drawing/2014/main" id="{ECE83DD8-2E8D-7045-A70B-77B02010BCFA}"/>
              </a:ext>
            </a:extLst>
          </p:cNvPr>
          <p:cNvSpPr txBox="1"/>
          <p:nvPr/>
        </p:nvSpPr>
        <p:spPr>
          <a:xfrm>
            <a:off x="3935934" y="12598464"/>
            <a:ext cx="2295969" cy="961802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000" b="1" dirty="0">
                <a:latin typeface="Calibri" panose="020F0502020204030204" pitchFamily="34" charset="0"/>
              </a:rPr>
              <a:t>2. Spring term</a:t>
            </a: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000" b="1" dirty="0">
                <a:latin typeface="Calibri" panose="020F0502020204030204" pitchFamily="34" charset="0"/>
              </a:rPr>
              <a:t>UNIT CONCEPTS</a:t>
            </a: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950" b="1" dirty="0">
              <a:latin typeface="Calibri" panose="020F0502020204030204" pitchFamily="34" charset="0"/>
            </a:endParaRP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900" dirty="0">
                <a:latin typeface="Calibri" panose="020F0502020204030204" pitchFamily="34" charset="0"/>
              </a:rPr>
              <a:t>Competence – Skills &amp; Techniques – Effective practice – Providing feedback – Main muscle groups – Components of Fitness</a:t>
            </a:r>
          </a:p>
        </p:txBody>
      </p:sp>
      <p:sp>
        <p:nvSpPr>
          <p:cNvPr id="1059" name="Rectangle 1058">
            <a:extLst>
              <a:ext uri="{FF2B5EF4-FFF2-40B4-BE49-F238E27FC236}">
                <a16:creationId xmlns:a16="http://schemas.microsoft.com/office/drawing/2014/main" id="{287DB0A1-ACDB-A347-B35B-1A6565EC7813}"/>
              </a:ext>
            </a:extLst>
          </p:cNvPr>
          <p:cNvSpPr/>
          <p:nvPr/>
        </p:nvSpPr>
        <p:spPr>
          <a:xfrm>
            <a:off x="8672529" y="2702361"/>
            <a:ext cx="152783" cy="6311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AutoShape 35"/>
          <p:cNvSpPr>
            <a:spLocks noChangeArrowheads="1"/>
          </p:cNvSpPr>
          <p:nvPr/>
        </p:nvSpPr>
        <p:spPr bwMode="auto">
          <a:xfrm rot="5400000">
            <a:off x="8380356" y="2893644"/>
            <a:ext cx="621067" cy="214312"/>
          </a:xfrm>
          <a:prstGeom prst="triangle">
            <a:avLst>
              <a:gd name="adj" fmla="val 50000"/>
            </a:avLst>
          </a:prstGeom>
          <a:solidFill>
            <a:srgbClr val="FEC200"/>
          </a:solidFill>
          <a:ln>
            <a:noFill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1070" name="Group 1069">
            <a:extLst>
              <a:ext uri="{FF2B5EF4-FFF2-40B4-BE49-F238E27FC236}">
                <a16:creationId xmlns:a16="http://schemas.microsoft.com/office/drawing/2014/main" id="{4699C812-3EAC-5248-84C7-C0D0EC512155}"/>
              </a:ext>
            </a:extLst>
          </p:cNvPr>
          <p:cNvGrpSpPr/>
          <p:nvPr/>
        </p:nvGrpSpPr>
        <p:grpSpPr>
          <a:xfrm rot="18052013">
            <a:off x="8717474" y="2092304"/>
            <a:ext cx="1569711" cy="405117"/>
            <a:chOff x="8985315" y="2017207"/>
            <a:chExt cx="1569711" cy="405117"/>
          </a:xfrm>
        </p:grpSpPr>
        <p:sp>
          <p:nvSpPr>
            <p:cNvPr id="308" name="Right Arrow 307">
              <a:extLst>
                <a:ext uri="{FF2B5EF4-FFF2-40B4-BE49-F238E27FC236}">
                  <a16:creationId xmlns:a16="http://schemas.microsoft.com/office/drawing/2014/main" id="{8ED9578A-4D01-2B4F-8FBA-54A10C2A2225}"/>
                </a:ext>
              </a:extLst>
            </p:cNvPr>
            <p:cNvSpPr/>
            <p:nvPr/>
          </p:nvSpPr>
          <p:spPr>
            <a:xfrm>
              <a:off x="8985315" y="2017207"/>
              <a:ext cx="1274983" cy="319123"/>
            </a:xfrm>
            <a:prstGeom prst="rightArrow">
              <a:avLst>
                <a:gd name="adj1" fmla="val 50000"/>
                <a:gd name="adj2" fmla="val 109236"/>
              </a:avLst>
            </a:prstGeom>
            <a:solidFill>
              <a:srgbClr val="FF66CC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2" name="Text Box 83"/>
            <p:cNvSpPr txBox="1">
              <a:spLocks noChangeArrowheads="1"/>
            </p:cNvSpPr>
            <p:nvPr/>
          </p:nvSpPr>
          <p:spPr bwMode="auto">
            <a:xfrm>
              <a:off x="9382354" y="2090537"/>
              <a:ext cx="1172672" cy="3317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5B9BD5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altLang="en-US" sz="700" b="1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</a:rPr>
                <a:t>University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</p:grpSp>
      <p:grpSp>
        <p:nvGrpSpPr>
          <p:cNvPr id="1064" name="Group 1063">
            <a:extLst>
              <a:ext uri="{FF2B5EF4-FFF2-40B4-BE49-F238E27FC236}">
                <a16:creationId xmlns:a16="http://schemas.microsoft.com/office/drawing/2014/main" id="{6CF111E7-D062-7B4A-B514-BB40C79C5FEF}"/>
              </a:ext>
            </a:extLst>
          </p:cNvPr>
          <p:cNvGrpSpPr/>
          <p:nvPr/>
        </p:nvGrpSpPr>
        <p:grpSpPr>
          <a:xfrm>
            <a:off x="9033021" y="2870203"/>
            <a:ext cx="1673430" cy="406492"/>
            <a:chOff x="8665624" y="2258027"/>
            <a:chExt cx="1731178" cy="443669"/>
          </a:xfrm>
        </p:grpSpPr>
        <p:sp>
          <p:nvSpPr>
            <p:cNvPr id="294" name="Right Arrow 293">
              <a:extLst>
                <a:ext uri="{FF2B5EF4-FFF2-40B4-BE49-F238E27FC236}">
                  <a16:creationId xmlns:a16="http://schemas.microsoft.com/office/drawing/2014/main" id="{606E7698-50EA-C249-9ACF-7C1B7372756D}"/>
                </a:ext>
              </a:extLst>
            </p:cNvPr>
            <p:cNvSpPr/>
            <p:nvPr/>
          </p:nvSpPr>
          <p:spPr>
            <a:xfrm>
              <a:off x="8665624" y="2258027"/>
              <a:ext cx="1318981" cy="348309"/>
            </a:xfrm>
            <a:prstGeom prst="rightArrow">
              <a:avLst>
                <a:gd name="adj1" fmla="val 50000"/>
                <a:gd name="adj2" fmla="val 109236"/>
              </a:avLst>
            </a:prstGeom>
            <a:solidFill>
              <a:srgbClr val="00B050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4" name="Text Box 85"/>
            <p:cNvSpPr txBox="1">
              <a:spLocks noChangeArrowheads="1"/>
            </p:cNvSpPr>
            <p:nvPr/>
          </p:nvSpPr>
          <p:spPr bwMode="auto">
            <a:xfrm>
              <a:off x="8899790" y="2336571"/>
              <a:ext cx="1497012" cy="3651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5B9BD5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altLang="en-US" sz="700" b="1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</a:rPr>
                <a:t>Lifelong </a:t>
              </a:r>
              <a:r>
                <a:rPr lang="en-GB" altLang="en-US" sz="700" b="1">
                  <a:solidFill>
                    <a:srgbClr val="000000"/>
                  </a:solidFill>
                  <a:latin typeface="Calibri" panose="020F0502020204030204" pitchFamily="34" charset="0"/>
                </a:rPr>
                <a:t>Physical Activity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</p:grpSp>
      <p:grpSp>
        <p:nvGrpSpPr>
          <p:cNvPr id="1069" name="Group 1068">
            <a:extLst>
              <a:ext uri="{FF2B5EF4-FFF2-40B4-BE49-F238E27FC236}">
                <a16:creationId xmlns:a16="http://schemas.microsoft.com/office/drawing/2014/main" id="{02E81770-0851-FC43-AA35-7A6D67B6E165}"/>
              </a:ext>
            </a:extLst>
          </p:cNvPr>
          <p:cNvGrpSpPr/>
          <p:nvPr/>
        </p:nvGrpSpPr>
        <p:grpSpPr>
          <a:xfrm rot="19883969">
            <a:off x="9032333" y="2494200"/>
            <a:ext cx="1325926" cy="507181"/>
            <a:chOff x="9163911" y="2354853"/>
            <a:chExt cx="1325926" cy="507181"/>
          </a:xfrm>
        </p:grpSpPr>
        <p:sp>
          <p:nvSpPr>
            <p:cNvPr id="304" name="Right Arrow 303">
              <a:extLst>
                <a:ext uri="{FF2B5EF4-FFF2-40B4-BE49-F238E27FC236}">
                  <a16:creationId xmlns:a16="http://schemas.microsoft.com/office/drawing/2014/main" id="{4F7162A9-BF52-184F-8494-1EE913B0D0F7}"/>
                </a:ext>
              </a:extLst>
            </p:cNvPr>
            <p:cNvSpPr/>
            <p:nvPr/>
          </p:nvSpPr>
          <p:spPr>
            <a:xfrm>
              <a:off x="9163911" y="2354853"/>
              <a:ext cx="1274983" cy="319123"/>
            </a:xfrm>
            <a:prstGeom prst="rightArrow">
              <a:avLst>
                <a:gd name="adj1" fmla="val 50000"/>
                <a:gd name="adj2" fmla="val 109236"/>
              </a:avLst>
            </a:prstGeom>
            <a:solidFill>
              <a:srgbClr val="40D3E9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3" name="Text Box 84"/>
            <p:cNvSpPr txBox="1">
              <a:spLocks noChangeArrowheads="1"/>
            </p:cNvSpPr>
            <p:nvPr/>
          </p:nvSpPr>
          <p:spPr bwMode="auto">
            <a:xfrm>
              <a:off x="9499237" y="2427059"/>
              <a:ext cx="990600" cy="4349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5B9BD5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altLang="en-US" sz="700" b="1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</a:rPr>
                <a:t>Employment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</p:grpSp>
      <p:sp>
        <p:nvSpPr>
          <p:cNvPr id="1068" name="Oval 1067">
            <a:extLst>
              <a:ext uri="{FF2B5EF4-FFF2-40B4-BE49-F238E27FC236}">
                <a16:creationId xmlns:a16="http://schemas.microsoft.com/office/drawing/2014/main" id="{779D93D7-3712-B346-ACD5-0D69E79605AD}"/>
              </a:ext>
            </a:extLst>
          </p:cNvPr>
          <p:cNvSpPr/>
          <p:nvPr/>
        </p:nvSpPr>
        <p:spPr>
          <a:xfrm>
            <a:off x="8885575" y="2810611"/>
            <a:ext cx="385577" cy="385577"/>
          </a:xfrm>
          <a:prstGeom prst="ellipse">
            <a:avLst/>
          </a:prstGeom>
          <a:solidFill>
            <a:srgbClr val="203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1" name="TextBox 1070">
            <a:extLst>
              <a:ext uri="{FF2B5EF4-FFF2-40B4-BE49-F238E27FC236}">
                <a16:creationId xmlns:a16="http://schemas.microsoft.com/office/drawing/2014/main" id="{49179FAC-D049-9C41-BEF3-687D1C50ACD9}"/>
              </a:ext>
            </a:extLst>
          </p:cNvPr>
          <p:cNvSpPr txBox="1"/>
          <p:nvPr/>
        </p:nvSpPr>
        <p:spPr>
          <a:xfrm>
            <a:off x="8844940" y="2915089"/>
            <a:ext cx="474657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" b="1">
                <a:solidFill>
                  <a:schemeClr val="bg1"/>
                </a:solidFill>
              </a:rPr>
              <a:t>CAREERS</a:t>
            </a:r>
          </a:p>
        </p:txBody>
      </p:sp>
      <p:sp>
        <p:nvSpPr>
          <p:cNvPr id="1072" name="TextBox 1071">
            <a:extLst>
              <a:ext uri="{FF2B5EF4-FFF2-40B4-BE49-F238E27FC236}">
                <a16:creationId xmlns:a16="http://schemas.microsoft.com/office/drawing/2014/main" id="{F36E07EB-ADE8-A643-AE5D-2881FC43D620}"/>
              </a:ext>
            </a:extLst>
          </p:cNvPr>
          <p:cNvSpPr txBox="1"/>
          <p:nvPr/>
        </p:nvSpPr>
        <p:spPr>
          <a:xfrm>
            <a:off x="1333196" y="13731366"/>
            <a:ext cx="1050928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b="1">
                <a:solidFill>
                  <a:schemeClr val="bg1"/>
                </a:solidFill>
              </a:rPr>
              <a:t>Exploring Physical Literacy</a:t>
            </a:r>
            <a:endParaRPr lang="en-US" sz="1200" b="1">
              <a:solidFill>
                <a:schemeClr val="bg1"/>
              </a:solidFill>
            </a:endParaRPr>
          </a:p>
        </p:txBody>
      </p:sp>
      <p:sp>
        <p:nvSpPr>
          <p:cNvPr id="316" name="TextBox 315">
            <a:extLst>
              <a:ext uri="{FF2B5EF4-FFF2-40B4-BE49-F238E27FC236}">
                <a16:creationId xmlns:a16="http://schemas.microsoft.com/office/drawing/2014/main" id="{4C98AFE2-4C1A-2447-85E0-39BCE1308538}"/>
              </a:ext>
            </a:extLst>
          </p:cNvPr>
          <p:cNvSpPr txBox="1"/>
          <p:nvPr/>
        </p:nvSpPr>
        <p:spPr>
          <a:xfrm>
            <a:off x="8479109" y="11855558"/>
            <a:ext cx="100060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>
                <a:solidFill>
                  <a:schemeClr val="bg1"/>
                </a:solidFill>
              </a:rPr>
              <a:t>Exploring Personal Development</a:t>
            </a:r>
          </a:p>
        </p:txBody>
      </p:sp>
      <p:sp>
        <p:nvSpPr>
          <p:cNvPr id="317" name="TextBox 316">
            <a:extLst>
              <a:ext uri="{FF2B5EF4-FFF2-40B4-BE49-F238E27FC236}">
                <a16:creationId xmlns:a16="http://schemas.microsoft.com/office/drawing/2014/main" id="{38CC31D9-59AD-0744-94F3-2E810C47C777}"/>
              </a:ext>
            </a:extLst>
          </p:cNvPr>
          <p:cNvSpPr txBox="1"/>
          <p:nvPr/>
        </p:nvSpPr>
        <p:spPr>
          <a:xfrm>
            <a:off x="878570" y="9907055"/>
            <a:ext cx="10512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>
                <a:solidFill>
                  <a:schemeClr val="bg1"/>
                </a:solidFill>
              </a:rPr>
              <a:t>Exploring Character Development</a:t>
            </a:r>
          </a:p>
        </p:txBody>
      </p:sp>
      <p:sp>
        <p:nvSpPr>
          <p:cNvPr id="211" name="Oval 100">
            <a:extLst>
              <a:ext uri="{FF2B5EF4-FFF2-40B4-BE49-F238E27FC236}">
                <a16:creationId xmlns:a16="http://schemas.microsoft.com/office/drawing/2014/main" id="{4BD5BC63-1F16-5E4C-87A2-208F7385E9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03008" y="13637747"/>
            <a:ext cx="592138" cy="592137"/>
          </a:xfrm>
          <a:prstGeom prst="ellipse">
            <a:avLst/>
          </a:prstGeom>
          <a:solidFill>
            <a:srgbClr val="00B050"/>
          </a:solidFill>
          <a:ln w="19050" algn="ctr">
            <a:noFill/>
            <a:round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12" name="Oval 100">
            <a:extLst>
              <a:ext uri="{FF2B5EF4-FFF2-40B4-BE49-F238E27FC236}">
                <a16:creationId xmlns:a16="http://schemas.microsoft.com/office/drawing/2014/main" id="{4BD5BC63-1F16-5E4C-87A2-208F7385E9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74574" y="13664751"/>
            <a:ext cx="592138" cy="592137"/>
          </a:xfrm>
          <a:prstGeom prst="ellipse">
            <a:avLst/>
          </a:prstGeom>
          <a:solidFill>
            <a:srgbClr val="00B050"/>
          </a:solidFill>
          <a:ln w="19050" algn="ctr">
            <a:noFill/>
            <a:round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14" name="Text Box 111">
            <a:extLst>
              <a:ext uri="{FF2B5EF4-FFF2-40B4-BE49-F238E27FC236}">
                <a16:creationId xmlns:a16="http://schemas.microsoft.com/office/drawing/2014/main" id="{CA50E009-1EB1-1346-94C5-FE88020822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32516" y="13781710"/>
            <a:ext cx="726377" cy="41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800" b="0" i="0" u="none" strike="noStrike" cap="none" normalizeH="0" baseline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alibri" panose="020F0502020204030204" pitchFamily="34" charset="0"/>
              </a:rPr>
              <a:t>End of year assessment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15" name="Text Box 111">
            <a:extLst>
              <a:ext uri="{FF2B5EF4-FFF2-40B4-BE49-F238E27FC236}">
                <a16:creationId xmlns:a16="http://schemas.microsoft.com/office/drawing/2014/main" id="{CA50E009-1EB1-1346-94C5-FE88020822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15595" y="13800925"/>
            <a:ext cx="726377" cy="41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800" b="0" i="0" u="none" strike="noStrike" cap="none" normalizeH="0" baseline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alibri" panose="020F0502020204030204" pitchFamily="34" charset="0"/>
              </a:rPr>
              <a:t>End of term assessment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16" name="TextBox 215">
            <a:extLst>
              <a:ext uri="{FF2B5EF4-FFF2-40B4-BE49-F238E27FC236}">
                <a16:creationId xmlns:a16="http://schemas.microsoft.com/office/drawing/2014/main" id="{65295AA6-B59C-454B-ACB3-1526AB591DE3}"/>
              </a:ext>
            </a:extLst>
          </p:cNvPr>
          <p:cNvSpPr txBox="1"/>
          <p:nvPr/>
        </p:nvSpPr>
        <p:spPr>
          <a:xfrm>
            <a:off x="6274553" y="10738987"/>
            <a:ext cx="2347833" cy="969496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lvl="0" algn="ctr" defTabSz="914400" eaLnBrk="0" fontAlgn="base" hangingPunct="0">
              <a:spcBef>
                <a:spcPct val="0"/>
              </a:spcBef>
            </a:pPr>
            <a:r>
              <a:rPr lang="en-US" altLang="en-US" sz="1000" b="1" dirty="0">
                <a:solidFill>
                  <a:srgbClr val="000000"/>
                </a:solidFill>
                <a:latin typeface="Calibri" panose="020F0502020204030204" pitchFamily="34" charset="0"/>
              </a:rPr>
              <a:t>1. Autumn term</a:t>
            </a:r>
          </a:p>
          <a:p>
            <a:pPr lvl="0" algn="ctr" defTabSz="914400" eaLnBrk="0" fontAlgn="base" hangingPunct="0">
              <a:spcBef>
                <a:spcPct val="0"/>
              </a:spcBef>
            </a:pPr>
            <a:r>
              <a:rPr lang="en-US" altLang="en-US" sz="1000" b="1" dirty="0">
                <a:solidFill>
                  <a:srgbClr val="000000"/>
                </a:solidFill>
                <a:latin typeface="Calibri" panose="020F0502020204030204" pitchFamily="34" charset="0"/>
              </a:rPr>
              <a:t>UNIT CONCEPTS</a:t>
            </a:r>
          </a:p>
          <a:p>
            <a:pPr lvl="0" algn="ctr" defTabSz="914400" eaLnBrk="0" fontAlgn="base" hangingPunct="0">
              <a:spcBef>
                <a:spcPct val="0"/>
              </a:spcBef>
            </a:pPr>
            <a:endParaRPr lang="en-US" altLang="en-US" sz="1000" b="1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lvl="0" algn="ctr" defTabSz="914400" eaLnBrk="0" fontAlgn="base" hangingPunct="0">
              <a:spcBef>
                <a:spcPct val="0"/>
              </a:spcBef>
            </a:pPr>
            <a:r>
              <a:rPr lang="en-US" altLang="en-US" sz="900" dirty="0">
                <a:solidFill>
                  <a:srgbClr val="000000"/>
                </a:solidFill>
                <a:latin typeface="Calibri" panose="020F0502020204030204" pitchFamily="34" charset="0"/>
              </a:rPr>
              <a:t>Verbal communication – non-verbal communication – Active listening – Open/closed </a:t>
            </a:r>
            <a:r>
              <a:rPr lang="en-GB" altLang="en-US" sz="900" dirty="0">
                <a:solidFill>
                  <a:srgbClr val="000000"/>
                </a:solidFill>
                <a:latin typeface="Calibri" panose="020F0502020204030204" pitchFamily="34" charset="0"/>
              </a:rPr>
              <a:t>questioning</a:t>
            </a:r>
            <a:r>
              <a:rPr lang="en-US" altLang="en-US" sz="900" dirty="0">
                <a:solidFill>
                  <a:srgbClr val="000000"/>
                </a:solidFill>
                <a:latin typeface="Calibri" panose="020F0502020204030204" pitchFamily="34" charset="0"/>
              </a:rPr>
              <a:t> – Effective feedback</a:t>
            </a:r>
          </a:p>
        </p:txBody>
      </p:sp>
      <p:sp>
        <p:nvSpPr>
          <p:cNvPr id="220" name="TextBox 219">
            <a:extLst>
              <a:ext uri="{FF2B5EF4-FFF2-40B4-BE49-F238E27FC236}">
                <a16:creationId xmlns:a16="http://schemas.microsoft.com/office/drawing/2014/main" id="{65295AA6-B59C-454B-ACB3-1526AB591DE3}"/>
              </a:ext>
            </a:extLst>
          </p:cNvPr>
          <p:cNvSpPr txBox="1"/>
          <p:nvPr/>
        </p:nvSpPr>
        <p:spPr>
          <a:xfrm>
            <a:off x="3961480" y="10736325"/>
            <a:ext cx="2263729" cy="969496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</a:pPr>
            <a:r>
              <a:rPr lang="en-US" altLang="en-US" sz="1000" b="1" dirty="0">
                <a:solidFill>
                  <a:srgbClr val="000000"/>
                </a:solidFill>
                <a:latin typeface="Calibri" panose="020F0502020204030204" pitchFamily="34" charset="0"/>
              </a:rPr>
              <a:t>2. </a:t>
            </a:r>
            <a:r>
              <a:rPr lang="en-US" altLang="en-US" sz="1000" b="1" dirty="0">
                <a:latin typeface="Calibri" panose="020F0502020204030204" pitchFamily="34" charset="0"/>
              </a:rPr>
              <a:t>Spring term</a:t>
            </a:r>
            <a:endParaRPr lang="en-US" altLang="en-US" sz="1000" b="1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lvl="0" algn="ctr" defTabSz="914400" eaLnBrk="0" fontAlgn="base" hangingPunct="0">
              <a:spcBef>
                <a:spcPct val="0"/>
              </a:spcBef>
            </a:pPr>
            <a:r>
              <a:rPr lang="en-US" altLang="en-US" sz="1000" b="1" dirty="0">
                <a:solidFill>
                  <a:srgbClr val="000000"/>
                </a:solidFill>
                <a:latin typeface="Calibri" panose="020F0502020204030204" pitchFamily="34" charset="0"/>
              </a:rPr>
              <a:t>UNIT CONCEPTS</a:t>
            </a:r>
          </a:p>
          <a:p>
            <a:pPr lvl="0" algn="ctr" defTabSz="914400" eaLnBrk="0" fontAlgn="base" hangingPunct="0">
              <a:spcBef>
                <a:spcPct val="0"/>
              </a:spcBef>
            </a:pPr>
            <a:endParaRPr lang="en-US" altLang="en-US" sz="1000" b="1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lvl="0" algn="ctr" defTabSz="914400" eaLnBrk="0" fontAlgn="base" hangingPunct="0">
              <a:spcBef>
                <a:spcPct val="0"/>
              </a:spcBef>
            </a:pPr>
            <a:r>
              <a:rPr lang="en-US" altLang="en-US" sz="900" dirty="0">
                <a:solidFill>
                  <a:srgbClr val="000000"/>
                </a:solidFill>
                <a:latin typeface="Calibri" panose="020F0502020204030204" pitchFamily="34" charset="0"/>
              </a:rPr>
              <a:t>Resilience – Embracing failure – Marginal gains – Growth Mindset – Types of guidance</a:t>
            </a:r>
          </a:p>
          <a:p>
            <a:pPr lvl="0" algn="ctr" defTabSz="914400" eaLnBrk="0" fontAlgn="base" hangingPunct="0">
              <a:spcBef>
                <a:spcPct val="0"/>
              </a:spcBef>
            </a:pPr>
            <a:endParaRPr lang="en-US" altLang="en-US" sz="900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221" name="TextBox 220">
            <a:extLst>
              <a:ext uri="{FF2B5EF4-FFF2-40B4-BE49-F238E27FC236}">
                <a16:creationId xmlns:a16="http://schemas.microsoft.com/office/drawing/2014/main" id="{65295AA6-B59C-454B-ACB3-1526AB591DE3}"/>
              </a:ext>
            </a:extLst>
          </p:cNvPr>
          <p:cNvSpPr txBox="1"/>
          <p:nvPr/>
        </p:nvSpPr>
        <p:spPr>
          <a:xfrm>
            <a:off x="1589671" y="10727061"/>
            <a:ext cx="2320369" cy="969496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000" b="1" dirty="0">
                <a:solidFill>
                  <a:srgbClr val="000000"/>
                </a:solidFill>
                <a:latin typeface="Calibri" panose="020F0502020204030204" pitchFamily="34" charset="0"/>
              </a:rPr>
              <a:t>3. </a:t>
            </a:r>
            <a:r>
              <a:rPr lang="en-US" altLang="en-US" sz="1000" b="1" dirty="0">
                <a:latin typeface="Calibri" panose="020F0502020204030204" pitchFamily="34" charset="0"/>
              </a:rPr>
              <a:t>Summer term</a:t>
            </a:r>
          </a:p>
          <a:p>
            <a:pPr lvl="0" algn="ctr" defTabSz="914400" eaLnBrk="0" fontAlgn="base" hangingPunct="0">
              <a:spcBef>
                <a:spcPct val="0"/>
              </a:spcBef>
            </a:pPr>
            <a:r>
              <a:rPr lang="en-US" altLang="en-US" sz="1000" b="1" dirty="0">
                <a:solidFill>
                  <a:srgbClr val="000000"/>
                </a:solidFill>
                <a:latin typeface="Calibri" panose="020F0502020204030204" pitchFamily="34" charset="0"/>
              </a:rPr>
              <a:t>UNIT CONCEPTS</a:t>
            </a:r>
          </a:p>
          <a:p>
            <a:pPr lvl="0" algn="ctr" defTabSz="914400" eaLnBrk="0" fontAlgn="base" hangingPunct="0">
              <a:spcBef>
                <a:spcPct val="0"/>
              </a:spcBef>
            </a:pPr>
            <a:endParaRPr lang="en-US" altLang="en-US" sz="1000" b="1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lvl="0" algn="ctr" defTabSz="914400" eaLnBrk="0" fontAlgn="base" hangingPunct="0">
              <a:spcBef>
                <a:spcPct val="0"/>
              </a:spcBef>
            </a:pPr>
            <a:r>
              <a:rPr lang="en-US" altLang="en-US" sz="900" dirty="0">
                <a:solidFill>
                  <a:srgbClr val="000000"/>
                </a:solidFill>
                <a:latin typeface="Calibri" panose="020F0502020204030204" pitchFamily="34" charset="0"/>
              </a:rPr>
              <a:t>Emotional intelligence – Emotional regulation  - Effective collaboration – Roles in sport – Inverted U Theory – Arousal control</a:t>
            </a:r>
          </a:p>
        </p:txBody>
      </p:sp>
      <p:sp>
        <p:nvSpPr>
          <p:cNvPr id="229" name="Oval 100">
            <a:extLst>
              <a:ext uri="{FF2B5EF4-FFF2-40B4-BE49-F238E27FC236}">
                <a16:creationId xmlns:a16="http://schemas.microsoft.com/office/drawing/2014/main" id="{6B3CBC59-BEE1-174A-8810-74F7D5719A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0262" y="11820944"/>
            <a:ext cx="592138" cy="592137"/>
          </a:xfrm>
          <a:prstGeom prst="ellipse">
            <a:avLst/>
          </a:prstGeom>
          <a:solidFill>
            <a:srgbClr val="7030A0"/>
          </a:solidFill>
          <a:ln w="19050" algn="ctr">
            <a:noFill/>
            <a:round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31" name="Text Box 111">
            <a:extLst>
              <a:ext uri="{FF2B5EF4-FFF2-40B4-BE49-F238E27FC236}">
                <a16:creationId xmlns:a16="http://schemas.microsoft.com/office/drawing/2014/main" id="{A348E2D4-FC9C-4C49-84A4-387D2A45D4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03126" y="11952515"/>
            <a:ext cx="735906" cy="41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GB" altLang="en-US" sz="800" b="0" i="0" u="none" strike="noStrike" cap="none" normalizeH="0" baseline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alibri" panose="020F0502020204030204" pitchFamily="34" charset="0"/>
              </a:rPr>
              <a:t>End of term assessment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36" name="Text Box 111">
            <a:extLst>
              <a:ext uri="{FF2B5EF4-FFF2-40B4-BE49-F238E27FC236}">
                <a16:creationId xmlns:a16="http://schemas.microsoft.com/office/drawing/2014/main" id="{56DC9B49-41CA-6242-A654-BDC7A554E5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67542" y="10127111"/>
            <a:ext cx="695019" cy="41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GB" altLang="en-US" sz="800" b="0" i="0" u="none" strike="noStrike" cap="none" normalizeH="0" baseline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alibri" panose="020F0502020204030204" pitchFamily="34" charset="0"/>
              </a:rPr>
              <a:t>End of term assessment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38" name="TextBox 237">
            <a:extLst>
              <a:ext uri="{FF2B5EF4-FFF2-40B4-BE49-F238E27FC236}">
                <a16:creationId xmlns:a16="http://schemas.microsoft.com/office/drawing/2014/main" id="{65295AA6-B59C-454B-ACB3-1526AB591DE3}"/>
              </a:ext>
            </a:extLst>
          </p:cNvPr>
          <p:cNvSpPr txBox="1"/>
          <p:nvPr/>
        </p:nvSpPr>
        <p:spPr>
          <a:xfrm>
            <a:off x="1728168" y="8937909"/>
            <a:ext cx="2247377" cy="815608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lvl="0" algn="ctr" defTabSz="914400" eaLnBrk="0" fontAlgn="base" hangingPunct="0">
              <a:spcBef>
                <a:spcPct val="0"/>
              </a:spcBef>
            </a:pPr>
            <a:r>
              <a:rPr lang="en-US" altLang="en-US" sz="1000" b="1" dirty="0">
                <a:solidFill>
                  <a:srgbClr val="000000"/>
                </a:solidFill>
                <a:latin typeface="Calibri" panose="020F0502020204030204" pitchFamily="34" charset="0"/>
              </a:rPr>
              <a:t>1. Autumn term</a:t>
            </a:r>
          </a:p>
          <a:p>
            <a:pPr lvl="0" algn="ctr" defTabSz="914400" eaLnBrk="0" fontAlgn="base" hangingPunct="0">
              <a:spcBef>
                <a:spcPct val="0"/>
              </a:spcBef>
            </a:pPr>
            <a:r>
              <a:rPr lang="en-US" altLang="en-US" sz="1000" b="1" dirty="0">
                <a:solidFill>
                  <a:srgbClr val="000000"/>
                </a:solidFill>
                <a:latin typeface="Calibri" panose="020F0502020204030204" pitchFamily="34" charset="0"/>
              </a:rPr>
              <a:t>UNIT CONCEPTS</a:t>
            </a:r>
            <a:endParaRPr lang="en-US" altLang="en-US" sz="950" b="1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lvl="0" algn="ctr" defTabSz="914400" eaLnBrk="0" fontAlgn="base" hangingPunct="0">
              <a:spcBef>
                <a:spcPct val="0"/>
              </a:spcBef>
            </a:pPr>
            <a:r>
              <a:rPr lang="en-US" altLang="en-US" sz="900" dirty="0">
                <a:solidFill>
                  <a:srgbClr val="000000"/>
                </a:solidFill>
                <a:latin typeface="Calibri" panose="020F0502020204030204" pitchFamily="34" charset="0"/>
              </a:rPr>
              <a:t>Determination – Equality – Critique – Sporting etiquette – Sportsmanship</a:t>
            </a:r>
          </a:p>
          <a:p>
            <a:pPr lvl="0" algn="ctr" defTabSz="914400" eaLnBrk="0" fontAlgn="base" hangingPunct="0">
              <a:spcBef>
                <a:spcPct val="0"/>
              </a:spcBef>
            </a:pPr>
            <a:endParaRPr lang="en-US" altLang="en-US" sz="90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240" name="TextBox 239">
            <a:extLst>
              <a:ext uri="{FF2B5EF4-FFF2-40B4-BE49-F238E27FC236}">
                <a16:creationId xmlns:a16="http://schemas.microsoft.com/office/drawing/2014/main" id="{65295AA6-B59C-454B-ACB3-1526AB591DE3}"/>
              </a:ext>
            </a:extLst>
          </p:cNvPr>
          <p:cNvSpPr txBox="1"/>
          <p:nvPr/>
        </p:nvSpPr>
        <p:spPr>
          <a:xfrm>
            <a:off x="3997619" y="8916960"/>
            <a:ext cx="2291676" cy="815608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</a:pPr>
            <a:r>
              <a:rPr lang="en-US" altLang="en-US" sz="1000" b="1" dirty="0">
                <a:solidFill>
                  <a:srgbClr val="000000"/>
                </a:solidFill>
                <a:latin typeface="Calibri" panose="020F0502020204030204" pitchFamily="34" charset="0"/>
              </a:rPr>
              <a:t>2. </a:t>
            </a:r>
            <a:r>
              <a:rPr lang="en-US" altLang="en-US" sz="1000" b="1" dirty="0">
                <a:latin typeface="Calibri" panose="020F0502020204030204" pitchFamily="34" charset="0"/>
              </a:rPr>
              <a:t>Spring term</a:t>
            </a:r>
            <a:endParaRPr lang="en-US" altLang="en-US" sz="1000" b="1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lvl="0" algn="ctr" defTabSz="914400" eaLnBrk="0" fontAlgn="base" hangingPunct="0">
              <a:spcBef>
                <a:spcPct val="0"/>
              </a:spcBef>
            </a:pPr>
            <a:r>
              <a:rPr lang="en-US" altLang="en-US" sz="1000" b="1" dirty="0">
                <a:solidFill>
                  <a:srgbClr val="000000"/>
                </a:solidFill>
                <a:latin typeface="Calibri" panose="020F0502020204030204" pitchFamily="34" charset="0"/>
              </a:rPr>
              <a:t>UNIT CONCEPTS</a:t>
            </a:r>
          </a:p>
          <a:p>
            <a:pPr lvl="0" algn="ctr" defTabSz="914400" eaLnBrk="0" fontAlgn="base" hangingPunct="0">
              <a:spcBef>
                <a:spcPct val="0"/>
              </a:spcBef>
            </a:pPr>
            <a:r>
              <a:rPr lang="en-US" altLang="en-US" sz="900" dirty="0">
                <a:solidFill>
                  <a:srgbClr val="000000"/>
                </a:solidFill>
                <a:latin typeface="Calibri" panose="020F0502020204030204" pitchFamily="34" charset="0"/>
              </a:rPr>
              <a:t>Competing against yourself – Growth vs fixed mindset – Sportsmanship vs gamesmanship – Intrinsic &amp; extrinsic motivation</a:t>
            </a:r>
          </a:p>
        </p:txBody>
      </p:sp>
      <p:sp>
        <p:nvSpPr>
          <p:cNvPr id="241" name="TextBox 240">
            <a:extLst>
              <a:ext uri="{FF2B5EF4-FFF2-40B4-BE49-F238E27FC236}">
                <a16:creationId xmlns:a16="http://schemas.microsoft.com/office/drawing/2014/main" id="{65295AA6-B59C-454B-ACB3-1526AB591DE3}"/>
              </a:ext>
            </a:extLst>
          </p:cNvPr>
          <p:cNvSpPr txBox="1"/>
          <p:nvPr/>
        </p:nvSpPr>
        <p:spPr>
          <a:xfrm>
            <a:off x="6343677" y="8912339"/>
            <a:ext cx="2265580" cy="954107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000" b="1" dirty="0">
                <a:solidFill>
                  <a:srgbClr val="000000"/>
                </a:solidFill>
                <a:latin typeface="Calibri" panose="020F0502020204030204" pitchFamily="34" charset="0"/>
              </a:rPr>
              <a:t>3. </a:t>
            </a:r>
            <a:r>
              <a:rPr lang="en-US" altLang="en-US" sz="1000" b="1" dirty="0">
                <a:latin typeface="Calibri" panose="020F0502020204030204" pitchFamily="34" charset="0"/>
              </a:rPr>
              <a:t>Summer term</a:t>
            </a:r>
          </a:p>
          <a:p>
            <a:pPr lvl="0" algn="ctr" defTabSz="914400" eaLnBrk="0" fontAlgn="base" hangingPunct="0">
              <a:spcBef>
                <a:spcPct val="0"/>
              </a:spcBef>
            </a:pPr>
            <a:r>
              <a:rPr lang="en-US" altLang="en-US" sz="1000" b="1" dirty="0">
                <a:solidFill>
                  <a:srgbClr val="000000"/>
                </a:solidFill>
                <a:latin typeface="Calibri" panose="020F0502020204030204" pitchFamily="34" charset="0"/>
              </a:rPr>
              <a:t>UNIT CONCEPTS</a:t>
            </a:r>
            <a:endParaRPr lang="en-US" altLang="en-US" sz="950" b="1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lvl="0" algn="ctr" defTabSz="914400" eaLnBrk="0" fontAlgn="base" hangingPunct="0">
              <a:spcBef>
                <a:spcPct val="0"/>
              </a:spcBef>
            </a:pPr>
            <a:r>
              <a:rPr lang="en-US" altLang="en-US" sz="900" dirty="0">
                <a:solidFill>
                  <a:srgbClr val="000000"/>
                </a:solidFill>
                <a:latin typeface="Calibri" panose="020F0502020204030204" pitchFamily="34" charset="0"/>
              </a:rPr>
              <a:t>Effective collaboration – Problem solving – Planning &amp; reflection – Effective decision making – Introvert vs extrovert – Fitness testing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402188" y="8237358"/>
            <a:ext cx="103803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>
                <a:solidFill>
                  <a:schemeClr val="bg1"/>
                </a:solidFill>
              </a:rPr>
              <a:t>GCSE Physical Education</a:t>
            </a:r>
            <a:endParaRPr lang="en-GB" sz="1100" b="1">
              <a:solidFill>
                <a:schemeClr val="bg1"/>
              </a:solidFill>
            </a:endParaRPr>
          </a:p>
        </p:txBody>
      </p:sp>
      <p:sp>
        <p:nvSpPr>
          <p:cNvPr id="245" name="Text Box 111">
            <a:extLst>
              <a:ext uri="{FF2B5EF4-FFF2-40B4-BE49-F238E27FC236}">
                <a16:creationId xmlns:a16="http://schemas.microsoft.com/office/drawing/2014/main" id="{D9F36CBE-BC89-0949-8A04-AB08254F9C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23429" y="8328487"/>
            <a:ext cx="695019" cy="41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80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</a:rPr>
              <a:t>In-class practice</a:t>
            </a:r>
            <a:endParaRPr lang="en-US" altLang="en-US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246" name="Text Box 111">
            <a:extLst>
              <a:ext uri="{FF2B5EF4-FFF2-40B4-BE49-F238E27FC236}">
                <a16:creationId xmlns:a16="http://schemas.microsoft.com/office/drawing/2014/main" id="{D9F36CBE-BC89-0949-8A04-AB08254F9C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74140" y="8621893"/>
            <a:ext cx="695019" cy="41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800" b="0" i="0" u="none" strike="noStrike" cap="none" normalizeH="0" baseline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alibri" panose="020F0502020204030204" pitchFamily="34" charset="0"/>
              </a:rPr>
              <a:t>Assessment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48" name="Text Box 111">
            <a:extLst>
              <a:ext uri="{FF2B5EF4-FFF2-40B4-BE49-F238E27FC236}">
                <a16:creationId xmlns:a16="http://schemas.microsoft.com/office/drawing/2014/main" id="{D9F36CBE-BC89-0949-8A04-AB08254F9C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0723" y="8298671"/>
            <a:ext cx="695019" cy="41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80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</a:rPr>
              <a:t>In-class practice</a:t>
            </a:r>
            <a:endParaRPr lang="en-US" altLang="en-US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49" name="TextBox 248">
            <a:extLst>
              <a:ext uri="{FF2B5EF4-FFF2-40B4-BE49-F238E27FC236}">
                <a16:creationId xmlns:a16="http://schemas.microsoft.com/office/drawing/2014/main" id="{65295AA6-B59C-454B-ACB3-1526AB591DE3}"/>
              </a:ext>
            </a:extLst>
          </p:cNvPr>
          <p:cNvSpPr txBox="1"/>
          <p:nvPr/>
        </p:nvSpPr>
        <p:spPr>
          <a:xfrm>
            <a:off x="1718143" y="5283234"/>
            <a:ext cx="1676810" cy="861774"/>
          </a:xfrm>
          <a:prstGeom prst="rect">
            <a:avLst/>
          </a:prstGeom>
          <a:noFill/>
          <a:ln>
            <a:solidFill>
              <a:srgbClr val="FF66CC"/>
            </a:solidFill>
          </a:ln>
        </p:spPr>
        <p:txBody>
          <a:bodyPr wrap="square" rtlCol="0">
            <a:spAutoFit/>
          </a:bodyPr>
          <a:lstStyle/>
          <a:p>
            <a:pPr lvl="0" algn="ctr" defTabSz="914400" eaLnBrk="0" fontAlgn="base" hangingPunct="0">
              <a:spcBef>
                <a:spcPct val="0"/>
              </a:spcBef>
            </a:pPr>
            <a:r>
              <a:rPr lang="en-US" altLang="en-US" sz="1000" b="1" dirty="0">
                <a:solidFill>
                  <a:srgbClr val="000000"/>
                </a:solidFill>
                <a:latin typeface="Calibri" panose="020F0502020204030204" pitchFamily="34" charset="0"/>
              </a:rPr>
              <a:t>1. Sports Psychology</a:t>
            </a:r>
          </a:p>
          <a:p>
            <a:pPr lvl="0" algn="ctr" defTabSz="914400" eaLnBrk="0" fontAlgn="base" hangingPunct="0">
              <a:spcBef>
                <a:spcPct val="0"/>
              </a:spcBef>
            </a:pPr>
            <a:r>
              <a:rPr lang="en-US" altLang="en-US" sz="800" dirty="0">
                <a:solidFill>
                  <a:srgbClr val="000000"/>
                </a:solidFill>
                <a:latin typeface="Calibri" panose="020F0502020204030204" pitchFamily="34" charset="0"/>
              </a:rPr>
              <a:t>Skill classification – Goal setting – Information processing model – types of feedback – Inverted U theory – Arousal control – Types of motivation</a:t>
            </a:r>
          </a:p>
        </p:txBody>
      </p:sp>
      <p:sp>
        <p:nvSpPr>
          <p:cNvPr id="250" name="TextBox 249">
            <a:extLst>
              <a:ext uri="{FF2B5EF4-FFF2-40B4-BE49-F238E27FC236}">
                <a16:creationId xmlns:a16="http://schemas.microsoft.com/office/drawing/2014/main" id="{65295AA6-B59C-454B-ACB3-1526AB591DE3}"/>
              </a:ext>
            </a:extLst>
          </p:cNvPr>
          <p:cNvSpPr txBox="1"/>
          <p:nvPr/>
        </p:nvSpPr>
        <p:spPr>
          <a:xfrm>
            <a:off x="5248314" y="5283948"/>
            <a:ext cx="1639867" cy="861774"/>
          </a:xfrm>
          <a:prstGeom prst="rect">
            <a:avLst/>
          </a:prstGeom>
          <a:noFill/>
          <a:ln>
            <a:solidFill>
              <a:srgbClr val="FF66CC"/>
            </a:solidFill>
          </a:ln>
        </p:spPr>
        <p:txBody>
          <a:bodyPr wrap="square" rtlCol="0">
            <a:spAutoFit/>
          </a:bodyPr>
          <a:lstStyle/>
          <a:p>
            <a:pPr lvl="0" algn="ctr" defTabSz="914400" eaLnBrk="0" fontAlgn="base" hangingPunct="0">
              <a:spcBef>
                <a:spcPct val="0"/>
              </a:spcBef>
            </a:pPr>
            <a:r>
              <a:rPr lang="en-US" altLang="en-US" sz="900" b="1" dirty="0">
                <a:solidFill>
                  <a:srgbClr val="000000"/>
                </a:solidFill>
                <a:latin typeface="Calibri" panose="020F0502020204030204" pitchFamily="34" charset="0"/>
              </a:rPr>
              <a:t>3. Health, Fitness &amp; Well-Being</a:t>
            </a:r>
          </a:p>
          <a:p>
            <a:pPr lvl="0" algn="ctr" defTabSz="914400" eaLnBrk="0" fontAlgn="base" hangingPunct="0">
              <a:spcBef>
                <a:spcPct val="0"/>
              </a:spcBef>
            </a:pPr>
            <a:r>
              <a:rPr lang="en-US" altLang="en-US" sz="800" dirty="0">
                <a:solidFill>
                  <a:srgbClr val="000000"/>
                </a:solidFill>
                <a:latin typeface="Calibri" panose="020F0502020204030204" pitchFamily="34" charset="0"/>
              </a:rPr>
              <a:t>Social, physical &amp; mental health – Effects of obesity – somatotypes – Energy balance – Sports nutrition - Hydration</a:t>
            </a:r>
          </a:p>
        </p:txBody>
      </p:sp>
      <p:sp>
        <p:nvSpPr>
          <p:cNvPr id="256" name="TextBox 255">
            <a:extLst>
              <a:ext uri="{FF2B5EF4-FFF2-40B4-BE49-F238E27FC236}">
                <a16:creationId xmlns:a16="http://schemas.microsoft.com/office/drawing/2014/main" id="{65295AA6-B59C-454B-ACB3-1526AB591DE3}"/>
              </a:ext>
            </a:extLst>
          </p:cNvPr>
          <p:cNvSpPr txBox="1"/>
          <p:nvPr/>
        </p:nvSpPr>
        <p:spPr>
          <a:xfrm rot="16200000" flipV="1">
            <a:off x="6738148" y="5488620"/>
            <a:ext cx="861776" cy="415498"/>
          </a:xfrm>
          <a:prstGeom prst="rect">
            <a:avLst/>
          </a:prstGeom>
          <a:noFill/>
          <a:ln>
            <a:solidFill>
              <a:srgbClr val="FF66CC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lvl="0" algn="ctr" defTabSz="914400" eaLnBrk="0" fontAlgn="base" hangingPunct="0">
              <a:spcBef>
                <a:spcPct val="0"/>
              </a:spcBef>
            </a:pPr>
            <a:r>
              <a:rPr lang="en-US" altLang="en-US" sz="700" dirty="0">
                <a:solidFill>
                  <a:srgbClr val="000000"/>
                </a:solidFill>
                <a:latin typeface="Calibri" panose="020F0502020204030204" pitchFamily="34" charset="0"/>
              </a:rPr>
              <a:t> Analysis and Evaluation  coursework</a:t>
            </a:r>
          </a:p>
        </p:txBody>
      </p:sp>
      <p:sp>
        <p:nvSpPr>
          <p:cNvPr id="258" name="TextBox 257">
            <a:extLst>
              <a:ext uri="{FF2B5EF4-FFF2-40B4-BE49-F238E27FC236}">
                <a16:creationId xmlns:a16="http://schemas.microsoft.com/office/drawing/2014/main" id="{65295AA6-B59C-454B-ACB3-1526AB591DE3}"/>
              </a:ext>
            </a:extLst>
          </p:cNvPr>
          <p:cNvSpPr txBox="1"/>
          <p:nvPr/>
        </p:nvSpPr>
        <p:spPr>
          <a:xfrm>
            <a:off x="1732051" y="7142616"/>
            <a:ext cx="1672926" cy="815608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lvl="0" algn="ctr" defTabSz="914400" eaLnBrk="0" fontAlgn="base" hangingPunct="0">
              <a:spcBef>
                <a:spcPct val="0"/>
              </a:spcBef>
            </a:pPr>
            <a:r>
              <a:rPr lang="en-US" altLang="en-US" sz="950" b="1">
                <a:solidFill>
                  <a:srgbClr val="000000"/>
                </a:solidFill>
                <a:latin typeface="Calibri" panose="020F0502020204030204" pitchFamily="34" charset="0"/>
              </a:rPr>
              <a:t>4. </a:t>
            </a:r>
            <a:r>
              <a:rPr lang="en-US" altLang="en-US" sz="1000" b="1">
                <a:solidFill>
                  <a:srgbClr val="000000"/>
                </a:solidFill>
                <a:latin typeface="Calibri" panose="020F0502020204030204" pitchFamily="34" charset="0"/>
              </a:rPr>
              <a:t>Use of Data </a:t>
            </a:r>
          </a:p>
          <a:p>
            <a:pPr lvl="0" algn="ctr" defTabSz="914400" eaLnBrk="0" fontAlgn="base" hangingPunct="0">
              <a:spcBef>
                <a:spcPct val="0"/>
              </a:spcBef>
            </a:pPr>
            <a:endParaRPr lang="en-US" altLang="en-US" sz="1000" b="1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lvl="0" algn="ctr" defTabSz="914400" eaLnBrk="0" fontAlgn="base" hangingPunct="0">
              <a:spcBef>
                <a:spcPct val="0"/>
              </a:spcBef>
            </a:pPr>
            <a:r>
              <a:rPr lang="en-US" altLang="en-US" sz="900">
                <a:solidFill>
                  <a:srgbClr val="000000"/>
                </a:solidFill>
                <a:latin typeface="Calibri" panose="020F0502020204030204" pitchFamily="34" charset="0"/>
              </a:rPr>
              <a:t>Interpretation of Data  - Quantitative and Qualitative Data</a:t>
            </a:r>
          </a:p>
        </p:txBody>
      </p:sp>
      <p:sp>
        <p:nvSpPr>
          <p:cNvPr id="261" name="TextBox 260">
            <a:extLst>
              <a:ext uri="{FF2B5EF4-FFF2-40B4-BE49-F238E27FC236}">
                <a16:creationId xmlns:a16="http://schemas.microsoft.com/office/drawing/2014/main" id="{65295AA6-B59C-454B-ACB3-1526AB591DE3}"/>
              </a:ext>
            </a:extLst>
          </p:cNvPr>
          <p:cNvSpPr txBox="1"/>
          <p:nvPr/>
        </p:nvSpPr>
        <p:spPr>
          <a:xfrm>
            <a:off x="6917055" y="7142040"/>
            <a:ext cx="1639867" cy="815608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lvl="0" algn="ctr" defTabSz="914400" eaLnBrk="0" fontAlgn="base" hangingPunct="0">
              <a:spcBef>
                <a:spcPct val="0"/>
              </a:spcBef>
            </a:pPr>
            <a:r>
              <a:rPr lang="en-US" altLang="en-US" sz="1000" b="1" dirty="0">
                <a:solidFill>
                  <a:srgbClr val="000000"/>
                </a:solidFill>
                <a:latin typeface="Calibri" panose="020F0502020204030204" pitchFamily="34" charset="0"/>
              </a:rPr>
              <a:t>1. Physical Training</a:t>
            </a:r>
          </a:p>
          <a:p>
            <a:pPr lvl="0" algn="ctr" defTabSz="914400" eaLnBrk="0" fontAlgn="base" hangingPunct="0">
              <a:spcBef>
                <a:spcPct val="0"/>
              </a:spcBef>
            </a:pPr>
            <a:endParaRPr lang="en-US" altLang="en-US" sz="1000" b="1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lvl="0" algn="ctr" defTabSz="914400" eaLnBrk="0" fontAlgn="base" hangingPunct="0">
              <a:spcBef>
                <a:spcPct val="0"/>
              </a:spcBef>
            </a:pPr>
            <a:r>
              <a:rPr lang="en-US" altLang="en-US" sz="900" dirty="0">
                <a:solidFill>
                  <a:srgbClr val="000000"/>
                </a:solidFill>
                <a:latin typeface="Calibri" panose="020F0502020204030204" pitchFamily="34" charset="0"/>
              </a:rPr>
              <a:t>Fitness Testing – Types of Training – Principles of Training – The Season Cycle</a:t>
            </a:r>
          </a:p>
        </p:txBody>
      </p:sp>
      <p:sp>
        <p:nvSpPr>
          <p:cNvPr id="262" name="TextBox 261">
            <a:extLst>
              <a:ext uri="{FF2B5EF4-FFF2-40B4-BE49-F238E27FC236}">
                <a16:creationId xmlns:a16="http://schemas.microsoft.com/office/drawing/2014/main" id="{65295AA6-B59C-454B-ACB3-1526AB591DE3}"/>
              </a:ext>
            </a:extLst>
          </p:cNvPr>
          <p:cNvSpPr txBox="1"/>
          <p:nvPr/>
        </p:nvSpPr>
        <p:spPr>
          <a:xfrm>
            <a:off x="5186566" y="7131203"/>
            <a:ext cx="1658393" cy="815608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lvl="0" algn="ctr" defTabSz="914400" eaLnBrk="0" fontAlgn="base" hangingPunct="0">
              <a:spcBef>
                <a:spcPct val="0"/>
              </a:spcBef>
            </a:pPr>
            <a:r>
              <a:rPr lang="en-US" altLang="en-US" sz="1000" b="1" dirty="0">
                <a:solidFill>
                  <a:srgbClr val="000000"/>
                </a:solidFill>
                <a:latin typeface="Calibri" panose="020F0502020204030204" pitchFamily="34" charset="0"/>
              </a:rPr>
              <a:t>2. The Human Body &amp; Movement in Sport</a:t>
            </a:r>
          </a:p>
          <a:p>
            <a:pPr lvl="0" algn="ctr" defTabSz="914400" eaLnBrk="0" fontAlgn="base" hangingPunct="0">
              <a:spcBef>
                <a:spcPct val="0"/>
              </a:spcBef>
            </a:pPr>
            <a:r>
              <a:rPr lang="en-US" altLang="en-US" sz="900" dirty="0">
                <a:solidFill>
                  <a:srgbClr val="000000"/>
                </a:solidFill>
                <a:latin typeface="Calibri" panose="020F0502020204030204" pitchFamily="34" charset="0"/>
              </a:rPr>
              <a:t>Skeletal &amp; muscular systems – Movements at a joint – Levers – Planes &amp; axes of movement</a:t>
            </a:r>
            <a:endParaRPr lang="en-GB" altLang="en-US" sz="900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266" name="Text Box 111">
            <a:extLst>
              <a:ext uri="{FF2B5EF4-FFF2-40B4-BE49-F238E27FC236}">
                <a16:creationId xmlns:a16="http://schemas.microsoft.com/office/drawing/2014/main" id="{D9F36CBE-BC89-0949-8A04-AB08254F9C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1591" y="6461824"/>
            <a:ext cx="695019" cy="41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80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</a:rPr>
              <a:t>In-class practice</a:t>
            </a:r>
            <a:endParaRPr lang="en-US" altLang="en-US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267" name="Text Box 111">
            <a:extLst>
              <a:ext uri="{FF2B5EF4-FFF2-40B4-BE49-F238E27FC236}">
                <a16:creationId xmlns:a16="http://schemas.microsoft.com/office/drawing/2014/main" id="{D9F36CBE-BC89-0949-8A04-AB08254F9C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52535" y="6440629"/>
            <a:ext cx="695019" cy="41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 defTabSz="914400">
              <a:spcBef>
                <a:spcPct val="0"/>
              </a:spcBef>
              <a:spcAft>
                <a:spcPct val="0"/>
              </a:spcAft>
            </a:pPr>
            <a:r>
              <a:rPr lang="en-US" altLang="en-US" sz="700">
                <a:solidFill>
                  <a:schemeClr val="bg1">
                    <a:lumMod val="95000"/>
                  </a:schemeClr>
                </a:solidFill>
                <a:cs typeface="Calibri"/>
              </a:rPr>
              <a:t>Analysis &amp; Evaluation assessment</a:t>
            </a:r>
          </a:p>
        </p:txBody>
      </p:sp>
      <p:sp>
        <p:nvSpPr>
          <p:cNvPr id="268" name="Text Box 111">
            <a:extLst>
              <a:ext uri="{FF2B5EF4-FFF2-40B4-BE49-F238E27FC236}">
                <a16:creationId xmlns:a16="http://schemas.microsoft.com/office/drawing/2014/main" id="{D9F36CBE-BC89-0949-8A04-AB08254F9C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62109" y="6512304"/>
            <a:ext cx="695019" cy="41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800" b="0" i="0" u="none" strike="noStrike" cap="none" normalizeH="0" baseline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Calibri" panose="020F0502020204030204" pitchFamily="34" charset="0"/>
              </a:rPr>
              <a:t>Mock Exam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497093" y="4508522"/>
            <a:ext cx="789553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>
                <a:solidFill>
                  <a:schemeClr val="bg1"/>
                </a:solidFill>
              </a:rPr>
              <a:t>A-level</a:t>
            </a:r>
          </a:p>
          <a:p>
            <a:pPr algn="ctr"/>
            <a:r>
              <a:rPr lang="en-US" sz="1100" b="1">
                <a:solidFill>
                  <a:schemeClr val="bg1"/>
                </a:solidFill>
              </a:rPr>
              <a:t>Physical Education</a:t>
            </a:r>
            <a:endParaRPr lang="en-GB" sz="1100" b="1">
              <a:solidFill>
                <a:schemeClr val="bg1"/>
              </a:solidFill>
            </a:endParaRPr>
          </a:p>
        </p:txBody>
      </p:sp>
      <p:sp>
        <p:nvSpPr>
          <p:cNvPr id="269" name="TextBox 268"/>
          <p:cNvSpPr txBox="1"/>
          <p:nvPr/>
        </p:nvSpPr>
        <p:spPr>
          <a:xfrm>
            <a:off x="1467107" y="2650671"/>
            <a:ext cx="789553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>
                <a:solidFill>
                  <a:schemeClr val="bg1"/>
                </a:solidFill>
              </a:rPr>
              <a:t>A-level</a:t>
            </a:r>
          </a:p>
          <a:p>
            <a:pPr algn="ctr"/>
            <a:r>
              <a:rPr lang="en-US" sz="1100" b="1">
                <a:solidFill>
                  <a:schemeClr val="bg1"/>
                </a:solidFill>
              </a:rPr>
              <a:t>Physical Education</a:t>
            </a:r>
            <a:endParaRPr lang="en-GB" sz="1100" b="1">
              <a:solidFill>
                <a:schemeClr val="bg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683264" y="3619552"/>
            <a:ext cx="2217579" cy="66941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/>
              <a:t>3. Socio-cultural factors </a:t>
            </a:r>
          </a:p>
          <a:p>
            <a:pPr algn="ctr"/>
            <a:endParaRPr lang="en-GB" sz="1050" dirty="0"/>
          </a:p>
          <a:p>
            <a:pPr algn="ctr"/>
            <a:r>
              <a:rPr lang="en-US" sz="800" dirty="0"/>
              <a:t>Emergence &amp; evolution of sport – Sport in the 21</a:t>
            </a:r>
            <a:r>
              <a:rPr lang="en-US" sz="800" baseline="30000" dirty="0"/>
              <a:t>st</a:t>
            </a:r>
            <a:r>
              <a:rPr lang="en-US" sz="800" dirty="0"/>
              <a:t> century – Global sporting events</a:t>
            </a:r>
          </a:p>
        </p:txBody>
      </p:sp>
      <p:sp>
        <p:nvSpPr>
          <p:cNvPr id="270" name="TextBox 269"/>
          <p:cNvSpPr txBox="1"/>
          <p:nvPr/>
        </p:nvSpPr>
        <p:spPr>
          <a:xfrm>
            <a:off x="4168754" y="3559309"/>
            <a:ext cx="2035288" cy="754053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/>
              <a:t>2. Psychological Factors affecting Performance</a:t>
            </a:r>
          </a:p>
          <a:p>
            <a:pPr algn="ctr"/>
            <a:r>
              <a:rPr lang="en-US" sz="700" dirty="0"/>
              <a:t>Skill Acquisition - </a:t>
            </a:r>
          </a:p>
          <a:p>
            <a:pPr algn="ctr"/>
            <a:r>
              <a:rPr lang="en-US" sz="700" dirty="0"/>
              <a:t>Skill classification – types of practice – learning theories – Stages of learning, guidance &amp; feedback</a:t>
            </a:r>
            <a:endParaRPr lang="en-GB" sz="600" dirty="0"/>
          </a:p>
        </p:txBody>
      </p:sp>
      <p:sp>
        <p:nvSpPr>
          <p:cNvPr id="271" name="TextBox 270"/>
          <p:cNvSpPr txBox="1"/>
          <p:nvPr/>
        </p:nvSpPr>
        <p:spPr>
          <a:xfrm>
            <a:off x="6361554" y="3580663"/>
            <a:ext cx="2144716" cy="677108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marL="228600" indent="-228600" algn="ctr">
              <a:buAutoNum type="arabicPeriod"/>
            </a:pPr>
            <a:r>
              <a:rPr lang="en-US" sz="1100" b="1" dirty="0"/>
              <a:t>Physiological Factors Affecting Performance</a:t>
            </a:r>
          </a:p>
          <a:p>
            <a:pPr algn="ctr"/>
            <a:r>
              <a:rPr lang="en-US" sz="800" dirty="0"/>
              <a:t>Skeletal &amp; muscular systems – Cardiovascular &amp; respiratory systems</a:t>
            </a:r>
          </a:p>
        </p:txBody>
      </p:sp>
      <p:pic>
        <p:nvPicPr>
          <p:cNvPr id="274" name="Picture 27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84112" y="4485043"/>
            <a:ext cx="909351" cy="671547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</p:pic>
      <p:pic>
        <p:nvPicPr>
          <p:cNvPr id="275" name="Picture 27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4385086" y="4399420"/>
            <a:ext cx="470329" cy="796850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</p:pic>
      <p:pic>
        <p:nvPicPr>
          <p:cNvPr id="276" name="Picture 27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58059" y="4383177"/>
            <a:ext cx="571237" cy="787380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</p:pic>
      <p:pic>
        <p:nvPicPr>
          <p:cNvPr id="291" name="Picture 29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2443409" y="2473949"/>
            <a:ext cx="637082" cy="878139"/>
          </a:xfrm>
          <a:prstGeom prst="rect">
            <a:avLst/>
          </a:prstGeom>
          <a:ln w="28575">
            <a:solidFill>
              <a:srgbClr val="FEC200"/>
            </a:solidFill>
          </a:ln>
        </p:spPr>
      </p:pic>
      <p:pic>
        <p:nvPicPr>
          <p:cNvPr id="292" name="Picture 29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5181306" y="2655685"/>
            <a:ext cx="922371" cy="681162"/>
          </a:xfrm>
          <a:prstGeom prst="rect">
            <a:avLst/>
          </a:prstGeom>
          <a:ln w="28575">
            <a:solidFill>
              <a:srgbClr val="FEC200"/>
            </a:solidFill>
          </a:ln>
        </p:spPr>
      </p:pic>
      <p:sp>
        <p:nvSpPr>
          <p:cNvPr id="296" name="TextBox 295"/>
          <p:cNvSpPr txBox="1"/>
          <p:nvPr/>
        </p:nvSpPr>
        <p:spPr>
          <a:xfrm>
            <a:off x="1929814" y="1692563"/>
            <a:ext cx="1997919" cy="677108"/>
          </a:xfrm>
          <a:prstGeom prst="rect">
            <a:avLst/>
          </a:prstGeom>
          <a:noFill/>
          <a:ln>
            <a:solidFill>
              <a:srgbClr val="FEC200"/>
            </a:solidFill>
          </a:ln>
        </p:spPr>
        <p:txBody>
          <a:bodyPr wrap="square" rtlCol="0">
            <a:spAutoFit/>
          </a:bodyPr>
          <a:lstStyle/>
          <a:p>
            <a:pPr marL="228600" indent="-228600" algn="ctr">
              <a:buAutoNum type="arabicPeriod"/>
            </a:pPr>
            <a:r>
              <a:rPr lang="en-US" sz="1100" b="1" dirty="0"/>
              <a:t>Physiological Factors Affecting Performance</a:t>
            </a:r>
          </a:p>
          <a:p>
            <a:pPr algn="ctr"/>
            <a:r>
              <a:rPr lang="en-US" sz="800" dirty="0"/>
              <a:t>Biomechanical principles – Newtons’ Laws of force &amp; motion – Use of technology</a:t>
            </a:r>
          </a:p>
        </p:txBody>
      </p:sp>
      <p:sp>
        <p:nvSpPr>
          <p:cNvPr id="297" name="TextBox 296"/>
          <p:cNvSpPr txBox="1"/>
          <p:nvPr/>
        </p:nvSpPr>
        <p:spPr>
          <a:xfrm>
            <a:off x="4178443" y="1701681"/>
            <a:ext cx="1925234" cy="800219"/>
          </a:xfrm>
          <a:prstGeom prst="rect">
            <a:avLst/>
          </a:prstGeom>
          <a:noFill/>
          <a:ln>
            <a:solidFill>
              <a:srgbClr val="FEC2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/>
              <a:t>2. Psychological Factors affecting Performance</a:t>
            </a:r>
            <a:endParaRPr lang="en-US" sz="1050" b="1" dirty="0"/>
          </a:p>
          <a:p>
            <a:pPr algn="ctr"/>
            <a:r>
              <a:rPr lang="en-US" sz="800" dirty="0"/>
              <a:t>Attribution theory – Confidence &amp; self-efficacy – Leadership in Sport – Stress management</a:t>
            </a:r>
            <a:endParaRPr lang="en-GB" sz="700" dirty="0"/>
          </a:p>
        </p:txBody>
      </p:sp>
      <p:sp>
        <p:nvSpPr>
          <p:cNvPr id="298" name="TextBox 297"/>
          <p:cNvSpPr txBox="1"/>
          <p:nvPr/>
        </p:nvSpPr>
        <p:spPr>
          <a:xfrm>
            <a:off x="6405968" y="1721617"/>
            <a:ext cx="1996220" cy="784830"/>
          </a:xfrm>
          <a:prstGeom prst="rect">
            <a:avLst/>
          </a:prstGeom>
          <a:noFill/>
          <a:ln>
            <a:solidFill>
              <a:srgbClr val="FEC2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/>
              <a:t>3. Socio-cultural factors </a:t>
            </a:r>
            <a:endParaRPr lang="en-GB" sz="1000" dirty="0"/>
          </a:p>
          <a:p>
            <a:pPr algn="ctr"/>
            <a:r>
              <a:rPr lang="en-US" sz="800" dirty="0"/>
              <a:t>Ethics &amp; deviance – </a:t>
            </a:r>
            <a:r>
              <a:rPr lang="en-US" sz="800" dirty="0" err="1"/>
              <a:t>Commertialisation</a:t>
            </a:r>
            <a:r>
              <a:rPr lang="en-US" sz="800" dirty="0"/>
              <a:t> &amp; the media – Routes to sporting excellence – Modern technology in sport</a:t>
            </a:r>
          </a:p>
          <a:p>
            <a:pPr algn="ctr"/>
            <a:endParaRPr lang="en-US" sz="1000" dirty="0"/>
          </a:p>
        </p:txBody>
      </p:sp>
      <p:pic>
        <p:nvPicPr>
          <p:cNvPr id="299" name="Picture 298" descr="Image result for benefits of exercise on mental health"/>
          <p:cNvPicPr/>
          <p:nvPr/>
        </p:nvPicPr>
        <p:blipFill>
          <a:blip r:embed="rId7" cstate="print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973" y="11636765"/>
            <a:ext cx="1262254" cy="969368"/>
          </a:xfrm>
          <a:prstGeom prst="rect">
            <a:avLst/>
          </a:prstGeom>
          <a:noFill/>
        </p:spPr>
      </p:pic>
      <p:pic>
        <p:nvPicPr>
          <p:cNvPr id="300" name="Picture 299" descr="Image result for fitness no background&quot;"/>
          <p:cNvPicPr/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663508" y="13194456"/>
            <a:ext cx="587499" cy="1350624"/>
          </a:xfrm>
          <a:prstGeom prst="rect">
            <a:avLst/>
          </a:prstGeom>
          <a:noFill/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358836" y="9831965"/>
            <a:ext cx="1127674" cy="1127674"/>
          </a:xfrm>
          <a:prstGeom prst="rect">
            <a:avLst/>
          </a:prstGeom>
        </p:spPr>
      </p:pic>
      <p:sp>
        <p:nvSpPr>
          <p:cNvPr id="25" name="Rectangle 24"/>
          <p:cNvSpPr/>
          <p:nvPr/>
        </p:nvSpPr>
        <p:spPr>
          <a:xfrm>
            <a:off x="8479109" y="10822304"/>
            <a:ext cx="771897" cy="13733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/>
          <p:cNvSpPr txBox="1"/>
          <p:nvPr/>
        </p:nvSpPr>
        <p:spPr>
          <a:xfrm>
            <a:off x="848472" y="6433117"/>
            <a:ext cx="99923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>
                <a:solidFill>
                  <a:schemeClr val="bg1"/>
                </a:solidFill>
              </a:rPr>
              <a:t>GCSE Physical Education</a:t>
            </a:r>
            <a:endParaRPr lang="en-GB" sz="1100" b="1">
              <a:solidFill>
                <a:schemeClr val="bg1"/>
              </a:solidFill>
            </a:endParaRPr>
          </a:p>
        </p:txBody>
      </p:sp>
      <p:pic>
        <p:nvPicPr>
          <p:cNvPr id="303" name="Picture 302" descr="Goal clipart png, Picture #522750 goal clipart png"/>
          <p:cNvPicPr/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00"/>
          <a:stretch/>
        </p:blipFill>
        <p:spPr bwMode="auto">
          <a:xfrm>
            <a:off x="1029385" y="8038867"/>
            <a:ext cx="926575" cy="85438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1" name="Right Arrow 30"/>
          <p:cNvSpPr/>
          <p:nvPr/>
        </p:nvSpPr>
        <p:spPr>
          <a:xfrm>
            <a:off x="110570" y="12484747"/>
            <a:ext cx="1713520" cy="1114322"/>
          </a:xfrm>
          <a:prstGeom prst="rightArrow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700" b="1">
                <a:solidFill>
                  <a:schemeClr val="tx1"/>
                </a:solidFill>
              </a:rPr>
              <a:t>Motor confidence</a:t>
            </a:r>
            <a:r>
              <a:rPr lang="en-US" sz="700">
                <a:solidFill>
                  <a:schemeClr val="tx1"/>
                </a:solidFill>
              </a:rPr>
              <a:t>, </a:t>
            </a:r>
            <a:r>
              <a:rPr lang="en-US" sz="700" b="1">
                <a:solidFill>
                  <a:schemeClr val="tx1"/>
                </a:solidFill>
              </a:rPr>
              <a:t>knowledge of healthy participation </a:t>
            </a:r>
            <a:r>
              <a:rPr lang="en-US" sz="700">
                <a:solidFill>
                  <a:schemeClr val="tx1"/>
                </a:solidFill>
              </a:rPr>
              <a:t>and  </a:t>
            </a:r>
            <a:r>
              <a:rPr lang="en-US" sz="700" b="1">
                <a:solidFill>
                  <a:schemeClr val="tx1"/>
                </a:solidFill>
              </a:rPr>
              <a:t>rules, tactics, and strategies</a:t>
            </a:r>
            <a:r>
              <a:rPr lang="en-US" sz="700">
                <a:solidFill>
                  <a:schemeClr val="tx1"/>
                </a:solidFill>
              </a:rPr>
              <a:t> are developed through four different physical activities each unit</a:t>
            </a:r>
            <a:endParaRPr lang="en-GB" sz="700">
              <a:solidFill>
                <a:schemeClr val="tx1"/>
              </a:solidFill>
            </a:endParaRPr>
          </a:p>
        </p:txBody>
      </p:sp>
      <p:sp>
        <p:nvSpPr>
          <p:cNvPr id="307" name="Right Arrow 306"/>
          <p:cNvSpPr/>
          <p:nvPr/>
        </p:nvSpPr>
        <p:spPr>
          <a:xfrm flipH="1">
            <a:off x="8366156" y="10624640"/>
            <a:ext cx="1837748" cy="1210486"/>
          </a:xfrm>
          <a:prstGeom prst="rightArrow">
            <a:avLst/>
          </a:prstGeom>
          <a:solidFill>
            <a:srgbClr val="E6A9F9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700" b="1">
                <a:solidFill>
                  <a:schemeClr val="tx1"/>
                </a:solidFill>
              </a:rPr>
              <a:t>Motor confidence</a:t>
            </a:r>
            <a:r>
              <a:rPr lang="en-US" sz="700">
                <a:solidFill>
                  <a:schemeClr val="tx1"/>
                </a:solidFill>
              </a:rPr>
              <a:t>, </a:t>
            </a:r>
            <a:r>
              <a:rPr lang="en-US" sz="700" b="1">
                <a:solidFill>
                  <a:schemeClr val="tx1"/>
                </a:solidFill>
              </a:rPr>
              <a:t>knowledge of healthy participation </a:t>
            </a:r>
            <a:r>
              <a:rPr lang="en-US" sz="700">
                <a:solidFill>
                  <a:schemeClr val="tx1"/>
                </a:solidFill>
              </a:rPr>
              <a:t>and  </a:t>
            </a:r>
            <a:r>
              <a:rPr lang="en-US" sz="700" b="1">
                <a:solidFill>
                  <a:schemeClr val="tx1"/>
                </a:solidFill>
              </a:rPr>
              <a:t>rules, tactics, and strategies</a:t>
            </a:r>
            <a:r>
              <a:rPr lang="en-US" sz="700">
                <a:solidFill>
                  <a:schemeClr val="tx1"/>
                </a:solidFill>
              </a:rPr>
              <a:t> are developed through four different physical activities each unit</a:t>
            </a:r>
            <a:endParaRPr lang="en-GB" sz="700">
              <a:solidFill>
                <a:schemeClr val="tx1"/>
              </a:solidFill>
            </a:endParaRPr>
          </a:p>
        </p:txBody>
      </p:sp>
      <p:sp>
        <p:nvSpPr>
          <p:cNvPr id="309" name="Right Arrow 308"/>
          <p:cNvSpPr/>
          <p:nvPr/>
        </p:nvSpPr>
        <p:spPr>
          <a:xfrm>
            <a:off x="111148" y="8825915"/>
            <a:ext cx="1712942" cy="1099930"/>
          </a:xfrm>
          <a:prstGeom prst="rightArrow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700" b="1">
                <a:solidFill>
                  <a:schemeClr val="tx1"/>
                </a:solidFill>
              </a:rPr>
              <a:t>Motor confidence</a:t>
            </a:r>
            <a:r>
              <a:rPr lang="en-US" sz="700">
                <a:solidFill>
                  <a:schemeClr val="tx1"/>
                </a:solidFill>
              </a:rPr>
              <a:t>, </a:t>
            </a:r>
            <a:r>
              <a:rPr lang="en-US" sz="700" b="1">
                <a:solidFill>
                  <a:schemeClr val="tx1"/>
                </a:solidFill>
              </a:rPr>
              <a:t>knowledge of healthy participation </a:t>
            </a:r>
            <a:r>
              <a:rPr lang="en-US" sz="700">
                <a:solidFill>
                  <a:schemeClr val="tx1"/>
                </a:solidFill>
              </a:rPr>
              <a:t>and  </a:t>
            </a:r>
            <a:r>
              <a:rPr lang="en-US" sz="700" b="1">
                <a:solidFill>
                  <a:schemeClr val="tx1"/>
                </a:solidFill>
              </a:rPr>
              <a:t>rules, tactics, and strategies</a:t>
            </a:r>
            <a:r>
              <a:rPr lang="en-US" sz="700">
                <a:solidFill>
                  <a:schemeClr val="tx1"/>
                </a:solidFill>
              </a:rPr>
              <a:t> are developed through four different physical activities each unit</a:t>
            </a:r>
            <a:endParaRPr lang="en-GB" sz="700">
              <a:solidFill>
                <a:schemeClr val="tx1"/>
              </a:solidFill>
            </a:endParaRPr>
          </a:p>
        </p:txBody>
      </p:sp>
      <p:sp>
        <p:nvSpPr>
          <p:cNvPr id="311" name="Right Arrow 310"/>
          <p:cNvSpPr/>
          <p:nvPr/>
        </p:nvSpPr>
        <p:spPr>
          <a:xfrm>
            <a:off x="113282" y="4999090"/>
            <a:ext cx="1705510" cy="1196771"/>
          </a:xfrm>
          <a:prstGeom prst="rightArrow">
            <a:avLst/>
          </a:prstGeom>
          <a:solidFill>
            <a:srgbClr val="FCC4E5"/>
          </a:solidFill>
          <a:ln>
            <a:solidFill>
              <a:srgbClr val="FF66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>
                <a:solidFill>
                  <a:schemeClr val="tx1"/>
                </a:solidFill>
              </a:rPr>
              <a:t>Students study three units alongside practical coaching and assessment in both team and individual sports</a:t>
            </a:r>
            <a:endParaRPr lang="en-GB" sz="800">
              <a:solidFill>
                <a:schemeClr val="tx1"/>
              </a:solidFill>
            </a:endParaRPr>
          </a:p>
        </p:txBody>
      </p:sp>
      <p:sp>
        <p:nvSpPr>
          <p:cNvPr id="263" name="TextBox 262">
            <a:extLst>
              <a:ext uri="{FF2B5EF4-FFF2-40B4-BE49-F238E27FC236}">
                <a16:creationId xmlns:a16="http://schemas.microsoft.com/office/drawing/2014/main" id="{65295AA6-B59C-454B-ACB3-1526AB591DE3}"/>
              </a:ext>
            </a:extLst>
          </p:cNvPr>
          <p:cNvSpPr txBox="1"/>
          <p:nvPr/>
        </p:nvSpPr>
        <p:spPr>
          <a:xfrm>
            <a:off x="3449256" y="7133674"/>
            <a:ext cx="1622003" cy="892552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lvl="0" algn="ctr" defTabSz="914400" eaLnBrk="0" fontAlgn="base" hangingPunct="0">
              <a:spcBef>
                <a:spcPct val="0"/>
              </a:spcBef>
            </a:pPr>
            <a:r>
              <a:rPr lang="en-US" altLang="en-US" sz="1000" b="1" dirty="0">
                <a:solidFill>
                  <a:srgbClr val="000000"/>
                </a:solidFill>
                <a:latin typeface="Calibri" panose="020F0502020204030204" pitchFamily="34" charset="0"/>
              </a:rPr>
              <a:t>3. The Human Body &amp; Movement in Sport (Con)</a:t>
            </a:r>
          </a:p>
          <a:p>
            <a:pPr lvl="0" algn="ctr" defTabSz="914400" eaLnBrk="0" fontAlgn="base" hangingPunct="0">
              <a:spcBef>
                <a:spcPct val="0"/>
              </a:spcBef>
            </a:pPr>
            <a:r>
              <a:rPr lang="en-US" altLang="en-US" sz="800" dirty="0">
                <a:solidFill>
                  <a:srgbClr val="000000"/>
                </a:solidFill>
                <a:latin typeface="Calibri" panose="020F0502020204030204" pitchFamily="34" charset="0"/>
              </a:rPr>
              <a:t>Respiratory system  -Cardiovascular system – Aerobic vs anaerobic respiration - Effects of exercise</a:t>
            </a:r>
            <a:endParaRPr lang="en-GB" altLang="en-US" sz="800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586682" y="6180206"/>
            <a:ext cx="471843" cy="798504"/>
          </a:xfrm>
          <a:prstGeom prst="rect">
            <a:avLst/>
          </a:prstGeom>
        </p:spPr>
      </p:pic>
      <p:sp>
        <p:nvSpPr>
          <p:cNvPr id="310" name="Right Arrow 309"/>
          <p:cNvSpPr/>
          <p:nvPr/>
        </p:nvSpPr>
        <p:spPr>
          <a:xfrm flipH="1">
            <a:off x="8479109" y="7011642"/>
            <a:ext cx="1824478" cy="1142421"/>
          </a:xfrm>
          <a:prstGeom prst="rightArrow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27B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>
                <a:solidFill>
                  <a:schemeClr val="tx1"/>
                </a:solidFill>
              </a:rPr>
              <a:t>Students study four units alongside practical coaching and assessment in both team and individual sports</a:t>
            </a:r>
            <a:endParaRPr lang="en-GB" sz="800">
              <a:solidFill>
                <a:schemeClr val="tx1"/>
              </a:solidFill>
            </a:endParaRPr>
          </a:p>
        </p:txBody>
      </p:sp>
      <p:sp>
        <p:nvSpPr>
          <p:cNvPr id="185" name="TextBox 184">
            <a:extLst>
              <a:ext uri="{FF2B5EF4-FFF2-40B4-BE49-F238E27FC236}">
                <a16:creationId xmlns:a16="http://schemas.microsoft.com/office/drawing/2014/main" id="{65295AA6-B59C-454B-ACB3-1526AB591DE3}"/>
              </a:ext>
            </a:extLst>
          </p:cNvPr>
          <p:cNvSpPr txBox="1"/>
          <p:nvPr/>
        </p:nvSpPr>
        <p:spPr>
          <a:xfrm>
            <a:off x="3442930" y="5280873"/>
            <a:ext cx="1668951" cy="846386"/>
          </a:xfrm>
          <a:prstGeom prst="rect">
            <a:avLst/>
          </a:prstGeom>
          <a:noFill/>
          <a:ln>
            <a:solidFill>
              <a:srgbClr val="FF66CC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 defTabSz="914400">
              <a:spcBef>
                <a:spcPct val="0"/>
              </a:spcBef>
            </a:pPr>
            <a:r>
              <a:rPr lang="en-US" altLang="en-US" sz="900" b="1" dirty="0">
                <a:solidFill>
                  <a:srgbClr val="000000"/>
                </a:solidFill>
                <a:latin typeface="Calibri" panose="020F0502020204030204" pitchFamily="34" charset="0"/>
                <a:cs typeface="Calibri"/>
              </a:rPr>
              <a:t>2. Socio-cultural Issues in Sport</a:t>
            </a:r>
          </a:p>
          <a:p>
            <a:pPr algn="ctr" defTabSz="914400">
              <a:spcBef>
                <a:spcPct val="0"/>
              </a:spcBef>
            </a:pPr>
            <a:r>
              <a:rPr lang="en-US" altLang="en-US" sz="800" dirty="0">
                <a:solidFill>
                  <a:srgbClr val="000000"/>
                </a:solidFill>
                <a:latin typeface="Calibri" panose="020F0502020204030204" pitchFamily="34" charset="0"/>
                <a:cs typeface="Calibri"/>
              </a:rPr>
              <a:t>Engagement patterns – </a:t>
            </a:r>
            <a:r>
              <a:rPr lang="en-US" altLang="en-US" sz="800" dirty="0" err="1">
                <a:solidFill>
                  <a:srgbClr val="000000"/>
                </a:solidFill>
                <a:latin typeface="Calibri" panose="020F0502020204030204" pitchFamily="34" charset="0"/>
                <a:cs typeface="Calibri"/>
              </a:rPr>
              <a:t>Commercialisation</a:t>
            </a:r>
            <a:r>
              <a:rPr lang="en-US" altLang="en-US" sz="800" dirty="0">
                <a:solidFill>
                  <a:srgbClr val="000000"/>
                </a:solidFill>
                <a:latin typeface="Calibri" panose="020F0502020204030204" pitchFamily="34" charset="0"/>
                <a:cs typeface="Calibri"/>
              </a:rPr>
              <a:t> of sport – Impact of technology – Hooliganism (causes &amp; solutions) – Performance Enhancing Drugs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5487" y="108024"/>
            <a:ext cx="981181" cy="133247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1043" y="3552628"/>
            <a:ext cx="687353" cy="812130"/>
          </a:xfrm>
          <a:prstGeom prst="rect">
            <a:avLst/>
          </a:prstGeom>
        </p:spPr>
      </p:pic>
      <p:pic>
        <p:nvPicPr>
          <p:cNvPr id="188" name="Picture 187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404" y="2260436"/>
            <a:ext cx="687353" cy="812130"/>
          </a:xfrm>
          <a:prstGeom prst="rect">
            <a:avLst/>
          </a:prstGeom>
        </p:spPr>
      </p:pic>
      <p:sp>
        <p:nvSpPr>
          <p:cNvPr id="224" name="Oval 110">
            <a:extLst>
              <a:ext uri="{FF2B5EF4-FFF2-40B4-BE49-F238E27FC236}">
                <a16:creationId xmlns:a16="http://schemas.microsoft.com/office/drawing/2014/main" id="{876823CA-CC6A-6441-94B2-B245730FBC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62699" y="6314581"/>
            <a:ext cx="592137" cy="573957"/>
          </a:xfrm>
          <a:prstGeom prst="ellipse">
            <a:avLst/>
          </a:prstGeom>
          <a:solidFill>
            <a:srgbClr val="FF66CC"/>
          </a:solidFill>
          <a:ln w="19050" algn="ctr">
            <a:noFill/>
            <a:round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80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</a:rPr>
              <a:t>Mock Exam 2</a:t>
            </a:r>
            <a:endParaRPr lang="en-US" altLang="en-US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235" name="Oval 110">
            <a:extLst>
              <a:ext uri="{FF2B5EF4-FFF2-40B4-BE49-F238E27FC236}">
                <a16:creationId xmlns:a16="http://schemas.microsoft.com/office/drawing/2014/main" id="{876823CA-CC6A-6441-94B2-B245730FBC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69856" y="6292479"/>
            <a:ext cx="592137" cy="573957"/>
          </a:xfrm>
          <a:prstGeom prst="ellipse">
            <a:avLst/>
          </a:prstGeom>
          <a:solidFill>
            <a:srgbClr val="FF66CC"/>
          </a:solidFill>
          <a:ln w="19050" algn="ctr">
            <a:noFill/>
            <a:round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8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</a:endParaRP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70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</a:rPr>
              <a:t>Revision</a:t>
            </a:r>
            <a:endParaRPr lang="en-US" altLang="en-US" sz="160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6" name="Oval 110">
            <a:extLst>
              <a:ext uri="{FF2B5EF4-FFF2-40B4-BE49-F238E27FC236}">
                <a16:creationId xmlns:a16="http://schemas.microsoft.com/office/drawing/2014/main" id="{A15D5F38-44D0-2D7B-2F4B-08C10FEAEB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94327" y="4485882"/>
            <a:ext cx="592137" cy="592138"/>
          </a:xfrm>
          <a:prstGeom prst="ellipse">
            <a:avLst/>
          </a:prstGeom>
          <a:solidFill>
            <a:srgbClr val="002060"/>
          </a:solidFill>
          <a:ln w="19050" algn="ctr">
            <a:noFill/>
            <a:round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Text Box 111">
            <a:extLst>
              <a:ext uri="{FF2B5EF4-FFF2-40B4-BE49-F238E27FC236}">
                <a16:creationId xmlns:a16="http://schemas.microsoft.com/office/drawing/2014/main" id="{1A51E2C6-F73F-601F-4790-0A47E1417A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7069" y="4606713"/>
            <a:ext cx="695019" cy="41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80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</a:rPr>
              <a:t>In-class practice</a:t>
            </a:r>
            <a:endParaRPr lang="en-US" altLang="en-US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11" name="Oval 110">
            <a:extLst>
              <a:ext uri="{FF2B5EF4-FFF2-40B4-BE49-F238E27FC236}">
                <a16:creationId xmlns:a16="http://schemas.microsoft.com/office/drawing/2014/main" id="{9F097E29-899B-048B-A26F-3C7847DC05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04612" y="4496716"/>
            <a:ext cx="592137" cy="592138"/>
          </a:xfrm>
          <a:prstGeom prst="ellipse">
            <a:avLst/>
          </a:prstGeom>
          <a:solidFill>
            <a:srgbClr val="002060"/>
          </a:solidFill>
          <a:ln w="19050" algn="ctr">
            <a:noFill/>
            <a:round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Oval 110">
            <a:extLst>
              <a:ext uri="{FF2B5EF4-FFF2-40B4-BE49-F238E27FC236}">
                <a16:creationId xmlns:a16="http://schemas.microsoft.com/office/drawing/2014/main" id="{A3916749-38CF-94BA-7235-C050B3527A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84901" y="4507551"/>
            <a:ext cx="592137" cy="592138"/>
          </a:xfrm>
          <a:prstGeom prst="ellipse">
            <a:avLst/>
          </a:prstGeom>
          <a:solidFill>
            <a:srgbClr val="002060"/>
          </a:solidFill>
          <a:ln w="19050" algn="ctr">
            <a:noFill/>
            <a:round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3" name="Text Box 111">
            <a:extLst>
              <a:ext uri="{FF2B5EF4-FFF2-40B4-BE49-F238E27FC236}">
                <a16:creationId xmlns:a16="http://schemas.microsoft.com/office/drawing/2014/main" id="{D98A78A2-0404-3BA7-58A7-ADF4A45A54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50277" y="4606769"/>
            <a:ext cx="695019" cy="41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800">
                <a:solidFill>
                  <a:schemeClr val="bg1">
                    <a:lumMod val="95000"/>
                  </a:schemeClr>
                </a:solidFill>
                <a:latin typeface="Calibri"/>
                <a:cs typeface="Calibri"/>
              </a:rPr>
              <a:t>Y12 assessment </a:t>
            </a:r>
          </a:p>
        </p:txBody>
      </p:sp>
      <p:sp>
        <p:nvSpPr>
          <p:cNvPr id="14" name="Text Box 111">
            <a:extLst>
              <a:ext uri="{FF2B5EF4-FFF2-40B4-BE49-F238E27FC236}">
                <a16:creationId xmlns:a16="http://schemas.microsoft.com/office/drawing/2014/main" id="{0233991F-37FE-F29C-6C5B-BF1FA220B7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40634" y="4646421"/>
            <a:ext cx="695019" cy="41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80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</a:rPr>
              <a:t>In-class practice</a:t>
            </a:r>
            <a:endParaRPr lang="en-US" altLang="en-US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16" name="Oval 110">
            <a:extLst>
              <a:ext uri="{FF2B5EF4-FFF2-40B4-BE49-F238E27FC236}">
                <a16:creationId xmlns:a16="http://schemas.microsoft.com/office/drawing/2014/main" id="{C88AD091-B03B-D7AA-3986-49C2A01B4A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18302" y="2727827"/>
            <a:ext cx="592137" cy="592138"/>
          </a:xfrm>
          <a:prstGeom prst="ellipse">
            <a:avLst/>
          </a:prstGeom>
          <a:solidFill>
            <a:srgbClr val="FFC000"/>
          </a:solidFill>
          <a:ln w="19050" algn="ctr">
            <a:noFill/>
            <a:round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Oval 110">
            <a:extLst>
              <a:ext uri="{FF2B5EF4-FFF2-40B4-BE49-F238E27FC236}">
                <a16:creationId xmlns:a16="http://schemas.microsoft.com/office/drawing/2014/main" id="{E5F90840-5238-41C4-8569-FCAC0839D4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08627" y="2688285"/>
            <a:ext cx="592137" cy="592138"/>
          </a:xfrm>
          <a:prstGeom prst="ellipse">
            <a:avLst/>
          </a:prstGeom>
          <a:solidFill>
            <a:srgbClr val="FFC000"/>
          </a:solidFill>
          <a:ln w="19050" algn="ctr">
            <a:noFill/>
            <a:round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" name="Oval 110">
            <a:extLst>
              <a:ext uri="{FF2B5EF4-FFF2-40B4-BE49-F238E27FC236}">
                <a16:creationId xmlns:a16="http://schemas.microsoft.com/office/drawing/2014/main" id="{50B5B200-5CB2-B125-AE35-B5DB9FE82F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35290" y="2688397"/>
            <a:ext cx="592137" cy="592138"/>
          </a:xfrm>
          <a:prstGeom prst="ellipse">
            <a:avLst/>
          </a:prstGeom>
          <a:solidFill>
            <a:srgbClr val="FFC000"/>
          </a:solidFill>
          <a:ln w="19050" algn="ctr">
            <a:noFill/>
            <a:round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6" name="Text Box 111">
            <a:extLst>
              <a:ext uri="{FF2B5EF4-FFF2-40B4-BE49-F238E27FC236}">
                <a16:creationId xmlns:a16="http://schemas.microsoft.com/office/drawing/2014/main" id="{CE5D0C43-D2C0-90AB-159D-A58C1ECA19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66711" y="2804889"/>
            <a:ext cx="695019" cy="41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800" dirty="0">
                <a:solidFill>
                  <a:schemeClr val="bg1">
                    <a:lumMod val="95000"/>
                  </a:schemeClr>
                </a:solidFill>
                <a:latin typeface="Calibri"/>
                <a:cs typeface="Calibri"/>
              </a:rPr>
              <a:t>EAPI assessment</a:t>
            </a:r>
          </a:p>
        </p:txBody>
      </p:sp>
      <p:sp>
        <p:nvSpPr>
          <p:cNvPr id="30" name="Text Box 111">
            <a:extLst>
              <a:ext uri="{FF2B5EF4-FFF2-40B4-BE49-F238E27FC236}">
                <a16:creationId xmlns:a16="http://schemas.microsoft.com/office/drawing/2014/main" id="{7347FADB-E42F-FB43-780B-BD620F2CB8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48861" y="2833350"/>
            <a:ext cx="568194" cy="41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800" dirty="0">
                <a:solidFill>
                  <a:schemeClr val="bg1">
                    <a:lumMod val="95000"/>
                  </a:schemeClr>
                </a:solidFill>
                <a:latin typeface="Calibri"/>
                <a:cs typeface="Calibri"/>
              </a:rPr>
              <a:t>Mock exam 2</a:t>
            </a:r>
          </a:p>
        </p:txBody>
      </p:sp>
      <p:sp>
        <p:nvSpPr>
          <p:cNvPr id="103" name="Text Box 107"/>
          <p:cNvSpPr txBox="1">
            <a:spLocks noChangeArrowheads="1"/>
          </p:cNvSpPr>
          <p:nvPr/>
        </p:nvSpPr>
        <p:spPr bwMode="auto">
          <a:xfrm>
            <a:off x="3335532" y="2847674"/>
            <a:ext cx="557676" cy="678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 defTabSz="914400">
              <a:spcBef>
                <a:spcPct val="0"/>
              </a:spcBef>
              <a:spcAft>
                <a:spcPct val="0"/>
              </a:spcAft>
            </a:pPr>
            <a:r>
              <a:rPr lang="en-GB" altLang="en-US" sz="800" dirty="0">
                <a:solidFill>
                  <a:schemeClr val="bg1">
                    <a:lumMod val="95000"/>
                  </a:schemeClr>
                </a:solidFill>
                <a:latin typeface="Calibri"/>
                <a:cs typeface="Calibri"/>
              </a:rPr>
              <a:t>Mock exam 1</a:t>
            </a:r>
            <a:endParaRPr lang="en-US" dirty="0"/>
          </a:p>
        </p:txBody>
      </p:sp>
      <p:sp>
        <p:nvSpPr>
          <p:cNvPr id="186" name="TextBox 185">
            <a:extLst>
              <a:ext uri="{FF2B5EF4-FFF2-40B4-BE49-F238E27FC236}">
                <a16:creationId xmlns:a16="http://schemas.microsoft.com/office/drawing/2014/main" id="{E2F400F6-C579-4FF2-BC32-DC484EFBCD18}"/>
              </a:ext>
            </a:extLst>
          </p:cNvPr>
          <p:cNvSpPr txBox="1"/>
          <p:nvPr/>
        </p:nvSpPr>
        <p:spPr>
          <a:xfrm>
            <a:off x="7523789" y="5368461"/>
            <a:ext cx="971357" cy="646331"/>
          </a:xfrm>
          <a:prstGeom prst="rect">
            <a:avLst/>
          </a:prstGeom>
          <a:noFill/>
          <a:ln>
            <a:solidFill>
              <a:srgbClr val="FF66CC"/>
            </a:solidFill>
          </a:ln>
        </p:spPr>
        <p:txBody>
          <a:bodyPr wrap="square" rtlCol="0">
            <a:spAutoFit/>
          </a:bodyPr>
          <a:lstStyle/>
          <a:p>
            <a:pPr lvl="0" algn="ctr" defTabSz="914400" eaLnBrk="0" fontAlgn="base" hangingPunct="0">
              <a:spcBef>
                <a:spcPct val="0"/>
              </a:spcBef>
            </a:pPr>
            <a:r>
              <a:rPr lang="en-US" altLang="en-US" b="1" dirty="0">
                <a:solidFill>
                  <a:srgbClr val="000000"/>
                </a:solidFill>
                <a:latin typeface="Calibri" panose="020F0502020204030204" pitchFamily="34" charset="0"/>
              </a:rPr>
              <a:t>Exam revision</a:t>
            </a:r>
            <a:endParaRPr lang="en-US" altLang="en-US" sz="1600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15833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8964917B9A4D44D87CFF6FCA5B976E8" ma:contentTypeVersion="15" ma:contentTypeDescription="Create a new document." ma:contentTypeScope="" ma:versionID="8d982cc52eb31f1155e961a01a71992f">
  <xsd:schema xmlns:xsd="http://www.w3.org/2001/XMLSchema" xmlns:xs="http://www.w3.org/2001/XMLSchema" xmlns:p="http://schemas.microsoft.com/office/2006/metadata/properties" xmlns:ns3="2ccb54bc-12bc-4e90-b801-ceee07799efe" xmlns:ns4="480f9167-04ac-491f-9728-2d74fc8d6e70" targetNamespace="http://schemas.microsoft.com/office/2006/metadata/properties" ma:root="true" ma:fieldsID="2c1564c807d239547b69498028b0d763" ns3:_="" ns4:_="">
    <xsd:import namespace="2ccb54bc-12bc-4e90-b801-ceee07799efe"/>
    <xsd:import namespace="480f9167-04ac-491f-9728-2d74fc8d6e70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ccb54bc-12bc-4e90-b801-ceee07799ef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80f9167-04ac-491f-9728-2d74fc8d6e70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2ccb54bc-12bc-4e90-b801-ceee07799efe" xsi:nil="true"/>
  </documentManagement>
</p:properties>
</file>

<file path=customXml/itemProps1.xml><?xml version="1.0" encoding="utf-8"?>
<ds:datastoreItem xmlns:ds="http://schemas.openxmlformats.org/officeDocument/2006/customXml" ds:itemID="{2197A98A-72FD-463D-BC66-8F2265611DB5}">
  <ds:schemaRefs>
    <ds:schemaRef ds:uri="2ccb54bc-12bc-4e90-b801-ceee07799efe"/>
    <ds:schemaRef ds:uri="480f9167-04ac-491f-9728-2d74fc8d6e70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B3E2D484-E090-4863-8952-5C5EB240945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3F121B7-7A6D-44FA-AAAC-82D4A6374910}">
  <ds:schemaRefs>
    <ds:schemaRef ds:uri="2ccb54bc-12bc-4e90-b801-ceee07799efe"/>
    <ds:schemaRef ds:uri="480f9167-04ac-491f-9728-2d74fc8d6e70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311</TotalTime>
  <Words>714</Words>
  <Application>Microsoft Office PowerPoint</Application>
  <PresentationFormat>Custom</PresentationFormat>
  <Paragraphs>121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Century Gothic</vt:lpstr>
      <vt:lpstr>Office Theme</vt:lpstr>
      <vt:lpstr>PowerPoint Presentation</vt:lpstr>
    </vt:vector>
  </TitlesOfParts>
  <Company>St Mary's Catholic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kchayes</dc:creator>
  <cp:lastModifiedBy>Slater, Michael</cp:lastModifiedBy>
  <cp:revision>7</cp:revision>
  <cp:lastPrinted>2022-03-03T16:27:11Z</cp:lastPrinted>
  <dcterms:created xsi:type="dcterms:W3CDTF">2018-02-08T08:28:53Z</dcterms:created>
  <dcterms:modified xsi:type="dcterms:W3CDTF">2024-02-23T14:50:57Z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0x010100C8964917B9A4D44D87CFF6FCA5B976E8</vt:lpwstr>
  </property>
</Properties>
</file>