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4"/>
  </p:notesMasterIdLst>
  <p:sldIdLst>
    <p:sldId id="1824"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324" r:id="rId19"/>
    <p:sldId id="1825" r:id="rId20"/>
    <p:sldId id="1823" r:id="rId21"/>
    <p:sldId id="1793" r:id="rId22"/>
    <p:sldId id="283" r:id="rId23"/>
    <p:sldId id="284" r:id="rId24"/>
    <p:sldId id="323" r:id="rId25"/>
    <p:sldId id="296" r:id="rId26"/>
    <p:sldId id="1811" r:id="rId27"/>
    <p:sldId id="1804" r:id="rId28"/>
    <p:sldId id="1812" r:id="rId29"/>
    <p:sldId id="1813" r:id="rId30"/>
    <p:sldId id="1814" r:id="rId31"/>
    <p:sldId id="1815" r:id="rId32"/>
    <p:sldId id="1806" r:id="rId3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5A6D"/>
    <a:srgbClr val="E6B976"/>
    <a:srgbClr val="4472C4"/>
    <a:srgbClr val="428E74"/>
    <a:srgbClr val="FFD95E"/>
    <a:srgbClr val="D4E0EC"/>
    <a:srgbClr val="FFCBAB"/>
    <a:srgbClr val="F35B78"/>
    <a:srgbClr val="34374A"/>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14" d="100"/>
          <a:sy n="114" d="100"/>
        </p:scale>
        <p:origin x="7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11/09/2026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dirty="0"/>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dirty="0"/>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dirty="0"/>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dirty="0"/>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dirty="0"/>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dirty="0"/>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dirty="0"/>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dirty="0"/>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dirty="0"/>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dirty="0"/>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dirty="0"/>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dirty="0"/>
          </a:p>
        </p:txBody>
      </p:sp>
    </p:spTree>
    <p:extLst>
      <p:ext uri="{BB962C8B-B14F-4D97-AF65-F5344CB8AC3E}">
        <p14:creationId xmlns:p14="http://schemas.microsoft.com/office/powerpoint/2010/main" val="924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08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16</a:t>
            </a:fld>
            <a:endParaRPr lang="en-GB" dirty="0"/>
          </a:p>
        </p:txBody>
      </p:sp>
    </p:spTree>
    <p:extLst>
      <p:ext uri="{BB962C8B-B14F-4D97-AF65-F5344CB8AC3E}">
        <p14:creationId xmlns:p14="http://schemas.microsoft.com/office/powerpoint/2010/main" val="2378428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dirty="0"/>
          </a:p>
        </p:txBody>
      </p:sp>
    </p:spTree>
    <p:extLst>
      <p:ext uri="{BB962C8B-B14F-4D97-AF65-F5344CB8AC3E}">
        <p14:creationId xmlns:p14="http://schemas.microsoft.com/office/powerpoint/2010/main" val="1540567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dirty="0"/>
          </a:p>
        </p:txBody>
      </p:sp>
    </p:spTree>
    <p:extLst>
      <p:ext uri="{BB962C8B-B14F-4D97-AF65-F5344CB8AC3E}">
        <p14:creationId xmlns:p14="http://schemas.microsoft.com/office/powerpoint/2010/main" val="2733906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dirty="0"/>
          </a:p>
        </p:txBody>
      </p:sp>
    </p:spTree>
    <p:extLst>
      <p:ext uri="{BB962C8B-B14F-4D97-AF65-F5344CB8AC3E}">
        <p14:creationId xmlns:p14="http://schemas.microsoft.com/office/powerpoint/2010/main" val="4041624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dirty="0"/>
          </a:p>
        </p:txBody>
      </p:sp>
    </p:spTree>
    <p:extLst>
      <p:ext uri="{BB962C8B-B14F-4D97-AF65-F5344CB8AC3E}">
        <p14:creationId xmlns:p14="http://schemas.microsoft.com/office/powerpoint/2010/main" val="1553471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dirty="0"/>
          </a:p>
        </p:txBody>
      </p:sp>
    </p:spTree>
    <p:extLst>
      <p:ext uri="{BB962C8B-B14F-4D97-AF65-F5344CB8AC3E}">
        <p14:creationId xmlns:p14="http://schemas.microsoft.com/office/powerpoint/2010/main" val="4287722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848-4553-FF9E-0CC6-04AD27ABE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4B6D3-4B55-B1AF-B46E-65FBD3713EFC}"/>
              </a:ext>
            </a:extLst>
          </p:cNvPr>
          <p:cNvSpPr>
            <a:spLocks noGrp="1" noRot="1" noChangeAspect="1"/>
          </p:cNvSpPr>
          <p:nvPr>
            <p:ph type="sldImg"/>
          </p:nvPr>
        </p:nvSpPr>
        <p:spPr>
          <a:xfrm>
            <a:off x="2925763" y="849313"/>
            <a:ext cx="4075112" cy="2293937"/>
          </a:xfrm>
        </p:spPr>
        <p:txBody>
          <a:bodyPr/>
          <a:lstStyle/>
          <a:p>
            <a:endParaRPr lang="en-GB" dirty="0"/>
          </a:p>
        </p:txBody>
      </p:sp>
      <p:sp>
        <p:nvSpPr>
          <p:cNvPr id="3" name="Notes Placeholder 2">
            <a:extLst>
              <a:ext uri="{FF2B5EF4-FFF2-40B4-BE49-F238E27FC236}">
                <a16:creationId xmlns:a16="http://schemas.microsoft.com/office/drawing/2014/main" id="{FAC62976-6BE5-0F66-276F-B6C3D24F18A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EA73F2C-CE11-E289-5F9A-A7EB1B82A1A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2296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0BE7-8D9B-13BF-15A1-B45225109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F8B55-23AC-014B-E00C-7201E5933AC2}"/>
              </a:ext>
            </a:extLst>
          </p:cNvPr>
          <p:cNvSpPr>
            <a:spLocks noGrp="1" noRot="1" noChangeAspect="1"/>
          </p:cNvSpPr>
          <p:nvPr>
            <p:ph type="sldImg"/>
          </p:nvPr>
        </p:nvSpPr>
        <p:spPr>
          <a:xfrm>
            <a:off x="2925763" y="849313"/>
            <a:ext cx="4075112" cy="2293937"/>
          </a:xfrm>
        </p:spPr>
        <p:txBody>
          <a:bodyPr/>
          <a:lstStyle/>
          <a:p>
            <a:endParaRPr lang="en-GB" dirty="0"/>
          </a:p>
        </p:txBody>
      </p:sp>
      <p:sp>
        <p:nvSpPr>
          <p:cNvPr id="3" name="Notes Placeholder 2">
            <a:extLst>
              <a:ext uri="{FF2B5EF4-FFF2-40B4-BE49-F238E27FC236}">
                <a16:creationId xmlns:a16="http://schemas.microsoft.com/office/drawing/2014/main" id="{1FD1F905-14A4-83C9-3265-0BBA94E9BE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96B273-29A9-5545-3B85-FA0F433D0C9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73037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0517-69D5-FC25-5830-B20D7F0ED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ABEFFC-A405-3E0C-1BEF-05BE81483A04}"/>
              </a:ext>
            </a:extLst>
          </p:cNvPr>
          <p:cNvSpPr>
            <a:spLocks noGrp="1" noRot="1" noChangeAspect="1"/>
          </p:cNvSpPr>
          <p:nvPr>
            <p:ph type="sldImg"/>
          </p:nvPr>
        </p:nvSpPr>
        <p:spPr>
          <a:xfrm>
            <a:off x="2925763" y="849313"/>
            <a:ext cx="4075112" cy="2293937"/>
          </a:xfrm>
        </p:spPr>
        <p:txBody>
          <a:bodyPr/>
          <a:lstStyle/>
          <a:p>
            <a:endParaRPr lang="en-GB" dirty="0"/>
          </a:p>
        </p:txBody>
      </p:sp>
      <p:sp>
        <p:nvSpPr>
          <p:cNvPr id="3" name="Notes Placeholder 2">
            <a:extLst>
              <a:ext uri="{FF2B5EF4-FFF2-40B4-BE49-F238E27FC236}">
                <a16:creationId xmlns:a16="http://schemas.microsoft.com/office/drawing/2014/main" id="{AE484B8B-3741-5A43-D849-4CF04FC377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26D588-6C9A-CD67-396F-6A98BFB7A5B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944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A214-44C1-375A-DDC2-ED3F16AD2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5E-A3AC-C0BD-E360-19B037C7580C}"/>
              </a:ext>
            </a:extLst>
          </p:cNvPr>
          <p:cNvSpPr>
            <a:spLocks noGrp="1" noRot="1" noChangeAspect="1"/>
          </p:cNvSpPr>
          <p:nvPr>
            <p:ph type="sldImg"/>
          </p:nvPr>
        </p:nvSpPr>
        <p:spPr>
          <a:xfrm>
            <a:off x="2925763" y="849313"/>
            <a:ext cx="4075112" cy="2293937"/>
          </a:xfrm>
        </p:spPr>
        <p:txBody>
          <a:bodyPr/>
          <a:lstStyle/>
          <a:p>
            <a:endParaRPr lang="en-GB" dirty="0"/>
          </a:p>
        </p:txBody>
      </p:sp>
      <p:sp>
        <p:nvSpPr>
          <p:cNvPr id="3" name="Notes Placeholder 2">
            <a:extLst>
              <a:ext uri="{FF2B5EF4-FFF2-40B4-BE49-F238E27FC236}">
                <a16:creationId xmlns:a16="http://schemas.microsoft.com/office/drawing/2014/main" id="{D37CF264-D1CA-AB04-2DA2-2BDB611D30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C4D3A6-DB61-ADE5-5E57-B9ED6F986AF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291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00A15-CD6A-0A55-EA65-3534DDF61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FE21B-DEE1-D0F8-EB83-ACE48BF95994}"/>
              </a:ext>
            </a:extLst>
          </p:cNvPr>
          <p:cNvSpPr>
            <a:spLocks noGrp="1" noRot="1" noChangeAspect="1"/>
          </p:cNvSpPr>
          <p:nvPr>
            <p:ph type="sldImg"/>
          </p:nvPr>
        </p:nvSpPr>
        <p:spPr>
          <a:xfrm>
            <a:off x="2925763" y="849313"/>
            <a:ext cx="4075112" cy="2293937"/>
          </a:xfrm>
        </p:spPr>
        <p:txBody>
          <a:bodyPr/>
          <a:lstStyle/>
          <a:p>
            <a:endParaRPr lang="en-GB" dirty="0"/>
          </a:p>
        </p:txBody>
      </p:sp>
      <p:sp>
        <p:nvSpPr>
          <p:cNvPr id="3" name="Notes Placeholder 2">
            <a:extLst>
              <a:ext uri="{FF2B5EF4-FFF2-40B4-BE49-F238E27FC236}">
                <a16:creationId xmlns:a16="http://schemas.microsoft.com/office/drawing/2014/main" id="{2A874294-6132-3241-0A8D-411997C59C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5811D4-10ED-BEB9-C8D6-EC97D6B3F79D}"/>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7321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65BD8-98BD-6A5D-3DD0-BE618995A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9B967-D453-1596-037F-74F7FC2B1D32}"/>
              </a:ext>
            </a:extLst>
          </p:cNvPr>
          <p:cNvSpPr>
            <a:spLocks noGrp="1" noRot="1" noChangeAspect="1"/>
          </p:cNvSpPr>
          <p:nvPr>
            <p:ph type="sldImg"/>
          </p:nvPr>
        </p:nvSpPr>
        <p:spPr>
          <a:xfrm>
            <a:off x="2925763" y="849313"/>
            <a:ext cx="4075112" cy="2293937"/>
          </a:xfrm>
        </p:spPr>
        <p:txBody>
          <a:bodyPr/>
          <a:lstStyle/>
          <a:p>
            <a:endParaRPr lang="en-GB" dirty="0"/>
          </a:p>
        </p:txBody>
      </p:sp>
      <p:sp>
        <p:nvSpPr>
          <p:cNvPr id="3" name="Notes Placeholder 2">
            <a:extLst>
              <a:ext uri="{FF2B5EF4-FFF2-40B4-BE49-F238E27FC236}">
                <a16:creationId xmlns:a16="http://schemas.microsoft.com/office/drawing/2014/main" id="{71EC475B-C0E4-C66D-EB6F-49B2DAC922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D47AD4-9590-CFDE-0000-A888CF5175D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247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4995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4411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36800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57069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6267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63474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88939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17692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9362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289099074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hyperlink" Target="https://www.southdartmoor.devon.sch.uk/page/?title=Medical+Team&amp;pid=30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2.png"/><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711876371"/>
              </p:ext>
            </p:extLst>
          </p:nvPr>
        </p:nvGraphicFramePr>
        <p:xfrm>
          <a:off x="2568387" y="1217163"/>
          <a:ext cx="6352397" cy="2715914"/>
        </p:xfrm>
        <a:graphic>
          <a:graphicData uri="http://schemas.openxmlformats.org/drawingml/2006/table">
            <a:tbl>
              <a:tblPr firstRow="1" bandRow="1">
                <a:tableStyleId>{5C22544A-7EE6-4342-B048-85BDC9FD1C3A}</a:tableStyleId>
              </a:tblPr>
              <a:tblGrid>
                <a:gridCol w="1109533">
                  <a:extLst>
                    <a:ext uri="{9D8B030D-6E8A-4147-A177-3AD203B41FA5}">
                      <a16:colId xmlns:a16="http://schemas.microsoft.com/office/drawing/2014/main" val="733777796"/>
                    </a:ext>
                  </a:extLst>
                </a:gridCol>
                <a:gridCol w="2594750">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mn-lt"/>
                          <a:ea typeface="+mn-ea"/>
                          <a:cs typeface="+mn-cs"/>
                        </a:rPr>
                        <a:t>CRICKET CLUB </a:t>
                      </a:r>
                      <a:r>
                        <a:rPr lang="en-GB" sz="1000" b="1" kern="1200" dirty="0">
                          <a:solidFill>
                            <a:schemeClr val="tx1"/>
                          </a:solidFill>
                          <a:effectLst/>
                          <a:latin typeface="+mn-lt"/>
                          <a:ea typeface="+mn-ea"/>
                          <a:cs typeface="+mn-cs"/>
                        </a:rPr>
                        <a:t>(Sports Hall) - </a:t>
                      </a:r>
                      <a:r>
                        <a:rPr lang="en-GB" sz="1000" b="0" kern="1200" dirty="0">
                          <a:solidFill>
                            <a:schemeClr val="tx1"/>
                          </a:solidFill>
                          <a:effectLst/>
                          <a:latin typeface="+mn-lt"/>
                          <a:ea typeface="+mn-ea"/>
                          <a:cs typeface="+mn-cs"/>
                        </a:rPr>
                        <a:t>SIXTHFORM ONLY.</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5E"/>
                    </a:solidFill>
                  </a:tcPr>
                </a:tc>
                <a:extLst>
                  <a:ext uri="{0D108BD9-81ED-4DB2-BD59-A6C34878D82A}">
                    <a16:rowId xmlns:a16="http://schemas.microsoft.com/office/drawing/2014/main" val="3319543453"/>
                  </a:ext>
                </a:extLst>
              </a:tr>
              <a:tr h="993702">
                <a:tc>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7, 8 and 9 in DA1.</a:t>
                      </a:r>
                      <a:endParaRPr kumimoji="0" lang="en-GB" sz="11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Girls Only Cricket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96851">
                <a:tc rowSpan="2">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Year 10 Band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MU2.</a:t>
                      </a:r>
                      <a:endParaRPr lang="en-GB" sz="1000" b="1" kern="1200" dirty="0">
                        <a:solidFill>
                          <a:srgbClr val="34374A"/>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rowSpan="2">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52523311"/>
                  </a:ext>
                </a:extLst>
              </a:tr>
              <a:tr h="496851">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Drama Club </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DR2.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vMerge="1">
                  <a:txBody>
                    <a:bodyPr/>
                    <a:lstStyle/>
                    <a:p>
                      <a:endParaRPr lang="en-GB"/>
                    </a:p>
                  </a:txBody>
                  <a:tcPr/>
                </a:tc>
                <a:extLst>
                  <a:ext uri="{0D108BD9-81ED-4DB2-BD59-A6C34878D82A}">
                    <a16:rowId xmlns:a16="http://schemas.microsoft.com/office/drawing/2014/main" val="252607006"/>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34374A"/>
                </a:solidFill>
                <a:effectLst/>
                <a:uLnTx/>
                <a:uFillTx/>
                <a:latin typeface="Calibri" panose="020F0502020204030204"/>
                <a:ea typeface="+mn-ea"/>
                <a:cs typeface="Calibri" panose="020F0502020204030204" pitchFamily="34" charset="0"/>
              </a:rPr>
              <a:t>What’s on this week?</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pitchFamily="34" charset="0"/>
                <a:ea typeface="+mn-ea"/>
                <a:cs typeface="Calibri" panose="020F0502020204030204" pitchFamily="34" charset="0"/>
              </a:rPr>
              <a:t>Clubs Timetable - Monday</a:t>
            </a:r>
            <a:endParaRPr kumimoji="0" lang="en-GB" sz="2400" b="0" i="0" u="none" strike="noStrike" kern="1200" cap="none" spc="0" normalizeH="0" baseline="0" noProof="0" dirty="0">
              <a:ln>
                <a:noFill/>
              </a:ln>
              <a:solidFill>
                <a:srgbClr val="34374A"/>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14 September 2026</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WEEK A</a:t>
            </a:r>
            <a:endParaRPr kumimoji="0" lang="en-GB" sz="20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7030054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837170617"/>
              </p:ext>
            </p:extLst>
          </p:nvPr>
        </p:nvGraphicFramePr>
        <p:xfrm>
          <a:off x="2557207" y="1198199"/>
          <a:ext cx="6362902" cy="3314700"/>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CNAT Sports Studies Revision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11. Only. </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Boys Only in The Space.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a:t>
                      </a:r>
                      <a:r>
                        <a:rPr kumimoji="0" lang="en-GB" sz="1000" b="1" i="0" u="none" strike="noStrike" kern="1200" cap="none" spc="0" normalizeH="0" baseline="0" noProof="0" dirty="0">
                          <a:ln>
                            <a:noFill/>
                          </a:ln>
                          <a:solidFill>
                            <a:srgbClr val="34374A"/>
                          </a:solidFill>
                          <a:effectLst/>
                          <a:uLnTx/>
                          <a:uFillTx/>
                          <a:latin typeface="+mn-lt"/>
                          <a:ea typeface="+mn-ea"/>
                          <a:cs typeface="+mn-cs"/>
                        </a:rPr>
                        <a:t>(Week A)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11 in the Gymnasium.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endParaRPr kumimoji="0" lang="en-GB" sz="9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r h="79248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900" b="0" i="0" u="none" strike="noStrike" kern="1200" cap="none" spc="0" normalizeH="0" baseline="0" noProof="0" dirty="0">
                          <a:ln>
                            <a:noFill/>
                          </a:ln>
                          <a:solidFill>
                            <a:srgbClr val="34374A"/>
                          </a:solidFill>
                          <a:effectLst/>
                          <a:uLnTx/>
                          <a:uFillTx/>
                          <a:latin typeface="+mn-lt"/>
                          <a:ea typeface="+mn-ea"/>
                          <a:cs typeface="+mn-cs"/>
                        </a:rPr>
                        <a:t>-</a:t>
                      </a:r>
                      <a:r>
                        <a:rPr kumimoji="0" lang="en-GB" sz="900" b="1" i="0" u="none" strike="noStrike" kern="1200" cap="none" spc="0" normalizeH="0" baseline="0" noProof="0" dirty="0">
                          <a:ln>
                            <a:noFill/>
                          </a:ln>
                          <a:solidFill>
                            <a:srgbClr val="34374A"/>
                          </a:solidFill>
                          <a:effectLst/>
                          <a:uLnTx/>
                          <a:uFillTx/>
                          <a:latin typeface="+mn-lt"/>
                          <a:ea typeface="+mn-ea"/>
                          <a:cs typeface="+mn-cs"/>
                        </a:rPr>
                        <a:t> </a:t>
                      </a:r>
                      <a:r>
                        <a:rPr kumimoji="0" lang="en-GB" sz="9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8 Band </a:t>
                      </a:r>
                      <a:r>
                        <a:rPr kumimoji="0" lang="en-GB" sz="900" b="0" i="0" u="none" strike="noStrike" kern="1200" cap="none" spc="0" normalizeH="0" baseline="0" noProof="0" dirty="0">
                          <a:ln>
                            <a:noFill/>
                          </a:ln>
                          <a:solidFill>
                            <a:srgbClr val="34374A"/>
                          </a:solidFill>
                          <a:effectLst/>
                          <a:uLnTx/>
                          <a:uFillTx/>
                          <a:latin typeface="+mn-lt"/>
                          <a:ea typeface="+mn-ea"/>
                          <a:cs typeface="+mn-cs"/>
                        </a:rPr>
                        <a:t>- MU2.</a:t>
                      </a:r>
                      <a:endParaRPr kumimoji="0" lang="en-GB" sz="9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accent2">
                        <a:lumMod val="60000"/>
                        <a:lumOff val="4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Sixth Form Band/WWRY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4141425812"/>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4135709770"/>
              </p:ext>
            </p:extLst>
          </p:nvPr>
        </p:nvGraphicFramePr>
        <p:xfrm>
          <a:off x="2555850" y="1198199"/>
          <a:ext cx="6365617" cy="2769794"/>
        </p:xfrm>
        <a:graphic>
          <a:graphicData uri="http://schemas.openxmlformats.org/drawingml/2006/table">
            <a:tbl>
              <a:tblPr firstRow="1" bandRow="1">
                <a:tableStyleId>{5C22544A-7EE6-4342-B048-85BDC9FD1C3A}</a:tableStyleId>
              </a:tblPr>
              <a:tblGrid>
                <a:gridCol w="1142390">
                  <a:extLst>
                    <a:ext uri="{9D8B030D-6E8A-4147-A177-3AD203B41FA5}">
                      <a16:colId xmlns:a16="http://schemas.microsoft.com/office/drawing/2014/main" val="733777796"/>
                    </a:ext>
                  </a:extLst>
                </a:gridCol>
                <a:gridCol w="2370667">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Rugby Club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on the Front Field.</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Astro.</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Boys Dance Project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from </a:t>
                      </a:r>
                      <a:r>
                        <a:rPr kumimoji="0" lang="en-GB" sz="1000" b="0" i="0" u="sng" strike="noStrike" kern="1200" cap="none" spc="0" normalizeH="0" baseline="0" noProof="0" dirty="0">
                          <a:ln>
                            <a:noFill/>
                          </a:ln>
                          <a:solidFill>
                            <a:srgbClr val="34374A"/>
                          </a:solidFill>
                          <a:effectLst/>
                          <a:uLnTx/>
                          <a:uFillTx/>
                          <a:latin typeface="+mn-lt"/>
                          <a:ea typeface="+mn-ea"/>
                          <a:cs typeface="+mn-cs"/>
                        </a:rPr>
                        <a:t>4.00 pm until 5.00 pm. </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11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MU2.</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WWRY Full Cast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School Hall.</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3839110423"/>
                  </a:ext>
                </a:extLst>
              </a:tr>
              <a:tr h="417421">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Cricket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srgbClr val="34374A"/>
                          </a:solidFill>
                          <a:effectLst/>
                          <a:uLnTx/>
                          <a:uFillTx/>
                          <a:latin typeface="+mn-lt"/>
                          <a:ea typeface="+mn-ea"/>
                          <a:cs typeface="+mn-cs"/>
                        </a:rPr>
                        <a:t>NO 4G PITCH BALL GAMES</a:t>
                      </a:r>
                      <a:r>
                        <a:rPr kumimoji="0" lang="en-GB" sz="1000" b="1" i="0" u="none" strike="noStrike" kern="1200" cap="none" spc="0" normalizeH="0" baseline="0" noProof="0" dirty="0">
                          <a:ln>
                            <a:noFill/>
                          </a:ln>
                          <a:solidFill>
                            <a:srgbClr val="34374A"/>
                          </a:solidFill>
                          <a:effectLst/>
                          <a:uLnTx/>
                          <a:uFillTx/>
                          <a:latin typeface="+mn-lt"/>
                          <a:ea typeface="+mn-ea"/>
                          <a:cs typeface="+mn-cs"/>
                        </a:rPr>
                        <a:t>.</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964588"/>
                  </a:ext>
                </a:extLst>
              </a:tr>
              <a:tr h="45457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119197819"/>
              </p:ext>
            </p:extLst>
          </p:nvPr>
        </p:nvGraphicFramePr>
        <p:xfrm>
          <a:off x="2568387" y="1198199"/>
          <a:ext cx="6340362" cy="2341955"/>
        </p:xfrm>
        <a:graphic>
          <a:graphicData uri="http://schemas.openxmlformats.org/drawingml/2006/table">
            <a:tbl>
              <a:tblPr firstRow="1" bandRow="1">
                <a:tableStyleId>{5C22544A-7EE6-4342-B048-85BDC9FD1C3A}</a:tableStyleId>
              </a:tblPr>
              <a:tblGrid>
                <a:gridCol w="1152997">
                  <a:extLst>
                    <a:ext uri="{9D8B030D-6E8A-4147-A177-3AD203B41FA5}">
                      <a16:colId xmlns:a16="http://schemas.microsoft.com/office/drawing/2014/main" val="733777796"/>
                    </a:ext>
                  </a:extLst>
                </a:gridCol>
                <a:gridCol w="2593644">
                  <a:extLst>
                    <a:ext uri="{9D8B030D-6E8A-4147-A177-3AD203B41FA5}">
                      <a16:colId xmlns:a16="http://schemas.microsoft.com/office/drawing/2014/main" val="3101709388"/>
                    </a:ext>
                  </a:extLst>
                </a:gridCol>
                <a:gridCol w="2593721">
                  <a:extLst>
                    <a:ext uri="{9D8B030D-6E8A-4147-A177-3AD203B41FA5}">
                      <a16:colId xmlns:a16="http://schemas.microsoft.com/office/drawing/2014/main" val="3037278782"/>
                    </a:ext>
                  </a:extLst>
                </a:gridCol>
              </a:tblGrid>
              <a:tr h="351974">
                <a:tc>
                  <a:txBody>
                    <a:bodyPr/>
                    <a:lstStyle/>
                    <a:p>
                      <a:r>
                        <a:rPr lang="en-GB" dirty="0"/>
                        <a:t>BREAK 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 </a:t>
                      </a: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t>
                      </a:r>
                      <a:r>
                        <a:rPr kumimoji="0" lang="en-GB" sz="1000" b="1" i="0" u="none" strike="noStrike" kern="1200" cap="none" spc="0" normalizeH="0" baseline="0" noProof="0" dirty="0">
                          <a:ln>
                            <a:noFill/>
                          </a:ln>
                          <a:solidFill>
                            <a:srgbClr val="34374A"/>
                          </a:solidFill>
                          <a:effectLst/>
                          <a:uLnTx/>
                          <a:uFillTx/>
                          <a:latin typeface="+mn-lt"/>
                          <a:ea typeface="+mn-ea"/>
                          <a:cs typeface="+mn-cs"/>
                        </a:rPr>
                        <a:t>GIRLS ONLY </a:t>
                      </a:r>
                      <a:r>
                        <a:rPr kumimoji="0" lang="en-GB" sz="1000" b="0" i="0" u="none" strike="noStrike" kern="1200" cap="none" spc="0" normalizeH="0" baseline="0" noProof="0" dirty="0">
                          <a:ln>
                            <a:noFill/>
                          </a:ln>
                          <a:solidFill>
                            <a:srgbClr val="34374A"/>
                          </a:solidFill>
                          <a:effectLst/>
                          <a:uLnTx/>
                          <a:uFillTx/>
                          <a:latin typeface="+mn-lt"/>
                          <a:ea typeface="+mn-ea"/>
                          <a:cs typeface="+mn-cs"/>
                        </a:rPr>
                        <a:t>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2">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Sixth Form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Fitness Suite.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Music Centre </a:t>
                      </a:r>
                      <a:r>
                        <a:rPr kumimoji="0" lang="en-GB" sz="1000" b="0" i="0" u="none" strike="noStrike" kern="1200" cap="none" spc="0" normalizeH="0" baseline="0" noProof="0" dirty="0">
                          <a:ln>
                            <a:noFill/>
                          </a:ln>
                          <a:solidFill>
                            <a:srgbClr val="34374A"/>
                          </a:solidFill>
                          <a:effectLst/>
                          <a:uLnTx/>
                          <a:uFillTx/>
                          <a:latin typeface="+mn-lt"/>
                          <a:ea typeface="+mn-ea"/>
                          <a:cs typeface="+mn-cs"/>
                        </a:rPr>
                        <a:t>- MU2.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587901">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Choir</a:t>
                      </a:r>
                      <a:r>
                        <a:rPr kumimoji="0" lang="en-GB" sz="1050" b="1" i="0" u="none" strike="noStrike" kern="1200" cap="none" spc="0" normalizeH="0" baseline="0" noProof="0" dirty="0">
                          <a:ln>
                            <a:noFill/>
                          </a:ln>
                          <a:solidFill>
                            <a:srgbClr val="34374A"/>
                          </a:solidFill>
                          <a:effectLst/>
                          <a:uLnTx/>
                          <a:uFillTx/>
                          <a:latin typeface="+mn-lt"/>
                          <a:ea typeface="+mn-ea"/>
                          <a:cs typeface="+mn-cs"/>
                        </a:rPr>
                        <a:t> </a:t>
                      </a:r>
                      <a:r>
                        <a:rPr kumimoji="0" lang="en-GB" sz="1050" b="0" i="0" u="none" strike="noStrike" kern="1200" cap="none" spc="0" normalizeH="0" baseline="0" noProof="0" dirty="0">
                          <a:ln>
                            <a:noFill/>
                          </a:ln>
                          <a:solidFill>
                            <a:srgbClr val="34374A"/>
                          </a:solidFill>
                          <a:effectLst/>
                          <a:uLnTx/>
                          <a:uFillTx/>
                          <a:latin typeface="+mn-lt"/>
                          <a:ea typeface="+mn-ea"/>
                          <a:cs typeface="+mn-cs"/>
                        </a:rPr>
                        <a:t>-</a:t>
                      </a:r>
                      <a:r>
                        <a:rPr kumimoji="0" lang="en-GB" sz="105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05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8881558"/>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35796326"/>
              </p:ext>
            </p:extLst>
          </p:nvPr>
        </p:nvGraphicFramePr>
        <p:xfrm>
          <a:off x="2562037" y="1204291"/>
          <a:ext cx="6353242" cy="2308862"/>
        </p:xfrm>
        <a:graphic>
          <a:graphicData uri="http://schemas.openxmlformats.org/drawingml/2006/table">
            <a:tbl>
              <a:tblPr firstRow="1" bandRow="1">
                <a:tableStyleId>{5C22544A-7EE6-4342-B048-85BDC9FD1C3A}</a:tableStyleId>
              </a:tblPr>
              <a:tblGrid>
                <a:gridCol w="1109110">
                  <a:extLst>
                    <a:ext uri="{9D8B030D-6E8A-4147-A177-3AD203B41FA5}">
                      <a16:colId xmlns:a16="http://schemas.microsoft.com/office/drawing/2014/main" val="733777796"/>
                    </a:ext>
                  </a:extLst>
                </a:gridCol>
                <a:gridCol w="2594532">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rgbClr val="34374A"/>
                          </a:solidFill>
                          <a:effectLst/>
                          <a:latin typeface="+mn-lt"/>
                          <a:ea typeface="+mn-ea"/>
                          <a:cs typeface="+mn-cs"/>
                        </a:rPr>
                        <a:t>Ball Games</a:t>
                      </a:r>
                      <a:r>
                        <a:rPr lang="en-GB" sz="1200" kern="1200" dirty="0">
                          <a:solidFill>
                            <a:srgbClr val="34374A"/>
                          </a:solidFill>
                          <a:effectLst/>
                          <a:latin typeface="+mn-lt"/>
                          <a:ea typeface="+mn-ea"/>
                          <a:cs typeface="+mn-cs"/>
                        </a:rPr>
                        <a:t> </a:t>
                      </a:r>
                      <a:r>
                        <a:rPr lang="en-GB" sz="1000" kern="1200" dirty="0">
                          <a:solidFill>
                            <a:srgbClr val="34374A"/>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Orchestra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9 Band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59598360"/>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2263801229"/>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Gym</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all/JMB Up</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Sixth Form</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JMB Down.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RJP</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89.66%</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KDM</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89.64%</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5494" y="1839318"/>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400" b="1" dirty="0">
                <a:solidFill>
                  <a:srgbClr val="10253F"/>
                </a:solidFill>
                <a:latin typeface="Calibri"/>
                <a:ea typeface="Calibri" panose="020F0502020204030204" pitchFamily="34" charset="0"/>
                <a:cs typeface="Times New Roman"/>
              </a:rPr>
              <a:t>JDA, KEU and AJS</a:t>
            </a:r>
          </a:p>
          <a:p>
            <a:pPr marL="0" marR="0" lvl="0" indent="0" algn="ctr" defTabSz="457200" rtl="0" eaLnBrk="1" fontAlgn="auto" latinLnBrk="0" hangingPunct="1">
              <a:lnSpc>
                <a:spcPts val="148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90%</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Rectangle 1">
            <a:extLst>
              <a:ext uri="{FF2B5EF4-FFF2-40B4-BE49-F238E27FC236}">
                <a16:creationId xmlns:a16="http://schemas.microsoft.com/office/drawing/2014/main" id="{96691AEC-9E8A-26CF-BAAD-61912679786B}"/>
              </a:ext>
            </a:extLst>
          </p:cNvPr>
          <p:cNvSpPr/>
          <p:nvPr/>
        </p:nvSpPr>
        <p:spPr>
          <a:xfrm>
            <a:off x="4689744" y="843558"/>
            <a:ext cx="1081882" cy="1387914"/>
          </a:xfrm>
          <a:prstGeom prst="rect">
            <a:avLst/>
          </a:prstGeom>
          <a:solidFill>
            <a:srgbClr val="FFD95E"/>
          </a:solidFill>
          <a:ln>
            <a:solidFill>
              <a:srgbClr val="FFD9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4">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
        <p:nvSpPr>
          <p:cNvPr id="3" name="Rectangle 2">
            <a:extLst>
              <a:ext uri="{FF2B5EF4-FFF2-40B4-BE49-F238E27FC236}">
                <a16:creationId xmlns:a16="http://schemas.microsoft.com/office/drawing/2014/main" id="{A7BFAB6A-A203-D7F4-0954-EBE9808F885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6" name="Picture 5">
            <a:extLst>
              <a:ext uri="{FF2B5EF4-FFF2-40B4-BE49-F238E27FC236}">
                <a16:creationId xmlns:a16="http://schemas.microsoft.com/office/drawing/2014/main" id="{EFBD266F-3595-158F-5747-220109E169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8" name="Picture 7">
            <a:extLst>
              <a:ext uri="{FF2B5EF4-FFF2-40B4-BE49-F238E27FC236}">
                <a16:creationId xmlns:a16="http://schemas.microsoft.com/office/drawing/2014/main" id="{9695CD1E-CA05-577B-74F2-573DB23786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Rectangle 1">
            <a:extLst>
              <a:ext uri="{FF2B5EF4-FFF2-40B4-BE49-F238E27FC236}">
                <a16:creationId xmlns:a16="http://schemas.microsoft.com/office/drawing/2014/main" id="{6A75201B-DFE1-3AA3-8F96-558197BD428B}"/>
              </a:ext>
            </a:extLst>
          </p:cNvPr>
          <p:cNvSpPr/>
          <p:nvPr/>
        </p:nvSpPr>
        <p:spPr>
          <a:xfrm>
            <a:off x="4312827" y="1493240"/>
            <a:ext cx="997404" cy="1275127"/>
          </a:xfrm>
          <a:prstGeom prst="rect">
            <a:avLst/>
          </a:prstGeom>
          <a:solidFill>
            <a:srgbClr val="428E74"/>
          </a:solidFill>
          <a:ln>
            <a:solidFill>
              <a:srgbClr val="428E7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1610" y="142513"/>
            <a:ext cx="6872390" cy="4858474"/>
          </a:xfrm>
          <a:prstGeom prst="rect">
            <a:avLst/>
          </a:prstGeom>
        </p:spPr>
      </p:pic>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a:t>
            </a:r>
            <a:r>
              <a:rPr lang="en-GB" b="0" i="0" dirty="0">
                <a:solidFill>
                  <a:srgbClr val="34374A"/>
                </a:solidFill>
                <a:effectLst/>
              </a:rPr>
              <a:t>always remain quiet reading areas</a:t>
            </a:r>
            <a:r>
              <a:rPr lang="en-US" b="0" i="0" dirty="0">
                <a:solidFill>
                  <a:srgbClr val="34374A"/>
                </a:solidFill>
                <a:effectLst/>
              </a:rPr>
              <a:t> and behaviour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599923693"/>
              </p:ext>
            </p:extLst>
          </p:nvPr>
        </p:nvGraphicFramePr>
        <p:xfrm>
          <a:off x="2533846" y="1811909"/>
          <a:ext cx="6327669" cy="31649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Monday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3.30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Tuesday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Wednesday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Thursday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Friday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3.30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Mr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3" name="Group 2">
            <a:extLst>
              <a:ext uri="{FF2B5EF4-FFF2-40B4-BE49-F238E27FC236}">
                <a16:creationId xmlns:a16="http://schemas.microsoft.com/office/drawing/2014/main" id="{6996F4FA-8853-977B-2038-16EAF39F881E}"/>
              </a:ext>
            </a:extLst>
          </p:cNvPr>
          <p:cNvGrpSpPr/>
          <p:nvPr/>
        </p:nvGrpSpPr>
        <p:grpSpPr>
          <a:xfrm>
            <a:off x="2579914" y="1565527"/>
            <a:ext cx="6323347" cy="2012446"/>
            <a:chOff x="2579914" y="1565527"/>
            <a:chExt cx="6323347" cy="2012446"/>
          </a:xfrm>
        </p:grpSpPr>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
          <p:nvSpPr>
            <p:cNvPr id="2" name="Rectangle 1">
              <a:extLst>
                <a:ext uri="{FF2B5EF4-FFF2-40B4-BE49-F238E27FC236}">
                  <a16:creationId xmlns:a16="http://schemas.microsoft.com/office/drawing/2014/main" id="{51DDCD1B-43A6-D97A-273A-50C23143A310}"/>
                </a:ext>
              </a:extLst>
            </p:cNvPr>
            <p:cNvSpPr/>
            <p:nvPr/>
          </p:nvSpPr>
          <p:spPr>
            <a:xfrm>
              <a:off x="5120639" y="2854234"/>
              <a:ext cx="757645" cy="156754"/>
            </a:xfrm>
            <a:prstGeom prst="rect">
              <a:avLst/>
            </a:prstGeom>
            <a:solidFill>
              <a:srgbClr val="E6B976"/>
            </a:solidFill>
            <a:ln>
              <a:solidFill>
                <a:srgbClr val="E6B97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B5A6D"/>
                  </a:solidFill>
                  <a:latin typeface="Algerian" panose="04020705040A02060702" pitchFamily="82" charset="0"/>
                </a:rPr>
                <a:t>MONDAY</a:t>
              </a:r>
            </a:p>
          </p:txBody>
        </p:sp>
      </p:grpSp>
    </p:spTree>
    <p:extLst>
      <p:ext uri="{BB962C8B-B14F-4D97-AF65-F5344CB8AC3E}">
        <p14:creationId xmlns:p14="http://schemas.microsoft.com/office/powerpoint/2010/main" val="219903026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14 September 2026</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WEEK A</a:t>
            </a:r>
            <a:endParaRPr kumimoji="0" lang="en-GB" sz="20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a:extLst>
              <a:ext uri="{FF2B5EF4-FFF2-40B4-BE49-F238E27FC236}">
                <a16:creationId xmlns:a16="http://schemas.microsoft.com/office/drawing/2014/main" id="{F8B79A77-1362-193E-64F9-85314AA3B7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17989" y="142613"/>
            <a:ext cx="4858274" cy="4858274"/>
          </a:xfrm>
          <a:prstGeom prst="rect">
            <a:avLst/>
          </a:prstGeom>
        </p:spPr>
      </p:pic>
    </p:spTree>
    <p:extLst>
      <p:ext uri="{BB962C8B-B14F-4D97-AF65-F5344CB8AC3E}">
        <p14:creationId xmlns:p14="http://schemas.microsoft.com/office/powerpoint/2010/main" val="4190214200"/>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B</a:t>
            </a:r>
            <a:r>
              <a:rPr lang="en-GB" dirty="0">
                <a:solidFill>
                  <a:srgbClr val="34374A"/>
                </a:solidFill>
                <a:latin typeface="Calibri" panose="020F0502020204030204" pitchFamily="34" charset="0"/>
                <a:ea typeface="Times New Roman" panose="02020603050405020304" pitchFamily="18" charset="0"/>
              </a:rPr>
              <a:t>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6057213" y="707340"/>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3" name="Ribbon: Tilted Up 2">
            <a:extLst>
              <a:ext uri="{FF2B5EF4-FFF2-40B4-BE49-F238E27FC236}">
                <a16:creationId xmlns:a16="http://schemas.microsoft.com/office/drawing/2014/main" id="{97B3A2BD-8E31-E10F-C869-E0BBCC6D2A2F}"/>
              </a:ext>
            </a:extLst>
          </p:cNvPr>
          <p:cNvSpPr/>
          <p:nvPr/>
        </p:nvSpPr>
        <p:spPr>
          <a:xfrm rot="1753861">
            <a:off x="1422214" y="2031258"/>
            <a:ext cx="8820042" cy="1229292"/>
          </a:xfrm>
          <a:prstGeom prst="ribbon2">
            <a:avLst>
              <a:gd name="adj1" fmla="val 16667"/>
              <a:gd name="adj2" fmla="val 75000"/>
            </a:avLst>
          </a:prstGeom>
          <a:solidFill>
            <a:srgbClr val="4472C4">
              <a:alpha val="45098"/>
            </a:srgbClr>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u="sng" dirty="0"/>
              <a:t>REOPENING THURSDAY 1</a:t>
            </a:r>
            <a:r>
              <a:rPr lang="en-GB" sz="2800" b="1" u="sng" baseline="30000" dirty="0"/>
              <a:t>st</a:t>
            </a:r>
            <a:r>
              <a:rPr lang="en-GB" sz="2800" b="1" u="sng" dirty="0"/>
              <a:t> OCTOBER</a:t>
            </a: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18FC-0D8B-04E3-C8F6-F31A4A5BCB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87A5F20-4F91-7C66-3688-60D774ADFD7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E2C8C0A-1766-B219-6E32-5FC41DCB11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dirty="0">
              <a:solidFill>
                <a:prstClr val="black"/>
              </a:solidFill>
              <a:latin typeface="Calibri" panose="020F0502020204030204"/>
            </a:endParaRPr>
          </a:p>
        </p:txBody>
      </p:sp>
      <p:pic>
        <p:nvPicPr>
          <p:cNvPr id="16" name="Picture 15">
            <a:extLst>
              <a:ext uri="{FF2B5EF4-FFF2-40B4-BE49-F238E27FC236}">
                <a16:creationId xmlns:a16="http://schemas.microsoft.com/office/drawing/2014/main" id="{254643C3-B606-5F41-BE6C-633CBCCAFF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C6D8A16B-DB50-DCA7-8ADF-3E6D50081E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AE958CAC-6DB9-856E-6050-A3D86D54C764}"/>
              </a:ext>
            </a:extLst>
          </p:cNvPr>
          <p:cNvGrpSpPr/>
          <p:nvPr/>
        </p:nvGrpSpPr>
        <p:grpSpPr>
          <a:xfrm>
            <a:off x="3549637" y="102993"/>
            <a:ext cx="4814927" cy="4937514"/>
            <a:chOff x="2752134" y="0"/>
            <a:chExt cx="6687732" cy="6858000"/>
          </a:xfrm>
        </p:grpSpPr>
        <p:pic>
          <p:nvPicPr>
            <p:cNvPr id="4" name="Picture 3">
              <a:extLst>
                <a:ext uri="{FF2B5EF4-FFF2-40B4-BE49-F238E27FC236}">
                  <a16:creationId xmlns:a16="http://schemas.microsoft.com/office/drawing/2014/main" id="{E6064C05-F0D0-3C72-00E6-E7F8374DA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2134" y="0"/>
              <a:ext cx="6687732" cy="6858000"/>
            </a:xfrm>
            <a:prstGeom prst="rect">
              <a:avLst/>
            </a:prstGeom>
          </p:spPr>
        </p:pic>
        <p:sp>
          <p:nvSpPr>
            <p:cNvPr id="5" name="Rectangle 4">
              <a:extLst>
                <a:ext uri="{FF2B5EF4-FFF2-40B4-BE49-F238E27FC236}">
                  <a16:creationId xmlns:a16="http://schemas.microsoft.com/office/drawing/2014/main" id="{13590C41-F524-3EDA-632A-76213D3ED735}"/>
                </a:ext>
              </a:extLst>
            </p:cNvPr>
            <p:cNvSpPr/>
            <p:nvPr/>
          </p:nvSpPr>
          <p:spPr>
            <a:xfrm>
              <a:off x="6521265" y="375232"/>
              <a:ext cx="471863" cy="12076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sp>
          <p:nvSpPr>
            <p:cNvPr id="6" name="Rectangle 5">
              <a:extLst>
                <a:ext uri="{FF2B5EF4-FFF2-40B4-BE49-F238E27FC236}">
                  <a16:creationId xmlns:a16="http://schemas.microsoft.com/office/drawing/2014/main" id="{355F5734-8A9C-CC2F-70AB-8A70CA3FEDDF}"/>
                </a:ext>
              </a:extLst>
            </p:cNvPr>
            <p:cNvSpPr/>
            <p:nvPr/>
          </p:nvSpPr>
          <p:spPr>
            <a:xfrm>
              <a:off x="8633952" y="226662"/>
              <a:ext cx="471863" cy="19228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spTree>
    <p:extLst>
      <p:ext uri="{BB962C8B-B14F-4D97-AF65-F5344CB8AC3E}">
        <p14:creationId xmlns:p14="http://schemas.microsoft.com/office/powerpoint/2010/main" val="2191147095"/>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29E91-073F-D6A4-4CD1-FEB4054F243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0EDF0A-848E-2E34-6FDE-0FF98C65DC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BB77195-8207-18FF-6A87-197999B75BE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dirty="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270245-91AB-8EFF-C62A-B26B22AE92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8828D31-BA18-727E-B24D-A2C26E4BF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82FC31B1-B5EE-410A-0511-9DE2A238E563}"/>
              </a:ext>
            </a:extLst>
          </p:cNvPr>
          <p:cNvGrpSpPr/>
          <p:nvPr/>
        </p:nvGrpSpPr>
        <p:grpSpPr>
          <a:xfrm>
            <a:off x="2502567" y="1802226"/>
            <a:ext cx="6475571" cy="1539049"/>
            <a:chOff x="4732849" y="2149267"/>
            <a:chExt cx="5449467" cy="1279733"/>
          </a:xfrm>
        </p:grpSpPr>
        <p:pic>
          <p:nvPicPr>
            <p:cNvPr id="4" name="Picture 3">
              <a:extLst>
                <a:ext uri="{FF2B5EF4-FFF2-40B4-BE49-F238E27FC236}">
                  <a16:creationId xmlns:a16="http://schemas.microsoft.com/office/drawing/2014/main" id="{B4AF0848-55F7-9AF0-30A3-B002325F3F04}"/>
                </a:ext>
              </a:extLst>
            </p:cNvPr>
            <p:cNvPicPr>
              <a:picLocks noChangeAspect="1"/>
            </p:cNvPicPr>
            <p:nvPr/>
          </p:nvPicPr>
          <p:blipFill>
            <a:blip r:embed="rId5">
              <a:extLst>
                <a:ext uri="{28A0092B-C50C-407E-A947-70E740481C1C}">
                  <a14:useLocalDpi xmlns:a14="http://schemas.microsoft.com/office/drawing/2010/main" val="0"/>
                </a:ext>
              </a:extLst>
            </a:blip>
            <a:srcRect l="14001" t="11292" r="1115" b="69269"/>
            <a:stretch>
              <a:fillRect/>
            </a:stretch>
          </p:blipFill>
          <p:spPr>
            <a:xfrm>
              <a:off x="4732849" y="2149267"/>
              <a:ext cx="5449467" cy="1279733"/>
            </a:xfrm>
            <a:prstGeom prst="rect">
              <a:avLst/>
            </a:prstGeom>
          </p:spPr>
        </p:pic>
        <p:sp>
          <p:nvSpPr>
            <p:cNvPr id="12" name="Rectangle 11">
              <a:extLst>
                <a:ext uri="{FF2B5EF4-FFF2-40B4-BE49-F238E27FC236}">
                  <a16:creationId xmlns:a16="http://schemas.microsoft.com/office/drawing/2014/main" id="{2DB90DD9-362A-8D96-6841-BCA93D7D7BDE}"/>
                </a:ext>
              </a:extLst>
            </p:cNvPr>
            <p:cNvSpPr/>
            <p:nvPr/>
          </p:nvSpPr>
          <p:spPr>
            <a:xfrm>
              <a:off x="7110664" y="3284621"/>
              <a:ext cx="469231" cy="1323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sp>
        <p:nvSpPr>
          <p:cNvPr id="5" name="TextBox 4">
            <a:extLst>
              <a:ext uri="{FF2B5EF4-FFF2-40B4-BE49-F238E27FC236}">
                <a16:creationId xmlns:a16="http://schemas.microsoft.com/office/drawing/2014/main" id="{F873972B-86AD-812F-B359-6687810B9182}"/>
              </a:ext>
            </a:extLst>
          </p:cNvPr>
          <p:cNvSpPr txBox="1"/>
          <p:nvPr/>
        </p:nvSpPr>
        <p:spPr>
          <a:xfrm>
            <a:off x="2424433" y="1298774"/>
            <a:ext cx="4572000" cy="369332"/>
          </a:xfrm>
          <a:prstGeom prst="rect">
            <a:avLst/>
          </a:prstGeom>
          <a:noFill/>
        </p:spPr>
        <p:txBody>
          <a:bodyPr wrap="square">
            <a:spAutoFit/>
          </a:bodyPr>
          <a:lstStyle/>
          <a:p>
            <a:r>
              <a:rPr lang="en-US" dirty="0"/>
              <a:t>M</a:t>
            </a:r>
            <a:r>
              <a:rPr lang="en-GB" dirty="0" err="1"/>
              <a:t>onday</a:t>
            </a:r>
            <a:endParaRPr lang="en-GB" dirty="0"/>
          </a:p>
        </p:txBody>
      </p:sp>
    </p:spTree>
    <p:extLst>
      <p:ext uri="{BB962C8B-B14F-4D97-AF65-F5344CB8AC3E}">
        <p14:creationId xmlns:p14="http://schemas.microsoft.com/office/powerpoint/2010/main" val="2804631595"/>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AEE-7315-B337-C79F-B9B2926605A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3481D4E-DB96-CB20-F9B0-B2BE4E9FE0A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C9A08C33-79D8-59D5-1F2B-F0B7B999376B}"/>
              </a:ext>
            </a:extLst>
          </p:cNvPr>
          <p:cNvSpPr txBox="1">
            <a:spLocks/>
          </p:cNvSpPr>
          <p:nvPr/>
        </p:nvSpPr>
        <p:spPr>
          <a:xfrm>
            <a:off x="2501530" y="637302"/>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dirty="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0B1F30-4376-DED2-D966-78EF24AC9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CF1D18B-6CFD-F9CC-8D25-593FF7406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958F5684-77D2-C85C-C66A-241D6D722BEF}"/>
              </a:ext>
            </a:extLst>
          </p:cNvPr>
          <p:cNvGrpSpPr/>
          <p:nvPr/>
        </p:nvGrpSpPr>
        <p:grpSpPr>
          <a:xfrm>
            <a:off x="2501530" y="1701583"/>
            <a:ext cx="6389207" cy="1736807"/>
            <a:chOff x="3557819" y="1473296"/>
            <a:chExt cx="8272433" cy="2315743"/>
          </a:xfrm>
        </p:grpSpPr>
        <p:grpSp>
          <p:nvGrpSpPr>
            <p:cNvPr id="9" name="Group 8">
              <a:extLst>
                <a:ext uri="{FF2B5EF4-FFF2-40B4-BE49-F238E27FC236}">
                  <a16:creationId xmlns:a16="http://schemas.microsoft.com/office/drawing/2014/main" id="{407E4190-A0E7-2C6F-3EE3-1261EE39DC58}"/>
                </a:ext>
              </a:extLst>
            </p:cNvPr>
            <p:cNvGrpSpPr/>
            <p:nvPr/>
          </p:nvGrpSpPr>
          <p:grpSpPr>
            <a:xfrm>
              <a:off x="3557819" y="1473296"/>
              <a:ext cx="8272433" cy="513468"/>
              <a:chOff x="3353403" y="4518836"/>
              <a:chExt cx="8669263" cy="538099"/>
            </a:xfrm>
          </p:grpSpPr>
          <p:pic>
            <p:nvPicPr>
              <p:cNvPr id="10" name="Picture 9">
                <a:extLst>
                  <a:ext uri="{FF2B5EF4-FFF2-40B4-BE49-F238E27FC236}">
                    <a16:creationId xmlns:a16="http://schemas.microsoft.com/office/drawing/2014/main" id="{DD0841B8-B2AE-AAB0-9ADE-104A570055D0}"/>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747B8977-1787-D87F-76E5-DE97F7530C59}"/>
                  </a:ext>
                </a:extLst>
              </p:cNvPr>
              <p:cNvSpPr/>
              <p:nvPr/>
            </p:nvSpPr>
            <p:spPr>
              <a:xfrm>
                <a:off x="7081284" y="4518836"/>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nvGrpSpPr>
            <p:cNvPr id="12" name="Group 11">
              <a:extLst>
                <a:ext uri="{FF2B5EF4-FFF2-40B4-BE49-F238E27FC236}">
                  <a16:creationId xmlns:a16="http://schemas.microsoft.com/office/drawing/2014/main" id="{ABB28043-3D22-938F-05D0-BD9A9BD22E6E}"/>
                </a:ext>
              </a:extLst>
            </p:cNvPr>
            <p:cNvGrpSpPr/>
            <p:nvPr/>
          </p:nvGrpSpPr>
          <p:grpSpPr>
            <a:xfrm>
              <a:off x="3557819" y="1986766"/>
              <a:ext cx="8272433" cy="1802273"/>
              <a:chOff x="3557819" y="1986767"/>
              <a:chExt cx="5522495" cy="1203158"/>
            </a:xfrm>
          </p:grpSpPr>
          <p:pic>
            <p:nvPicPr>
              <p:cNvPr id="4" name="Picture 3">
                <a:extLst>
                  <a:ext uri="{FF2B5EF4-FFF2-40B4-BE49-F238E27FC236}">
                    <a16:creationId xmlns:a16="http://schemas.microsoft.com/office/drawing/2014/main" id="{9580B928-0DCF-F265-C0C0-F48518169899}"/>
                  </a:ext>
                </a:extLst>
              </p:cNvPr>
              <p:cNvPicPr>
                <a:picLocks noChangeAspect="1"/>
              </p:cNvPicPr>
              <p:nvPr/>
            </p:nvPicPr>
            <p:blipFill>
              <a:blip r:embed="rId6">
                <a:extLst>
                  <a:ext uri="{28A0092B-C50C-407E-A947-70E740481C1C}">
                    <a14:useLocalDpi xmlns:a14="http://schemas.microsoft.com/office/drawing/2010/main" val="0"/>
                  </a:ext>
                </a:extLst>
              </a:blip>
              <a:srcRect l="12574" t="29432" r="1405" b="52292"/>
              <a:stretch>
                <a:fillRect/>
              </a:stretch>
            </p:blipFill>
            <p:spPr>
              <a:xfrm>
                <a:off x="3557819" y="1986767"/>
                <a:ext cx="5522495" cy="1203158"/>
              </a:xfrm>
              <a:prstGeom prst="rect">
                <a:avLst/>
              </a:prstGeom>
            </p:spPr>
          </p:pic>
          <p:sp>
            <p:nvSpPr>
              <p:cNvPr id="2" name="Rectangle 1">
                <a:extLst>
                  <a:ext uri="{FF2B5EF4-FFF2-40B4-BE49-F238E27FC236}">
                    <a16:creationId xmlns:a16="http://schemas.microsoft.com/office/drawing/2014/main" id="{A9CB9E8C-C41C-06CF-F3C5-25DF2BD607EE}"/>
                  </a:ext>
                </a:extLst>
              </p:cNvPr>
              <p:cNvSpPr/>
              <p:nvPr/>
            </p:nvSpPr>
            <p:spPr>
              <a:xfrm>
                <a:off x="6003758" y="3076086"/>
                <a:ext cx="505326" cy="1082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
        <p:nvSpPr>
          <p:cNvPr id="7" name="TextBox 6">
            <a:extLst>
              <a:ext uri="{FF2B5EF4-FFF2-40B4-BE49-F238E27FC236}">
                <a16:creationId xmlns:a16="http://schemas.microsoft.com/office/drawing/2014/main" id="{0DFBE5FF-BA94-FB95-A593-3451ECFE4DF8}"/>
              </a:ext>
            </a:extLst>
          </p:cNvPr>
          <p:cNvSpPr txBox="1"/>
          <p:nvPr/>
        </p:nvSpPr>
        <p:spPr>
          <a:xfrm>
            <a:off x="2424435" y="1198201"/>
            <a:ext cx="2304974" cy="369332"/>
          </a:xfrm>
          <a:prstGeom prst="rect">
            <a:avLst/>
          </a:prstGeom>
          <a:noFill/>
        </p:spPr>
        <p:txBody>
          <a:bodyPr wrap="square" rtlCol="0">
            <a:spAutoFit/>
          </a:bodyPr>
          <a:lstStyle/>
          <a:p>
            <a:r>
              <a:rPr lang="en-US" dirty="0"/>
              <a:t>Tuesday</a:t>
            </a:r>
            <a:endParaRPr lang="en-GB" dirty="0"/>
          </a:p>
        </p:txBody>
      </p:sp>
    </p:spTree>
    <p:extLst>
      <p:ext uri="{BB962C8B-B14F-4D97-AF65-F5344CB8AC3E}">
        <p14:creationId xmlns:p14="http://schemas.microsoft.com/office/powerpoint/2010/main" val="481648395"/>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B079C-C64E-3A8F-58A3-40230FF88D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CCC9638-936A-66E5-C1B5-53E651A9E50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A7CA807-5DA1-295F-D6E3-28367E0B457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dirty="0">
              <a:solidFill>
                <a:prstClr val="black"/>
              </a:solidFill>
              <a:latin typeface="Calibri" panose="020F0502020204030204"/>
            </a:endParaRPr>
          </a:p>
        </p:txBody>
      </p:sp>
      <p:pic>
        <p:nvPicPr>
          <p:cNvPr id="16" name="Picture 15">
            <a:extLst>
              <a:ext uri="{FF2B5EF4-FFF2-40B4-BE49-F238E27FC236}">
                <a16:creationId xmlns:a16="http://schemas.microsoft.com/office/drawing/2014/main" id="{718DBCEC-9ED9-8B45-65AC-68CB57205B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48C05A3-9B74-2013-2522-68AFEE2AB1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4E08FD1F-704B-4F8F-1BFC-68F252812C3B}"/>
              </a:ext>
            </a:extLst>
          </p:cNvPr>
          <p:cNvGrpSpPr/>
          <p:nvPr/>
        </p:nvGrpSpPr>
        <p:grpSpPr>
          <a:xfrm>
            <a:off x="2481943" y="1756744"/>
            <a:ext cx="6430518" cy="1776070"/>
            <a:chOff x="3442618" y="1796137"/>
            <a:chExt cx="8669263" cy="2445714"/>
          </a:xfrm>
        </p:grpSpPr>
        <p:pic>
          <p:nvPicPr>
            <p:cNvPr id="4" name="Picture 3">
              <a:extLst>
                <a:ext uri="{FF2B5EF4-FFF2-40B4-BE49-F238E27FC236}">
                  <a16:creationId xmlns:a16="http://schemas.microsoft.com/office/drawing/2014/main" id="{E4129311-B46E-3D39-34B9-7A0A830D4456}"/>
                </a:ext>
              </a:extLst>
            </p:cNvPr>
            <p:cNvPicPr>
              <a:picLocks noChangeAspect="1"/>
            </p:cNvPicPr>
            <p:nvPr/>
          </p:nvPicPr>
          <p:blipFill>
            <a:blip r:embed="rId5">
              <a:extLst>
                <a:ext uri="{28A0092B-C50C-407E-A947-70E740481C1C}">
                  <a14:useLocalDpi xmlns:a14="http://schemas.microsoft.com/office/drawing/2010/main" val="0"/>
                </a:ext>
              </a:extLst>
            </a:blip>
            <a:srcRect l="12386" t="45872" r="1592" b="35669"/>
            <a:stretch>
              <a:fillRect/>
            </a:stretch>
          </p:blipFill>
          <p:spPr>
            <a:xfrm>
              <a:off x="3442618" y="2334235"/>
              <a:ext cx="8669263" cy="1907616"/>
            </a:xfrm>
            <a:prstGeom prst="rect">
              <a:avLst/>
            </a:prstGeom>
          </p:spPr>
        </p:pic>
        <p:grpSp>
          <p:nvGrpSpPr>
            <p:cNvPr id="9" name="Group 8">
              <a:extLst>
                <a:ext uri="{FF2B5EF4-FFF2-40B4-BE49-F238E27FC236}">
                  <a16:creationId xmlns:a16="http://schemas.microsoft.com/office/drawing/2014/main" id="{A4EF7EC4-DFCB-EB35-0CA1-BD3CA953CAA3}"/>
                </a:ext>
              </a:extLst>
            </p:cNvPr>
            <p:cNvGrpSpPr/>
            <p:nvPr/>
          </p:nvGrpSpPr>
          <p:grpSpPr>
            <a:xfrm>
              <a:off x="3442618" y="1796137"/>
              <a:ext cx="8669263" cy="538098"/>
              <a:chOff x="3353403" y="4518837"/>
              <a:chExt cx="8669263" cy="538098"/>
            </a:xfrm>
          </p:grpSpPr>
          <p:pic>
            <p:nvPicPr>
              <p:cNvPr id="10" name="Picture 9">
                <a:extLst>
                  <a:ext uri="{FF2B5EF4-FFF2-40B4-BE49-F238E27FC236}">
                    <a16:creationId xmlns:a16="http://schemas.microsoft.com/office/drawing/2014/main" id="{DD4739D7-B103-C805-10D7-5CACDFDCA17E}"/>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BABAFE80-CF84-471B-3E47-6D6515B2412F}"/>
                  </a:ext>
                </a:extLst>
              </p:cNvPr>
              <p:cNvSpPr/>
              <p:nvPr/>
            </p:nvSpPr>
            <p:spPr>
              <a:xfrm>
                <a:off x="7081284" y="451883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
        <p:nvSpPr>
          <p:cNvPr id="5" name="TextBox 4">
            <a:extLst>
              <a:ext uri="{FF2B5EF4-FFF2-40B4-BE49-F238E27FC236}">
                <a16:creationId xmlns:a16="http://schemas.microsoft.com/office/drawing/2014/main" id="{28C63295-FF8A-9E6B-5AE9-6DD6F8E9529D}"/>
              </a:ext>
            </a:extLst>
          </p:cNvPr>
          <p:cNvSpPr txBox="1"/>
          <p:nvPr/>
        </p:nvSpPr>
        <p:spPr>
          <a:xfrm>
            <a:off x="2424433" y="1271809"/>
            <a:ext cx="1684421" cy="369332"/>
          </a:xfrm>
          <a:prstGeom prst="rect">
            <a:avLst/>
          </a:prstGeom>
          <a:noFill/>
        </p:spPr>
        <p:txBody>
          <a:bodyPr wrap="square" rtlCol="0">
            <a:spAutoFit/>
          </a:bodyPr>
          <a:lstStyle/>
          <a:p>
            <a:r>
              <a:rPr lang="en-US" dirty="0"/>
              <a:t>Wednesday</a:t>
            </a:r>
            <a:endParaRPr lang="en-GB" dirty="0"/>
          </a:p>
        </p:txBody>
      </p:sp>
    </p:spTree>
    <p:extLst>
      <p:ext uri="{BB962C8B-B14F-4D97-AF65-F5344CB8AC3E}">
        <p14:creationId xmlns:p14="http://schemas.microsoft.com/office/powerpoint/2010/main" val="3648906689"/>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8A70-A399-702F-540F-06052EBF5D9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3082290-A7AE-A406-5F4C-5842A1FD969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1CF5446-3370-C983-7A38-0F3B7E3B8CF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dirty="0">
              <a:solidFill>
                <a:prstClr val="black"/>
              </a:solidFill>
              <a:latin typeface="Calibri" panose="020F0502020204030204"/>
            </a:endParaRPr>
          </a:p>
        </p:txBody>
      </p:sp>
      <p:pic>
        <p:nvPicPr>
          <p:cNvPr id="16" name="Picture 15">
            <a:extLst>
              <a:ext uri="{FF2B5EF4-FFF2-40B4-BE49-F238E27FC236}">
                <a16:creationId xmlns:a16="http://schemas.microsoft.com/office/drawing/2014/main" id="{2467880C-3BED-FFC2-A683-724C2630D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3E8096A-214F-40AB-1E83-3F3625BA0E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3DA507F0-15A2-8B2A-D1C2-497037A9A803}"/>
              </a:ext>
            </a:extLst>
          </p:cNvPr>
          <p:cNvGrpSpPr/>
          <p:nvPr/>
        </p:nvGrpSpPr>
        <p:grpSpPr>
          <a:xfrm>
            <a:off x="2424433" y="1714837"/>
            <a:ext cx="6523905" cy="1719191"/>
            <a:chOff x="3416968" y="2722899"/>
            <a:chExt cx="8578223" cy="2292255"/>
          </a:xfrm>
        </p:grpSpPr>
        <p:pic>
          <p:nvPicPr>
            <p:cNvPr id="4" name="Picture 3">
              <a:extLst>
                <a:ext uri="{FF2B5EF4-FFF2-40B4-BE49-F238E27FC236}">
                  <a16:creationId xmlns:a16="http://schemas.microsoft.com/office/drawing/2014/main" id="{49EDE531-56D8-8BE7-0105-7A5DBC5598E7}"/>
                </a:ext>
              </a:extLst>
            </p:cNvPr>
            <p:cNvPicPr>
              <a:picLocks noChangeAspect="1"/>
            </p:cNvPicPr>
            <p:nvPr/>
          </p:nvPicPr>
          <p:blipFill>
            <a:blip r:embed="rId5">
              <a:extLst>
                <a:ext uri="{28A0092B-C50C-407E-A947-70E740481C1C}">
                  <a14:useLocalDpi xmlns:a14="http://schemas.microsoft.com/office/drawing/2010/main" val="0"/>
                </a:ext>
              </a:extLst>
            </a:blip>
            <a:srcRect l="12761" t="63235" r="844" b="19418"/>
            <a:stretch>
              <a:fillRect/>
            </a:stretch>
          </p:blipFill>
          <p:spPr>
            <a:xfrm>
              <a:off x="3416968" y="3248965"/>
              <a:ext cx="8578222" cy="1766189"/>
            </a:xfrm>
            <a:prstGeom prst="rect">
              <a:avLst/>
            </a:prstGeom>
          </p:spPr>
        </p:pic>
        <p:grpSp>
          <p:nvGrpSpPr>
            <p:cNvPr id="9" name="Group 8">
              <a:extLst>
                <a:ext uri="{FF2B5EF4-FFF2-40B4-BE49-F238E27FC236}">
                  <a16:creationId xmlns:a16="http://schemas.microsoft.com/office/drawing/2014/main" id="{B9E5AB66-A6FC-9B6C-E427-6C942B27C511}"/>
                </a:ext>
              </a:extLst>
            </p:cNvPr>
            <p:cNvGrpSpPr/>
            <p:nvPr/>
          </p:nvGrpSpPr>
          <p:grpSpPr>
            <a:xfrm>
              <a:off x="3416969" y="2722899"/>
              <a:ext cx="8578222" cy="532447"/>
              <a:chOff x="3353403" y="4530997"/>
              <a:chExt cx="8669263" cy="538098"/>
            </a:xfrm>
          </p:grpSpPr>
          <p:pic>
            <p:nvPicPr>
              <p:cNvPr id="10" name="Picture 9">
                <a:extLst>
                  <a:ext uri="{FF2B5EF4-FFF2-40B4-BE49-F238E27FC236}">
                    <a16:creationId xmlns:a16="http://schemas.microsoft.com/office/drawing/2014/main" id="{586AECE5-4E61-A582-0A9D-65DEBC194FC9}"/>
                  </a:ext>
                </a:extLst>
              </p:cNvPr>
              <p:cNvPicPr>
                <a:picLocks noChangeAspect="1"/>
              </p:cNvPicPr>
              <p:nvPr/>
            </p:nvPicPr>
            <p:blipFill>
              <a:blip r:embed="rId6"/>
              <a:srcRect t="8798" b="65251"/>
              <a:stretch>
                <a:fillRect/>
              </a:stretch>
            </p:blipFill>
            <p:spPr>
              <a:xfrm>
                <a:off x="3353403" y="4535925"/>
                <a:ext cx="8669263" cy="533170"/>
              </a:xfrm>
              <a:prstGeom prst="rect">
                <a:avLst/>
              </a:prstGeom>
            </p:spPr>
          </p:pic>
          <p:sp>
            <p:nvSpPr>
              <p:cNvPr id="11" name="Rectangle 10">
                <a:extLst>
                  <a:ext uri="{FF2B5EF4-FFF2-40B4-BE49-F238E27FC236}">
                    <a16:creationId xmlns:a16="http://schemas.microsoft.com/office/drawing/2014/main" id="{7D97ED34-061A-2E3F-77D3-9D687C19A7C6}"/>
                  </a:ext>
                </a:extLst>
              </p:cNvPr>
              <p:cNvSpPr/>
              <p:nvPr/>
            </p:nvSpPr>
            <p:spPr>
              <a:xfrm>
                <a:off x="7081284" y="453099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
        <p:nvSpPr>
          <p:cNvPr id="5" name="TextBox 4">
            <a:extLst>
              <a:ext uri="{FF2B5EF4-FFF2-40B4-BE49-F238E27FC236}">
                <a16:creationId xmlns:a16="http://schemas.microsoft.com/office/drawing/2014/main" id="{40EF4CF6-2900-BFE7-3395-2B76458EF393}"/>
              </a:ext>
            </a:extLst>
          </p:cNvPr>
          <p:cNvSpPr txBox="1"/>
          <p:nvPr/>
        </p:nvSpPr>
        <p:spPr>
          <a:xfrm>
            <a:off x="2394183" y="1291806"/>
            <a:ext cx="1821924" cy="369332"/>
          </a:xfrm>
          <a:prstGeom prst="rect">
            <a:avLst/>
          </a:prstGeom>
          <a:noFill/>
        </p:spPr>
        <p:txBody>
          <a:bodyPr wrap="square" rtlCol="0">
            <a:spAutoFit/>
          </a:bodyPr>
          <a:lstStyle/>
          <a:p>
            <a:r>
              <a:rPr lang="en-US" dirty="0"/>
              <a:t>Thursday</a:t>
            </a:r>
            <a:endParaRPr lang="en-GB" dirty="0"/>
          </a:p>
        </p:txBody>
      </p:sp>
    </p:spTree>
    <p:extLst>
      <p:ext uri="{BB962C8B-B14F-4D97-AF65-F5344CB8AC3E}">
        <p14:creationId xmlns:p14="http://schemas.microsoft.com/office/powerpoint/2010/main" val="1559139961"/>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EE91C-2338-096B-8C0A-02D7CABA252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543B8ED-943C-5A52-DE22-FE416CD2A81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defRPr/>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72E70E46-D14A-449C-7B5D-6E3E2EFD40A8}"/>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defRPr/>
            </a:pPr>
            <a:endParaRPr lang="en-GB" sz="2400" dirty="0">
              <a:solidFill>
                <a:prstClr val="black"/>
              </a:solidFill>
              <a:latin typeface="Calibri" panose="020F0502020204030204"/>
            </a:endParaRPr>
          </a:p>
        </p:txBody>
      </p:sp>
      <p:pic>
        <p:nvPicPr>
          <p:cNvPr id="16" name="Picture 15">
            <a:extLst>
              <a:ext uri="{FF2B5EF4-FFF2-40B4-BE49-F238E27FC236}">
                <a16:creationId xmlns:a16="http://schemas.microsoft.com/office/drawing/2014/main" id="{4590EBEC-91ED-B4A8-CEE9-D7AE4F366E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BE09A1C-8DF1-D86C-A14E-C548FF1D4C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8CED2E38-44CF-8BFD-7BF7-9F82723C75B0}"/>
              </a:ext>
            </a:extLst>
          </p:cNvPr>
          <p:cNvGrpSpPr/>
          <p:nvPr/>
        </p:nvGrpSpPr>
        <p:grpSpPr>
          <a:xfrm>
            <a:off x="2481943" y="1715835"/>
            <a:ext cx="6430518" cy="1711830"/>
            <a:chOff x="3489158" y="2347097"/>
            <a:chExt cx="8394123" cy="2282440"/>
          </a:xfrm>
        </p:grpSpPr>
        <p:pic>
          <p:nvPicPr>
            <p:cNvPr id="4" name="Picture 3">
              <a:extLst>
                <a:ext uri="{FF2B5EF4-FFF2-40B4-BE49-F238E27FC236}">
                  <a16:creationId xmlns:a16="http://schemas.microsoft.com/office/drawing/2014/main" id="{28ECFCA2-9E21-A0F1-DD0F-158B333BF020}"/>
                </a:ext>
              </a:extLst>
            </p:cNvPr>
            <p:cNvPicPr>
              <a:picLocks noChangeAspect="1"/>
            </p:cNvPicPr>
            <p:nvPr/>
          </p:nvPicPr>
          <p:blipFill>
            <a:blip r:embed="rId5">
              <a:extLst>
                <a:ext uri="{28A0092B-C50C-407E-A947-70E740481C1C}">
                  <a14:useLocalDpi xmlns:a14="http://schemas.microsoft.com/office/drawing/2010/main" val="0"/>
                </a:ext>
              </a:extLst>
            </a:blip>
            <a:srcRect l="12675" t="80521" r="1116" b="1752"/>
            <a:stretch>
              <a:fillRect/>
            </a:stretch>
          </p:blipFill>
          <p:spPr>
            <a:xfrm>
              <a:off x="3489158" y="2863345"/>
              <a:ext cx="8394123" cy="1766192"/>
            </a:xfrm>
            <a:prstGeom prst="rect">
              <a:avLst/>
            </a:prstGeom>
          </p:spPr>
        </p:pic>
        <p:pic>
          <p:nvPicPr>
            <p:cNvPr id="2" name="Picture 1">
              <a:extLst>
                <a:ext uri="{FF2B5EF4-FFF2-40B4-BE49-F238E27FC236}">
                  <a16:creationId xmlns:a16="http://schemas.microsoft.com/office/drawing/2014/main" id="{44D85C55-AD48-9148-7593-F0A100127AB9}"/>
                </a:ext>
              </a:extLst>
            </p:cNvPr>
            <p:cNvPicPr>
              <a:picLocks noChangeAspect="1"/>
            </p:cNvPicPr>
            <p:nvPr/>
          </p:nvPicPr>
          <p:blipFill>
            <a:blip r:embed="rId6"/>
            <a:srcRect t="8798" b="65251"/>
            <a:stretch>
              <a:fillRect/>
            </a:stretch>
          </p:blipFill>
          <p:spPr>
            <a:xfrm>
              <a:off x="3489158" y="2347097"/>
              <a:ext cx="8394123" cy="516248"/>
            </a:xfrm>
            <a:prstGeom prst="rect">
              <a:avLst/>
            </a:prstGeom>
          </p:spPr>
        </p:pic>
        <p:sp>
          <p:nvSpPr>
            <p:cNvPr id="9" name="Rectangle 8">
              <a:extLst>
                <a:ext uri="{FF2B5EF4-FFF2-40B4-BE49-F238E27FC236}">
                  <a16:creationId xmlns:a16="http://schemas.microsoft.com/office/drawing/2014/main" id="{E6976891-35F8-D197-A854-998C02896E5C}"/>
                </a:ext>
              </a:extLst>
            </p:cNvPr>
            <p:cNvSpPr/>
            <p:nvPr/>
          </p:nvSpPr>
          <p:spPr>
            <a:xfrm>
              <a:off x="7026442" y="2347097"/>
              <a:ext cx="1323474" cy="516248"/>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sp>
        <p:nvSpPr>
          <p:cNvPr id="5" name="TextBox 4">
            <a:extLst>
              <a:ext uri="{FF2B5EF4-FFF2-40B4-BE49-F238E27FC236}">
                <a16:creationId xmlns:a16="http://schemas.microsoft.com/office/drawing/2014/main" id="{9BDBC2FD-FA72-43B9-F133-1B6442F6E684}"/>
              </a:ext>
            </a:extLst>
          </p:cNvPr>
          <p:cNvSpPr txBox="1"/>
          <p:nvPr/>
        </p:nvSpPr>
        <p:spPr>
          <a:xfrm>
            <a:off x="2481943" y="1311910"/>
            <a:ext cx="1361287" cy="369332"/>
          </a:xfrm>
          <a:prstGeom prst="rect">
            <a:avLst/>
          </a:prstGeom>
          <a:noFill/>
        </p:spPr>
        <p:txBody>
          <a:bodyPr wrap="square" rtlCol="0">
            <a:spAutoFit/>
          </a:bodyPr>
          <a:lstStyle/>
          <a:p>
            <a:r>
              <a:rPr lang="en-US" dirty="0"/>
              <a:t>Friday</a:t>
            </a:r>
            <a:endParaRPr lang="en-GB" dirty="0"/>
          </a:p>
        </p:txBody>
      </p:sp>
    </p:spTree>
    <p:extLst>
      <p:ext uri="{BB962C8B-B14F-4D97-AF65-F5344CB8AC3E}">
        <p14:creationId xmlns:p14="http://schemas.microsoft.com/office/powerpoint/2010/main" val="1269410842"/>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952FFA36-F134-2BEE-6033-98C1E2709C3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14 September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68783888-E07F-1324-0175-1EA62E6EF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117D272-4B8C-954D-3465-53DF8D7C9A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0ADD3A76-24FE-472B-8301-9BA4D999158E}">
  <ds:schemaRefs>
    <ds:schemaRef ds:uri="http://purl.org/dc/dcmitype/"/>
    <ds:schemaRef ds:uri="http://schemas.microsoft.com/office/2006/documentManagement/types"/>
    <ds:schemaRef ds:uri="842595ed-50a8-4110-8593-08600e5b5513"/>
    <ds:schemaRef ds:uri="http://purl.org/dc/elements/1.1/"/>
    <ds:schemaRef ds:uri="http://schemas.microsoft.com/office/infopath/2007/PartnerControls"/>
    <ds:schemaRef ds:uri="http://schemas.openxmlformats.org/package/2006/metadata/core-properties"/>
    <ds:schemaRef ds:uri="ade7cddc-a987-4561-b3d2-525516dd4d48"/>
    <ds:schemaRef ds:uri="http://purl.org/dc/terms/"/>
    <ds:schemaRef ds:uri="http://schemas.microsoft.com/sharepoint/v3"/>
    <ds:schemaRef ds:uri="http://schemas.microsoft.com/office/2006/metadata/properties"/>
    <ds:schemaRef ds:uri="http://www.w3.org/XML/1998/namespace"/>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6495</TotalTime>
  <Words>1333</Words>
  <Application>Microsoft Office PowerPoint</Application>
  <PresentationFormat>On-screen Show (16:9)</PresentationFormat>
  <Paragraphs>292</Paragraphs>
  <Slides>28</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Algerian</vt: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211</cp:revision>
  <dcterms:created xsi:type="dcterms:W3CDTF">2025-02-27T08:22:53Z</dcterms:created>
  <dcterms:modified xsi:type="dcterms:W3CDTF">2026-09-11T12:31:41Z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