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34"/>
  </p:notesMasterIdLst>
  <p:sldIdLst>
    <p:sldId id="1824" r:id="rId6"/>
    <p:sldId id="1783" r:id="rId7"/>
    <p:sldId id="1785" r:id="rId8"/>
    <p:sldId id="1784" r:id="rId9"/>
    <p:sldId id="1787" r:id="rId10"/>
    <p:sldId id="291" r:id="rId11"/>
    <p:sldId id="1799" r:id="rId12"/>
    <p:sldId id="280" r:id="rId13"/>
    <p:sldId id="282" r:id="rId14"/>
    <p:sldId id="306" r:id="rId15"/>
    <p:sldId id="1791" r:id="rId16"/>
    <p:sldId id="1778" r:id="rId17"/>
    <p:sldId id="1788" r:id="rId18"/>
    <p:sldId id="324" r:id="rId19"/>
    <p:sldId id="1825" r:id="rId20"/>
    <p:sldId id="1823" r:id="rId21"/>
    <p:sldId id="1793" r:id="rId22"/>
    <p:sldId id="283" r:id="rId23"/>
    <p:sldId id="284" r:id="rId24"/>
    <p:sldId id="323" r:id="rId25"/>
    <p:sldId id="296" r:id="rId26"/>
    <p:sldId id="1803" r:id="rId27"/>
    <p:sldId id="1826" r:id="rId28"/>
    <p:sldId id="1807" r:id="rId29"/>
    <p:sldId id="1808" r:id="rId30"/>
    <p:sldId id="1809" r:id="rId31"/>
    <p:sldId id="1810" r:id="rId32"/>
    <p:sldId id="1806" r:id="rId33"/>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5A6D"/>
    <a:srgbClr val="E6B976"/>
    <a:srgbClr val="4472C4"/>
    <a:srgbClr val="428E74"/>
    <a:srgbClr val="FFD95E"/>
    <a:srgbClr val="D4E0EC"/>
    <a:srgbClr val="FFCBAB"/>
    <a:srgbClr val="F35B78"/>
    <a:srgbClr val="34374A"/>
    <a:srgbClr val="FFD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9C05FF-FE97-4565-8612-B381F845C1C5}" v="28" dt="2026-09-23T08:57:43.2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146" d="100"/>
          <a:sy n="146" d="100"/>
        </p:scale>
        <p:origin x="66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25/09/2026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dirty="0"/>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dirty="0"/>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dirty="0"/>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dirty="0"/>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dirty="0"/>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dirty="0"/>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dirty="0"/>
          </a:p>
        </p:txBody>
      </p:sp>
    </p:spTree>
    <p:extLst>
      <p:ext uri="{BB962C8B-B14F-4D97-AF65-F5344CB8AC3E}">
        <p14:creationId xmlns:p14="http://schemas.microsoft.com/office/powerpoint/2010/main" val="1441519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dirty="0"/>
          </a:p>
        </p:txBody>
      </p:sp>
    </p:spTree>
    <p:extLst>
      <p:ext uri="{BB962C8B-B14F-4D97-AF65-F5344CB8AC3E}">
        <p14:creationId xmlns:p14="http://schemas.microsoft.com/office/powerpoint/2010/main" val="408237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dirty="0"/>
          </a:p>
        </p:txBody>
      </p:sp>
    </p:spTree>
    <p:extLst>
      <p:ext uri="{BB962C8B-B14F-4D97-AF65-F5344CB8AC3E}">
        <p14:creationId xmlns:p14="http://schemas.microsoft.com/office/powerpoint/2010/main" val="40079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dirty="0"/>
          </a:p>
        </p:txBody>
      </p:sp>
    </p:spTree>
    <p:extLst>
      <p:ext uri="{BB962C8B-B14F-4D97-AF65-F5344CB8AC3E}">
        <p14:creationId xmlns:p14="http://schemas.microsoft.com/office/powerpoint/2010/main" val="480998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dirty="0"/>
          </a:p>
        </p:txBody>
      </p:sp>
    </p:spTree>
    <p:extLst>
      <p:ext uri="{BB962C8B-B14F-4D97-AF65-F5344CB8AC3E}">
        <p14:creationId xmlns:p14="http://schemas.microsoft.com/office/powerpoint/2010/main" val="2778246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dirty="0"/>
          </a:p>
        </p:txBody>
      </p:sp>
    </p:spTree>
    <p:extLst>
      <p:ext uri="{BB962C8B-B14F-4D97-AF65-F5344CB8AC3E}">
        <p14:creationId xmlns:p14="http://schemas.microsoft.com/office/powerpoint/2010/main" val="924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08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16</a:t>
            </a:fld>
            <a:endParaRPr lang="en-GB" dirty="0"/>
          </a:p>
        </p:txBody>
      </p:sp>
    </p:spTree>
    <p:extLst>
      <p:ext uri="{BB962C8B-B14F-4D97-AF65-F5344CB8AC3E}">
        <p14:creationId xmlns:p14="http://schemas.microsoft.com/office/powerpoint/2010/main" val="2378428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dirty="0"/>
          </a:p>
        </p:txBody>
      </p:sp>
    </p:spTree>
    <p:extLst>
      <p:ext uri="{BB962C8B-B14F-4D97-AF65-F5344CB8AC3E}">
        <p14:creationId xmlns:p14="http://schemas.microsoft.com/office/powerpoint/2010/main" val="15405671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18</a:t>
            </a:fld>
            <a:endParaRPr lang="en-GB" dirty="0"/>
          </a:p>
        </p:txBody>
      </p:sp>
    </p:spTree>
    <p:extLst>
      <p:ext uri="{BB962C8B-B14F-4D97-AF65-F5344CB8AC3E}">
        <p14:creationId xmlns:p14="http://schemas.microsoft.com/office/powerpoint/2010/main" val="27339063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dirty="0"/>
          </a:p>
        </p:txBody>
      </p:sp>
    </p:spTree>
    <p:extLst>
      <p:ext uri="{BB962C8B-B14F-4D97-AF65-F5344CB8AC3E}">
        <p14:creationId xmlns:p14="http://schemas.microsoft.com/office/powerpoint/2010/main" val="4041624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dirty="0"/>
          </a:p>
        </p:txBody>
      </p:sp>
    </p:spTree>
    <p:extLst>
      <p:ext uri="{BB962C8B-B14F-4D97-AF65-F5344CB8AC3E}">
        <p14:creationId xmlns:p14="http://schemas.microsoft.com/office/powerpoint/2010/main" val="15534711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dirty="0"/>
          </a:p>
        </p:txBody>
      </p:sp>
    </p:spTree>
    <p:extLst>
      <p:ext uri="{BB962C8B-B14F-4D97-AF65-F5344CB8AC3E}">
        <p14:creationId xmlns:p14="http://schemas.microsoft.com/office/powerpoint/2010/main" val="42877223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167FD-B978-C304-0BC9-07587B13EE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5AB9A-C5A3-BD89-A8AB-E304A185651E}"/>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66E11D61-840F-544E-3B4F-A7715A624F9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A7492C6-C7FD-F2E2-38A2-8A41FB6AD05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9594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E0767-8207-7BE1-D39F-59129899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6914EE-405B-0699-3067-424C589FF9E8}"/>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C6DA68E-AE93-9EE2-DF4B-3F3C2FC691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F81DBBB-EE37-12FB-5F74-76F8D2B1FC1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74319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053A41-5080-53A8-D234-21EA2547BD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3BC17-0956-2971-FDDC-8B43734A26C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0D05166-AB36-FD11-70D2-CCD928605FF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8A4F34-593A-79B0-C287-BB8238F9E6D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89330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AF210-790E-357C-C0F3-C05C140172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166987-5E84-7225-A6E9-F94D5A369FBF}"/>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4A739057-1756-C23F-47EE-728A62341D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9534F13-1F21-A187-9398-AD772ED4F47C}"/>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1722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94803-AFD4-8D26-3944-AC949D3D15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F528F8-4CE1-CA37-7E1A-5BAA1DA34CCE}"/>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9E143427-E177-6223-DFFB-EA52F35E063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932C7FB-56E3-5E80-7F23-39F6B946CA3C}"/>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3471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B0A06-E5E5-A948-A155-3034BE9F7E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2A958-D165-E2DB-001D-3E623C1910F8}"/>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2D7AE10B-9879-489D-ED39-C9195406DA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F4A8125-B5A9-FDE0-D3E0-F1095719A36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89270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5388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77439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1126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9186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52753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92502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8661060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7111504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47804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282135631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hyperlink" Target="https://www.southdartmoor.devon.sch.uk/page/?title=Medical+Team&amp;pid=30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10.xml"/><Relationship Id="rId5" Type="http://schemas.openxmlformats.org/officeDocument/2006/relationships/image" Target="../media/image19.pn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10.xml"/><Relationship Id="rId5" Type="http://schemas.openxmlformats.org/officeDocument/2006/relationships/image" Target="../media/image19.pn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0.xml"/><Relationship Id="rId6" Type="http://schemas.openxmlformats.org/officeDocument/2006/relationships/image" Target="../media/image19.png"/><Relationship Id="rId5" Type="http://schemas.openxmlformats.org/officeDocument/2006/relationships/image" Target="../media/image20.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306507831"/>
              </p:ext>
            </p:extLst>
          </p:nvPr>
        </p:nvGraphicFramePr>
        <p:xfrm>
          <a:off x="2568387" y="1217163"/>
          <a:ext cx="6352397" cy="2715914"/>
        </p:xfrm>
        <a:graphic>
          <a:graphicData uri="http://schemas.openxmlformats.org/drawingml/2006/table">
            <a:tbl>
              <a:tblPr firstRow="1" bandRow="1">
                <a:tableStyleId>{5C22544A-7EE6-4342-B048-85BDC9FD1C3A}</a:tableStyleId>
              </a:tblPr>
              <a:tblGrid>
                <a:gridCol w="1109533">
                  <a:extLst>
                    <a:ext uri="{9D8B030D-6E8A-4147-A177-3AD203B41FA5}">
                      <a16:colId xmlns:a16="http://schemas.microsoft.com/office/drawing/2014/main" val="733777796"/>
                    </a:ext>
                  </a:extLst>
                </a:gridCol>
                <a:gridCol w="2594750">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mn-lt"/>
                          <a:ea typeface="+mn-ea"/>
                          <a:cs typeface="+mn-cs"/>
                        </a:rPr>
                        <a:t>CRICKET CLUB </a:t>
                      </a:r>
                      <a:r>
                        <a:rPr lang="en-GB" sz="1000" b="1" kern="1200" dirty="0">
                          <a:solidFill>
                            <a:schemeClr val="tx1"/>
                          </a:solidFill>
                          <a:effectLst/>
                          <a:latin typeface="+mn-lt"/>
                          <a:ea typeface="+mn-ea"/>
                          <a:cs typeface="+mn-cs"/>
                        </a:rPr>
                        <a:t>(Sports Hall) </a:t>
                      </a:r>
                      <a:r>
                        <a:rPr lang="en-GB" sz="1000" b="0" kern="1200" dirty="0">
                          <a:solidFill>
                            <a:schemeClr val="tx1"/>
                          </a:solidFill>
                          <a:effectLst/>
                          <a:latin typeface="+mn-lt"/>
                          <a:ea typeface="+mn-ea"/>
                          <a:cs typeface="+mn-cs"/>
                        </a:rPr>
                        <a:t>-</a:t>
                      </a:r>
                      <a:r>
                        <a:rPr lang="en-GB" sz="1000" b="1" kern="1200" dirty="0">
                          <a:solidFill>
                            <a:schemeClr val="tx1"/>
                          </a:solidFill>
                          <a:effectLst/>
                          <a:latin typeface="+mn-lt"/>
                          <a:ea typeface="+mn-ea"/>
                          <a:cs typeface="+mn-cs"/>
                        </a:rPr>
                        <a:t> </a:t>
                      </a:r>
                      <a:r>
                        <a:rPr lang="en-GB" sz="1000" b="0" kern="1200" dirty="0">
                          <a:solidFill>
                            <a:schemeClr val="tx1"/>
                          </a:solidFill>
                          <a:effectLst/>
                          <a:latin typeface="+mn-lt"/>
                          <a:ea typeface="+mn-ea"/>
                          <a:cs typeface="+mn-cs"/>
                        </a:rPr>
                        <a:t>SIXTH FORM ONLY.</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D95E"/>
                    </a:solidFill>
                  </a:tcPr>
                </a:tc>
                <a:extLst>
                  <a:ext uri="{0D108BD9-81ED-4DB2-BD59-A6C34878D82A}">
                    <a16:rowId xmlns:a16="http://schemas.microsoft.com/office/drawing/2014/main" val="3319543453"/>
                  </a:ext>
                </a:extLst>
              </a:tr>
              <a:tr h="993702">
                <a:tc>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 </a:t>
                      </a:r>
                      <a:r>
                        <a:rPr kumimoji="0" lang="en-GB" sz="1000" b="0" i="0" u="none" strike="noStrike" kern="1200" cap="none" spc="0" normalizeH="0" baseline="0" noProof="0" dirty="0">
                          <a:ln>
                            <a:noFill/>
                          </a:ln>
                          <a:solidFill>
                            <a:srgbClr val="34374A"/>
                          </a:solidFill>
                          <a:effectLst/>
                          <a:uLnTx/>
                          <a:uFillTx/>
                          <a:latin typeface="+mn-lt"/>
                          <a:ea typeface="+mn-ea"/>
                          <a:cs typeface="+mn-cs"/>
                        </a:rPr>
                        <a:t>Year 7, 8 and 9 in DA1.</a:t>
                      </a:r>
                      <a:endParaRPr kumimoji="0" lang="en-GB" sz="11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Girls Only Cricket </a:t>
                      </a:r>
                      <a:r>
                        <a:rPr lang="en-GB" sz="12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GCSE PE Support </a:t>
                      </a:r>
                      <a:r>
                        <a:rPr lang="en-GB" sz="1000" b="0" kern="1200" dirty="0">
                          <a:solidFill>
                            <a:srgbClr val="34374A"/>
                          </a:solidFill>
                          <a:effectLst/>
                          <a:latin typeface="+mn-lt"/>
                          <a:ea typeface="+mn-ea"/>
                          <a:cs typeface="+mn-cs"/>
                        </a:rPr>
                        <a:t>- Year 11 Only.</a:t>
                      </a:r>
                      <a:endParaRPr lang="en-GB" sz="1000" b="1" kern="1200" dirty="0">
                        <a:solidFill>
                          <a:srgbClr val="34374A"/>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endParaRPr lang="en-GB" dirty="0"/>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96851">
                <a:tc rowSpan="2">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Year 10 Band </a:t>
                      </a:r>
                      <a:r>
                        <a:rPr lang="en-GB" sz="1000" b="0" kern="1200" dirty="0">
                          <a:solidFill>
                            <a:srgbClr val="34374A"/>
                          </a:solidFill>
                          <a:effectLst/>
                          <a:latin typeface="+mn-lt"/>
                          <a:ea typeface="+mn-ea"/>
                          <a:cs typeface="+mn-cs"/>
                        </a:rPr>
                        <a:t>- MU2.</a:t>
                      </a:r>
                      <a:endParaRPr lang="en-GB" sz="1000" b="1" kern="1200" dirty="0">
                        <a:solidFill>
                          <a:srgbClr val="34374A"/>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rowSpan="2">
                  <a:txBody>
                    <a:bodyPr/>
                    <a:lstStyle/>
                    <a:p>
                      <a:endParaRPr lang="en-GB" dirty="0"/>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52523311"/>
                  </a:ext>
                </a:extLst>
              </a:tr>
              <a:tr h="496851">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Drama Club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DR2.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vMerge="1">
                  <a:txBody>
                    <a:bodyPr/>
                    <a:lstStyle/>
                    <a:p>
                      <a:endParaRPr lang="en-GB"/>
                    </a:p>
                  </a:txBody>
                  <a:tcPr/>
                </a:tc>
                <a:extLst>
                  <a:ext uri="{0D108BD9-81ED-4DB2-BD59-A6C34878D82A}">
                    <a16:rowId xmlns:a16="http://schemas.microsoft.com/office/drawing/2014/main" val="252607006"/>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srgbClr val="34374A"/>
                </a:solidFill>
                <a:effectLst/>
                <a:uLnTx/>
                <a:uFillTx/>
                <a:latin typeface="Calibri" panose="020F0502020204030204"/>
                <a:ea typeface="+mn-ea"/>
                <a:cs typeface="Calibri" panose="020F0502020204030204" pitchFamily="34" charset="0"/>
              </a:rPr>
              <a:t>What’s on this week?</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pitchFamily="34" charset="0"/>
                <a:ea typeface="+mn-ea"/>
                <a:cs typeface="Calibri" panose="020F0502020204030204" pitchFamily="34" charset="0"/>
              </a:rPr>
              <a:t>Clubs Timetable - Monday</a:t>
            </a:r>
            <a:endParaRPr kumimoji="0" lang="en-GB" sz="2400" b="0" i="0" u="none" strike="noStrike" kern="1200" cap="none" spc="0" normalizeH="0" baseline="0" noProof="0" dirty="0">
              <a:ln>
                <a:noFill/>
              </a:ln>
              <a:solidFill>
                <a:srgbClr val="34374A"/>
              </a:solidFill>
              <a:effectLst/>
              <a:uLnTx/>
              <a:uFillTx/>
              <a:latin typeface="Century Gothic" panose="020B0502020202020204" pitchFamily="34" charset="0"/>
              <a:ea typeface="+mn-ea"/>
              <a:cs typeface="+mn-cs"/>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marL="0" marR="0" lvl="0" indent="0" algn="ctr" defTabSz="457200" rtl="0" eaLnBrk="1" fontAlgn="auto" latinLnBrk="0" hangingPunct="1">
              <a:lnSpc>
                <a:spcPct val="100000"/>
              </a:lnSpc>
              <a:spcBef>
                <a:spcPts val="0"/>
              </a:spcBef>
              <a:spcAft>
                <a:spcPts val="1200"/>
              </a:spcAft>
              <a:buClrTx/>
              <a:buSzTx/>
              <a:buFontTx/>
              <a:buNone/>
              <a:tabLst/>
              <a:defRPr/>
            </a:pPr>
            <a:r>
              <a:rPr lang="en-GB" sz="1600" dirty="0">
                <a:solidFill>
                  <a:prstClr val="white"/>
                </a:solidFill>
                <a:latin typeface="Century Gothic" panose="020B0502020202020204" pitchFamily="34" charset="0"/>
              </a:rPr>
              <a:t>28</a:t>
            </a:r>
            <a:r>
              <a:rPr kumimoji="0" lang="en-GB" sz="16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 September 2026</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WEEK A</a:t>
            </a:r>
            <a:endParaRPr kumimoji="0" lang="en-GB" sz="20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7030054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610288814"/>
              </p:ext>
            </p:extLst>
          </p:nvPr>
        </p:nvGraphicFramePr>
        <p:xfrm>
          <a:off x="2557207" y="1198199"/>
          <a:ext cx="6362902" cy="3314700"/>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Sports Hall.</a:t>
                      </a:r>
                      <a:endParaRPr kumimoji="0" lang="en-GB" sz="1200" b="0"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CNAT Sports Studies Revision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11. Only. </a:t>
                      </a:r>
                      <a:endParaRPr kumimoji="0" lang="en-GB" sz="1200" b="0"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Boys Only in The Space.</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0">
                <a:tc>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a:t>
                      </a:r>
                      <a:r>
                        <a:rPr kumimoji="0" lang="en-GB" sz="1000" b="1" i="0" u="none" strike="noStrike" kern="1200" cap="none" spc="0" normalizeH="0" baseline="0" noProof="0" dirty="0">
                          <a:ln>
                            <a:noFill/>
                          </a:ln>
                          <a:solidFill>
                            <a:srgbClr val="34374A"/>
                          </a:solidFill>
                          <a:effectLst/>
                          <a:uLnTx/>
                          <a:uFillTx/>
                          <a:latin typeface="+mn-lt"/>
                          <a:ea typeface="+mn-ea"/>
                          <a:cs typeface="+mn-cs"/>
                        </a:rPr>
                        <a:t>(Week A)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Table Tennis </a:t>
                      </a:r>
                      <a:r>
                        <a:rPr kumimoji="0" lang="en-GB" sz="1000" b="1" i="0" u="none" strike="noStrike" kern="1200" cap="none" spc="0" normalizeH="0" baseline="0" noProof="0" dirty="0">
                          <a:ln>
                            <a:noFill/>
                          </a:ln>
                          <a:solidFill>
                            <a:srgbClr val="34374A"/>
                          </a:solidFill>
                          <a:effectLst/>
                          <a:uLnTx/>
                          <a:uFillTx/>
                          <a:latin typeface="+mn-lt"/>
                          <a:ea typeface="+mn-ea"/>
                          <a:cs typeface="+mn-cs"/>
                        </a:rPr>
                        <a:t>(Week 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11 in the Gymnasium. </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endParaRPr kumimoji="0" lang="en-GB" sz="9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75655011"/>
                  </a:ext>
                </a:extLst>
              </a:tr>
              <a:tr h="792480">
                <a:tc>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900" b="0" i="0" u="none" strike="noStrike" kern="1200" cap="none" spc="0" normalizeH="0" baseline="0" noProof="0" dirty="0">
                          <a:ln>
                            <a:noFill/>
                          </a:ln>
                          <a:solidFill>
                            <a:srgbClr val="34374A"/>
                          </a:solidFill>
                          <a:effectLst/>
                          <a:uLnTx/>
                          <a:uFillTx/>
                          <a:latin typeface="+mn-lt"/>
                          <a:ea typeface="+mn-ea"/>
                          <a:cs typeface="+mn-cs"/>
                        </a:rPr>
                        <a:t>-</a:t>
                      </a:r>
                      <a:r>
                        <a:rPr kumimoji="0" lang="en-GB" sz="900" b="1" i="0" u="none" strike="noStrike" kern="1200" cap="none" spc="0" normalizeH="0" baseline="0" noProof="0" dirty="0">
                          <a:ln>
                            <a:noFill/>
                          </a:ln>
                          <a:solidFill>
                            <a:srgbClr val="34374A"/>
                          </a:solidFill>
                          <a:effectLst/>
                          <a:uLnTx/>
                          <a:uFillTx/>
                          <a:latin typeface="+mn-lt"/>
                          <a:ea typeface="+mn-ea"/>
                          <a:cs typeface="+mn-cs"/>
                        </a:rPr>
                        <a:t> </a:t>
                      </a:r>
                      <a:r>
                        <a:rPr kumimoji="0" lang="en-GB" sz="900" b="0" i="0" u="none" strike="noStrike" kern="1200" cap="none" spc="0" normalizeH="0" baseline="0" noProof="0" dirty="0">
                          <a:ln>
                            <a:noFill/>
                          </a:ln>
                          <a:solidFill>
                            <a:srgbClr val="34374A"/>
                          </a:solidFill>
                          <a:effectLst/>
                          <a:uLnTx/>
                          <a:uFillTx/>
                          <a:latin typeface="+mn-lt"/>
                          <a:ea typeface="+mn-ea"/>
                          <a:cs typeface="+mn-cs"/>
                        </a:rPr>
                        <a:t>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8 Band </a:t>
                      </a:r>
                      <a:r>
                        <a:rPr kumimoji="0" lang="en-GB" sz="900" b="0" i="0" u="none" strike="noStrike" kern="1200" cap="none" spc="0" normalizeH="0" baseline="0" noProof="0" dirty="0">
                          <a:ln>
                            <a:noFill/>
                          </a:ln>
                          <a:solidFill>
                            <a:srgbClr val="34374A"/>
                          </a:solidFill>
                          <a:effectLst/>
                          <a:uLnTx/>
                          <a:uFillTx/>
                          <a:latin typeface="+mn-lt"/>
                          <a:ea typeface="+mn-ea"/>
                          <a:cs typeface="+mn-cs"/>
                        </a:rPr>
                        <a:t>- MU2.</a:t>
                      </a:r>
                      <a:endParaRPr kumimoji="0" lang="en-GB" sz="9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accent2">
                        <a:lumMod val="60000"/>
                        <a:lumOff val="4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Sixth Form Band/WWRY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4141425812"/>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227917078"/>
              </p:ext>
            </p:extLst>
          </p:nvPr>
        </p:nvGraphicFramePr>
        <p:xfrm>
          <a:off x="2555850" y="1198199"/>
          <a:ext cx="6365617" cy="2769794"/>
        </p:xfrm>
        <a:graphic>
          <a:graphicData uri="http://schemas.openxmlformats.org/drawingml/2006/table">
            <a:tbl>
              <a:tblPr firstRow="1" bandRow="1">
                <a:tableStyleId>{5C22544A-7EE6-4342-B048-85BDC9FD1C3A}</a:tableStyleId>
              </a:tblPr>
              <a:tblGrid>
                <a:gridCol w="1142390">
                  <a:extLst>
                    <a:ext uri="{9D8B030D-6E8A-4147-A177-3AD203B41FA5}">
                      <a16:colId xmlns:a16="http://schemas.microsoft.com/office/drawing/2014/main" val="733777796"/>
                    </a:ext>
                  </a:extLst>
                </a:gridCol>
                <a:gridCol w="2370667">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Rugby Club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on the Front Field.</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Astro.</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Boys Dance Project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from </a:t>
                      </a:r>
                      <a:r>
                        <a:rPr kumimoji="0" lang="en-GB" sz="1000" b="0" i="0" u="sng" strike="noStrike" kern="1200" cap="none" spc="0" normalizeH="0" baseline="0" noProof="0" dirty="0">
                          <a:ln>
                            <a:noFill/>
                          </a:ln>
                          <a:solidFill>
                            <a:srgbClr val="34374A"/>
                          </a:solidFill>
                          <a:effectLst/>
                          <a:uLnTx/>
                          <a:uFillTx/>
                          <a:latin typeface="+mn-lt"/>
                          <a:ea typeface="+mn-ea"/>
                          <a:cs typeface="+mn-cs"/>
                        </a:rPr>
                        <a:t>4.00 pm until 5.00 pm. </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11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MU2.</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WWRY Full Cast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School Hall.</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3839110423"/>
                  </a:ext>
                </a:extLst>
              </a:tr>
              <a:tr h="417421">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Cricket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srgbClr val="34374A"/>
                          </a:solidFill>
                          <a:effectLst/>
                          <a:uLnTx/>
                          <a:uFillTx/>
                          <a:latin typeface="+mn-lt"/>
                          <a:ea typeface="+mn-ea"/>
                          <a:cs typeface="+mn-cs"/>
                        </a:rPr>
                        <a:t>NO 4G PITCH BALL GAMES</a:t>
                      </a:r>
                      <a:r>
                        <a:rPr kumimoji="0" lang="en-GB" sz="1000" b="1" i="0" u="none" strike="noStrike" kern="1200" cap="none" spc="0" normalizeH="0" baseline="0" noProof="0" dirty="0">
                          <a:ln>
                            <a:noFill/>
                          </a:ln>
                          <a:solidFill>
                            <a:srgbClr val="34374A"/>
                          </a:solidFill>
                          <a:effectLst/>
                          <a:uLnTx/>
                          <a:uFillTx/>
                          <a:latin typeface="+mn-lt"/>
                          <a:ea typeface="+mn-ea"/>
                          <a:cs typeface="+mn-cs"/>
                        </a:rPr>
                        <a:t>.</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7964588"/>
                  </a:ext>
                </a:extLst>
              </a:tr>
              <a:tr h="45457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5976763"/>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973927158"/>
              </p:ext>
            </p:extLst>
          </p:nvPr>
        </p:nvGraphicFramePr>
        <p:xfrm>
          <a:off x="2568387" y="1198199"/>
          <a:ext cx="6340362" cy="2341955"/>
        </p:xfrm>
        <a:graphic>
          <a:graphicData uri="http://schemas.openxmlformats.org/drawingml/2006/table">
            <a:tbl>
              <a:tblPr firstRow="1" bandRow="1">
                <a:tableStyleId>{5C22544A-7EE6-4342-B048-85BDC9FD1C3A}</a:tableStyleId>
              </a:tblPr>
              <a:tblGrid>
                <a:gridCol w="1152997">
                  <a:extLst>
                    <a:ext uri="{9D8B030D-6E8A-4147-A177-3AD203B41FA5}">
                      <a16:colId xmlns:a16="http://schemas.microsoft.com/office/drawing/2014/main" val="733777796"/>
                    </a:ext>
                  </a:extLst>
                </a:gridCol>
                <a:gridCol w="2593644">
                  <a:extLst>
                    <a:ext uri="{9D8B030D-6E8A-4147-A177-3AD203B41FA5}">
                      <a16:colId xmlns:a16="http://schemas.microsoft.com/office/drawing/2014/main" val="3101709388"/>
                    </a:ext>
                  </a:extLst>
                </a:gridCol>
                <a:gridCol w="2593721">
                  <a:extLst>
                    <a:ext uri="{9D8B030D-6E8A-4147-A177-3AD203B41FA5}">
                      <a16:colId xmlns:a16="http://schemas.microsoft.com/office/drawing/2014/main" val="3037278782"/>
                    </a:ext>
                  </a:extLst>
                </a:gridCol>
              </a:tblGrid>
              <a:tr h="351974">
                <a:tc>
                  <a:txBody>
                    <a:bodyPr/>
                    <a:lstStyle/>
                    <a:p>
                      <a:r>
                        <a:rPr lang="en-GB" dirty="0"/>
                        <a:t>BREAK 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Pickleball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Sports Hall. </a:t>
                      </a: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t>
                      </a:r>
                      <a:r>
                        <a:rPr kumimoji="0" lang="en-GB" sz="1000" b="1" i="0" u="none" strike="noStrike" kern="1200" cap="none" spc="0" normalizeH="0" baseline="0" noProof="0" dirty="0">
                          <a:ln>
                            <a:noFill/>
                          </a:ln>
                          <a:solidFill>
                            <a:srgbClr val="34374A"/>
                          </a:solidFill>
                          <a:effectLst/>
                          <a:uLnTx/>
                          <a:uFillTx/>
                          <a:latin typeface="+mn-lt"/>
                          <a:ea typeface="+mn-ea"/>
                          <a:cs typeface="+mn-cs"/>
                        </a:rPr>
                        <a:t>GIRLS ONLY </a:t>
                      </a:r>
                      <a:r>
                        <a:rPr kumimoji="0" lang="en-GB" sz="1000" b="0" i="0" u="none" strike="noStrike" kern="1200" cap="none" spc="0" normalizeH="0" baseline="0" noProof="0" dirty="0">
                          <a:ln>
                            <a:noFill/>
                          </a:ln>
                          <a:solidFill>
                            <a:srgbClr val="34374A"/>
                          </a:solidFill>
                          <a:effectLst/>
                          <a:uLnTx/>
                          <a:uFillTx/>
                          <a:latin typeface="+mn-lt"/>
                          <a:ea typeface="+mn-ea"/>
                          <a:cs typeface="+mn-cs"/>
                        </a:rPr>
                        <a:t>in the Sports Hall.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2">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Sixth Form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Fitness Suite.</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Music Centre </a:t>
                      </a:r>
                      <a:r>
                        <a:rPr kumimoji="0" lang="en-GB" sz="1000" b="0" i="0" u="none" strike="noStrike" kern="1200" cap="none" spc="0" normalizeH="0" baseline="0" noProof="0" dirty="0">
                          <a:ln>
                            <a:noFill/>
                          </a:ln>
                          <a:solidFill>
                            <a:srgbClr val="34374A"/>
                          </a:solidFill>
                          <a:effectLst/>
                          <a:uLnTx/>
                          <a:uFillTx/>
                          <a:latin typeface="+mn-lt"/>
                          <a:ea typeface="+mn-ea"/>
                          <a:cs typeface="+mn-cs"/>
                        </a:rPr>
                        <a:t>- MU2.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27296102"/>
                  </a:ext>
                </a:extLst>
              </a:tr>
              <a:tr h="587901">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Choir</a:t>
                      </a:r>
                      <a:r>
                        <a:rPr kumimoji="0" lang="en-GB" sz="1050" b="1" i="0" u="none" strike="noStrike" kern="1200" cap="none" spc="0" normalizeH="0" baseline="0" noProof="0" dirty="0">
                          <a:ln>
                            <a:noFill/>
                          </a:ln>
                          <a:solidFill>
                            <a:srgbClr val="34374A"/>
                          </a:solidFill>
                          <a:effectLst/>
                          <a:uLnTx/>
                          <a:uFillTx/>
                          <a:latin typeface="+mn-lt"/>
                          <a:ea typeface="+mn-ea"/>
                          <a:cs typeface="+mn-cs"/>
                        </a:rPr>
                        <a:t> </a:t>
                      </a:r>
                      <a:r>
                        <a:rPr kumimoji="0" lang="en-GB" sz="1050" b="0" i="0" u="none" strike="noStrike" kern="1200" cap="none" spc="0" normalizeH="0" baseline="0" noProof="0" dirty="0">
                          <a:ln>
                            <a:noFill/>
                          </a:ln>
                          <a:solidFill>
                            <a:srgbClr val="34374A"/>
                          </a:solidFill>
                          <a:effectLst/>
                          <a:uLnTx/>
                          <a:uFillTx/>
                          <a:latin typeface="+mn-lt"/>
                          <a:ea typeface="+mn-ea"/>
                          <a:cs typeface="+mn-cs"/>
                        </a:rPr>
                        <a:t>-</a:t>
                      </a:r>
                      <a:r>
                        <a:rPr kumimoji="0" lang="en-GB" sz="105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endParaRPr kumimoji="0" lang="en-GB" sz="105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CBAB"/>
                    </a:solidFill>
                  </a:tcPr>
                </a:tc>
                <a:tc>
                  <a:txBody>
                    <a:bodyPr/>
                    <a:lstStyle/>
                    <a:p>
                      <a:endParaRPr lang="en-GB" dirty="0"/>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68881558"/>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2152425"/>
              </p:ext>
            </p:extLst>
          </p:nvPr>
        </p:nvGraphicFramePr>
        <p:xfrm>
          <a:off x="2562037" y="1204291"/>
          <a:ext cx="6353242" cy="2308862"/>
        </p:xfrm>
        <a:graphic>
          <a:graphicData uri="http://schemas.openxmlformats.org/drawingml/2006/table">
            <a:tbl>
              <a:tblPr firstRow="1" bandRow="1">
                <a:tableStyleId>{5C22544A-7EE6-4342-B048-85BDC9FD1C3A}</a:tableStyleId>
              </a:tblPr>
              <a:tblGrid>
                <a:gridCol w="1109110">
                  <a:extLst>
                    <a:ext uri="{9D8B030D-6E8A-4147-A177-3AD203B41FA5}">
                      <a16:colId xmlns:a16="http://schemas.microsoft.com/office/drawing/2014/main" val="733777796"/>
                    </a:ext>
                  </a:extLst>
                </a:gridCol>
                <a:gridCol w="2594532">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792481">
                <a:tc>
                  <a:txBody>
                    <a:bodyPr/>
                    <a:lstStyle/>
                    <a:p>
                      <a:endParaRPr lang="en-GB" dirty="0">
                        <a:solidFill>
                          <a:srgbClr val="34374A"/>
                        </a:solidFill>
                      </a:endParaRPr>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rgbClr val="34374A"/>
                          </a:solidFill>
                          <a:effectLst/>
                          <a:latin typeface="+mn-lt"/>
                          <a:ea typeface="+mn-ea"/>
                          <a:cs typeface="+mn-cs"/>
                        </a:rPr>
                        <a:t>Ball Games</a:t>
                      </a:r>
                      <a:r>
                        <a:rPr lang="en-GB" sz="1200" kern="1200" dirty="0">
                          <a:solidFill>
                            <a:srgbClr val="34374A"/>
                          </a:solidFill>
                          <a:effectLst/>
                          <a:latin typeface="+mn-lt"/>
                          <a:ea typeface="+mn-ea"/>
                          <a:cs typeface="+mn-cs"/>
                        </a:rPr>
                        <a:t> </a:t>
                      </a:r>
                      <a:r>
                        <a:rPr lang="en-GB" sz="1000" kern="1200" dirty="0">
                          <a:solidFill>
                            <a:srgbClr val="34374A"/>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792481">
                <a:tc>
                  <a:txBody>
                    <a:bodyPr/>
                    <a:lstStyle/>
                    <a:p>
                      <a:endParaRPr lang="en-GB" dirty="0">
                        <a:solidFill>
                          <a:srgbClr val="34374A"/>
                        </a:solidFill>
                      </a:endParaRPr>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Orchestra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9 Band </a:t>
                      </a:r>
                      <a:r>
                        <a:rPr kumimoji="0" lang="en-GB" sz="1200" b="0" i="0" u="none" strike="noStrike" kern="1200" cap="none" spc="0" normalizeH="0" baseline="0" noProof="0" dirty="0">
                          <a:ln>
                            <a:noFill/>
                          </a:ln>
                          <a:solidFill>
                            <a:srgbClr val="34374A"/>
                          </a:solidFill>
                          <a:effectLst/>
                          <a:uLnTx/>
                          <a:uFillTx/>
                          <a:latin typeface="+mn-lt"/>
                          <a:ea typeface="+mn-ea"/>
                          <a:cs typeface="+mn-cs"/>
                        </a:rPr>
                        <a:t>-</a:t>
                      </a:r>
                      <a:r>
                        <a:rPr kumimoji="0" lang="en-GB" sz="12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MU2.</a:t>
                      </a:r>
                      <a:endParaRPr kumimoji="0" lang="en-GB" sz="1200" b="0" i="0" u="none" strike="noStrike" kern="1200" cap="none" spc="0" normalizeH="0" baseline="0" noProof="0" dirty="0">
                        <a:ln>
                          <a:noFill/>
                        </a:ln>
                        <a:solidFill>
                          <a:srgbClr val="34374A"/>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59598360"/>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2263801229"/>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Gym</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all/JMB Up</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Sixth Form</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JMB Down.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a:effectLst>
            <a:glow rad="1397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4964899" y="2434454"/>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EVB</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88.80%</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2725011" y="2104963"/>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KEU</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88.97%</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5494" y="1839318"/>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JDA</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dirty="0">
                <a:solidFill>
                  <a:srgbClr val="10253F"/>
                </a:solidFill>
                <a:latin typeface="Calibri"/>
                <a:ea typeface="Calibri" panose="020F0502020204030204" pitchFamily="34" charset="0"/>
                <a:cs typeface="Times New Roman"/>
              </a:rPr>
              <a:t>98.97</a:t>
            </a:r>
            <a:r>
              <a:rPr kumimoji="0" lang="en-GB" sz="16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Rectangle 1">
            <a:extLst>
              <a:ext uri="{FF2B5EF4-FFF2-40B4-BE49-F238E27FC236}">
                <a16:creationId xmlns:a16="http://schemas.microsoft.com/office/drawing/2014/main" id="{96691AEC-9E8A-26CF-BAAD-61912679786B}"/>
              </a:ext>
            </a:extLst>
          </p:cNvPr>
          <p:cNvSpPr/>
          <p:nvPr/>
        </p:nvSpPr>
        <p:spPr>
          <a:xfrm>
            <a:off x="4689744" y="843558"/>
            <a:ext cx="1081882" cy="1387914"/>
          </a:xfrm>
          <a:prstGeom prst="rect">
            <a:avLst/>
          </a:prstGeom>
          <a:solidFill>
            <a:srgbClr val="FFD95E"/>
          </a:solidFill>
          <a:ln>
            <a:solidFill>
              <a:srgbClr val="FFD9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6303672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4">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
        <p:nvSpPr>
          <p:cNvPr id="3" name="Rectangle 2">
            <a:extLst>
              <a:ext uri="{FF2B5EF4-FFF2-40B4-BE49-F238E27FC236}">
                <a16:creationId xmlns:a16="http://schemas.microsoft.com/office/drawing/2014/main" id="{A7BFAB6A-A203-D7F4-0954-EBE9808F885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6" name="Picture 5">
            <a:extLst>
              <a:ext uri="{FF2B5EF4-FFF2-40B4-BE49-F238E27FC236}">
                <a16:creationId xmlns:a16="http://schemas.microsoft.com/office/drawing/2014/main" id="{EFBD266F-3595-158F-5747-220109E169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8" name="Picture 7">
            <a:extLst>
              <a:ext uri="{FF2B5EF4-FFF2-40B4-BE49-F238E27FC236}">
                <a16:creationId xmlns:a16="http://schemas.microsoft.com/office/drawing/2014/main" id="{9695CD1E-CA05-577B-74F2-573DB237867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Rectangle 1">
            <a:extLst>
              <a:ext uri="{FF2B5EF4-FFF2-40B4-BE49-F238E27FC236}">
                <a16:creationId xmlns:a16="http://schemas.microsoft.com/office/drawing/2014/main" id="{6A75201B-DFE1-3AA3-8F96-558197BD428B}"/>
              </a:ext>
            </a:extLst>
          </p:cNvPr>
          <p:cNvSpPr/>
          <p:nvPr/>
        </p:nvSpPr>
        <p:spPr>
          <a:xfrm>
            <a:off x="4312827" y="1493240"/>
            <a:ext cx="997404" cy="1275127"/>
          </a:xfrm>
          <a:prstGeom prst="rect">
            <a:avLst/>
          </a:prstGeom>
          <a:solidFill>
            <a:srgbClr val="428E74"/>
          </a:solidFill>
          <a:ln>
            <a:solidFill>
              <a:srgbClr val="428E7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1610" y="142513"/>
            <a:ext cx="6872390" cy="4858474"/>
          </a:xfrm>
          <a:prstGeom prst="rect">
            <a:avLst/>
          </a:prstGeom>
        </p:spPr>
      </p:pic>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a:t>
            </a:r>
            <a:r>
              <a:rPr lang="en-GB" b="0" i="0" dirty="0">
                <a:solidFill>
                  <a:srgbClr val="34374A"/>
                </a:solidFill>
                <a:effectLst/>
              </a:rPr>
              <a:t>always remain quiet reading areas</a:t>
            </a:r>
            <a:r>
              <a:rPr lang="en-US" b="0" i="0" dirty="0">
                <a:solidFill>
                  <a:srgbClr val="34374A"/>
                </a:solidFill>
                <a:effectLst/>
              </a:rPr>
              <a:t> and behaviour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599923693"/>
              </p:ext>
            </p:extLst>
          </p:nvPr>
        </p:nvGraphicFramePr>
        <p:xfrm>
          <a:off x="2533846" y="1811909"/>
          <a:ext cx="6327669" cy="31649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Monday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3.30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Tuesday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4.00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Wednesday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4.00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Thursday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4.00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chemeClr val="bg1"/>
                          </a:solidFill>
                          <a:effectLst/>
                          <a:uLnTx/>
                          <a:uFillTx/>
                          <a:latin typeface="+mn-lt"/>
                          <a:ea typeface="+mn-ea"/>
                          <a:cs typeface="+mn-cs"/>
                        </a:rPr>
                        <a:t>Friday</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bg1"/>
                          </a:solidFill>
                          <a:effectLst/>
                          <a:uLnTx/>
                          <a:uFillTx/>
                          <a:latin typeface="+mn-lt"/>
                          <a:ea typeface="+mn-ea"/>
                          <a:cs typeface="+mn-cs"/>
                        </a:rPr>
                        <a:t>8.00 am until 3.30 pm</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Mr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3" name="Group 2">
            <a:extLst>
              <a:ext uri="{FF2B5EF4-FFF2-40B4-BE49-F238E27FC236}">
                <a16:creationId xmlns:a16="http://schemas.microsoft.com/office/drawing/2014/main" id="{6996F4FA-8853-977B-2038-16EAF39F881E}"/>
              </a:ext>
            </a:extLst>
          </p:cNvPr>
          <p:cNvGrpSpPr/>
          <p:nvPr/>
        </p:nvGrpSpPr>
        <p:grpSpPr>
          <a:xfrm>
            <a:off x="2579914" y="1565527"/>
            <a:ext cx="6323347" cy="2012446"/>
            <a:chOff x="2579914" y="1565527"/>
            <a:chExt cx="6323347" cy="2012446"/>
          </a:xfrm>
        </p:grpSpPr>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
          <p:nvSpPr>
            <p:cNvPr id="2" name="Rectangle 1">
              <a:extLst>
                <a:ext uri="{FF2B5EF4-FFF2-40B4-BE49-F238E27FC236}">
                  <a16:creationId xmlns:a16="http://schemas.microsoft.com/office/drawing/2014/main" id="{51DDCD1B-43A6-D97A-273A-50C23143A310}"/>
                </a:ext>
              </a:extLst>
            </p:cNvPr>
            <p:cNvSpPr/>
            <p:nvPr/>
          </p:nvSpPr>
          <p:spPr>
            <a:xfrm>
              <a:off x="5120639" y="2854234"/>
              <a:ext cx="757645" cy="156754"/>
            </a:xfrm>
            <a:prstGeom prst="rect">
              <a:avLst/>
            </a:prstGeom>
            <a:solidFill>
              <a:srgbClr val="E6B976"/>
            </a:solidFill>
            <a:ln>
              <a:solidFill>
                <a:srgbClr val="E6B97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B5A6D"/>
                  </a:solidFill>
                  <a:latin typeface="Algerian" panose="04020705040A02060702" pitchFamily="82" charset="0"/>
                </a:rPr>
                <a:t>MONDAY</a:t>
              </a:r>
            </a:p>
          </p:txBody>
        </p:sp>
      </p:grpSp>
    </p:spTree>
    <p:extLst>
      <p:ext uri="{BB962C8B-B14F-4D97-AF65-F5344CB8AC3E}">
        <p14:creationId xmlns:p14="http://schemas.microsoft.com/office/powerpoint/2010/main" val="2199030266"/>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a:extLst>
              <a:ext uri="{FF2B5EF4-FFF2-40B4-BE49-F238E27FC236}">
                <a16:creationId xmlns:a16="http://schemas.microsoft.com/office/drawing/2014/main" id="{F8B79A77-1362-193E-64F9-85314AA3B7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17989" y="142613"/>
            <a:ext cx="4858274" cy="4858274"/>
          </a:xfrm>
          <a:prstGeom prst="rect">
            <a:avLst/>
          </a:prstGeom>
        </p:spPr>
      </p:pic>
    </p:spTree>
    <p:extLst>
      <p:ext uri="{BB962C8B-B14F-4D97-AF65-F5344CB8AC3E}">
        <p14:creationId xmlns:p14="http://schemas.microsoft.com/office/powerpoint/2010/main" val="4190214200"/>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B</a:t>
            </a:r>
            <a:r>
              <a:rPr lang="en-GB" dirty="0">
                <a:solidFill>
                  <a:srgbClr val="34374A"/>
                </a:solidFill>
                <a:latin typeface="Calibri" panose="020F0502020204030204" pitchFamily="34" charset="0"/>
                <a:ea typeface="Times New Roman" panose="02020603050405020304" pitchFamily="18" charset="0"/>
              </a:rPr>
              <a:t>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6057213" y="707340"/>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3" name="Ribbon: Tilted Up 2">
            <a:extLst>
              <a:ext uri="{FF2B5EF4-FFF2-40B4-BE49-F238E27FC236}">
                <a16:creationId xmlns:a16="http://schemas.microsoft.com/office/drawing/2014/main" id="{97B3A2BD-8E31-E10F-C869-E0BBCC6D2A2F}"/>
              </a:ext>
            </a:extLst>
          </p:cNvPr>
          <p:cNvSpPr/>
          <p:nvPr/>
        </p:nvSpPr>
        <p:spPr>
          <a:xfrm rot="1753861">
            <a:off x="1422214" y="2031258"/>
            <a:ext cx="8820042" cy="1229292"/>
          </a:xfrm>
          <a:prstGeom prst="ribbon2">
            <a:avLst>
              <a:gd name="adj1" fmla="val 16667"/>
              <a:gd name="adj2" fmla="val 75000"/>
            </a:avLst>
          </a:prstGeom>
          <a:solidFill>
            <a:srgbClr val="4472C4">
              <a:alpha val="45098"/>
            </a:srgbClr>
          </a:solidFill>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u="sng" dirty="0"/>
              <a:t>REOPENING THURSDAY 15 OCTOBER</a:t>
            </a: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5E187-C864-D048-F43C-08192925BD0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1B589F7-D50D-9E1C-63EB-4CE25D9EC3E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82AF05AB-F249-B2EB-B239-DD25D18FFF0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34C0E28-272E-BA08-6641-92899B0A13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9B50CB5E-BC6D-7070-C5A1-900614E8B0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1" name="Group 20">
            <a:extLst>
              <a:ext uri="{FF2B5EF4-FFF2-40B4-BE49-F238E27FC236}">
                <a16:creationId xmlns:a16="http://schemas.microsoft.com/office/drawing/2014/main" id="{5F60FFAA-D41A-4B21-7E70-118E7CAD7A37}"/>
              </a:ext>
            </a:extLst>
          </p:cNvPr>
          <p:cNvGrpSpPr/>
          <p:nvPr/>
        </p:nvGrpSpPr>
        <p:grpSpPr>
          <a:xfrm>
            <a:off x="3549637" y="94973"/>
            <a:ext cx="4796624" cy="4953555"/>
            <a:chOff x="4767873" y="375507"/>
            <a:chExt cx="5913513" cy="6106985"/>
          </a:xfrm>
        </p:grpSpPr>
        <p:pic>
          <p:nvPicPr>
            <p:cNvPr id="11" name="Picture 10">
              <a:extLst>
                <a:ext uri="{FF2B5EF4-FFF2-40B4-BE49-F238E27FC236}">
                  <a16:creationId xmlns:a16="http://schemas.microsoft.com/office/drawing/2014/main" id="{E78BC070-08BA-63D4-1451-C010F7F4D2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7873" y="375507"/>
              <a:ext cx="5913513" cy="6106985"/>
            </a:xfrm>
            <a:prstGeom prst="rect">
              <a:avLst/>
            </a:prstGeom>
          </p:spPr>
        </p:pic>
        <p:sp>
          <p:nvSpPr>
            <p:cNvPr id="18" name="Rectangle 17">
              <a:extLst>
                <a:ext uri="{FF2B5EF4-FFF2-40B4-BE49-F238E27FC236}">
                  <a16:creationId xmlns:a16="http://schemas.microsoft.com/office/drawing/2014/main" id="{B1676548-82D5-BDE4-1187-84982E821B83}"/>
                </a:ext>
              </a:extLst>
            </p:cNvPr>
            <p:cNvSpPr/>
            <p:nvPr/>
          </p:nvSpPr>
          <p:spPr>
            <a:xfrm>
              <a:off x="8047486" y="644132"/>
              <a:ext cx="471863" cy="95972"/>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sp>
          <p:nvSpPr>
            <p:cNvPr id="19" name="Rectangle 18">
              <a:extLst>
                <a:ext uri="{FF2B5EF4-FFF2-40B4-BE49-F238E27FC236}">
                  <a16:creationId xmlns:a16="http://schemas.microsoft.com/office/drawing/2014/main" id="{A842C6B0-341C-E5CB-71DC-E87449EA958A}"/>
                </a:ext>
              </a:extLst>
            </p:cNvPr>
            <p:cNvSpPr/>
            <p:nvPr/>
          </p:nvSpPr>
          <p:spPr>
            <a:xfrm>
              <a:off x="8055508" y="738453"/>
              <a:ext cx="471863" cy="95972"/>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20" name="Rectangle 19">
              <a:extLst>
                <a:ext uri="{FF2B5EF4-FFF2-40B4-BE49-F238E27FC236}">
                  <a16:creationId xmlns:a16="http://schemas.microsoft.com/office/drawing/2014/main" id="{BA21C938-DCE9-7CD7-02FF-F4F467A21D1D}"/>
                </a:ext>
              </a:extLst>
            </p:cNvPr>
            <p:cNvSpPr/>
            <p:nvPr/>
          </p:nvSpPr>
          <p:spPr>
            <a:xfrm>
              <a:off x="9981591" y="606168"/>
              <a:ext cx="471863" cy="174938"/>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70998360"/>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552AE-1D53-8BCE-5E4E-CC7D37CF9C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B179912-F508-C382-ED6F-05D4F503BB53}"/>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E5FE7DA-ABD2-14B2-F90D-10C432F855E5}"/>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376B17AC-55F4-8A68-8E3F-2D7B5D9258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43E0929-6583-3F69-BC82-CB906856EF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9" name="Group 8">
            <a:extLst>
              <a:ext uri="{FF2B5EF4-FFF2-40B4-BE49-F238E27FC236}">
                <a16:creationId xmlns:a16="http://schemas.microsoft.com/office/drawing/2014/main" id="{8E090FCA-3C8E-E6FF-4718-ECAE1DD1A89F}"/>
              </a:ext>
            </a:extLst>
          </p:cNvPr>
          <p:cNvGrpSpPr/>
          <p:nvPr/>
        </p:nvGrpSpPr>
        <p:grpSpPr>
          <a:xfrm>
            <a:off x="2513334" y="1802219"/>
            <a:ext cx="6503666" cy="1539062"/>
            <a:chOff x="3351111" y="2147777"/>
            <a:chExt cx="8671555" cy="2052083"/>
          </a:xfrm>
        </p:grpSpPr>
        <p:pic>
          <p:nvPicPr>
            <p:cNvPr id="11" name="Picture 10">
              <a:extLst>
                <a:ext uri="{FF2B5EF4-FFF2-40B4-BE49-F238E27FC236}">
                  <a16:creationId xmlns:a16="http://schemas.microsoft.com/office/drawing/2014/main" id="{E84D7032-6E74-2375-CF4C-EB7546CF946D}"/>
                </a:ext>
              </a:extLst>
            </p:cNvPr>
            <p:cNvPicPr>
              <a:picLocks noChangeAspect="1"/>
            </p:cNvPicPr>
            <p:nvPr/>
          </p:nvPicPr>
          <p:blipFill>
            <a:blip r:embed="rId5">
              <a:extLst>
                <a:ext uri="{28A0092B-C50C-407E-A947-70E740481C1C}">
                  <a14:useLocalDpi xmlns:a14="http://schemas.microsoft.com/office/drawing/2010/main" val="0"/>
                </a:ext>
              </a:extLst>
            </a:blip>
            <a:srcRect l="12047" t="11382" r="1210" b="68714"/>
            <a:stretch>
              <a:fillRect/>
            </a:stretch>
          </p:blipFill>
          <p:spPr>
            <a:xfrm>
              <a:off x="3351111" y="2147777"/>
              <a:ext cx="8671555" cy="2052083"/>
            </a:xfrm>
            <a:prstGeom prst="rect">
              <a:avLst/>
            </a:prstGeom>
          </p:spPr>
        </p:pic>
        <p:sp>
          <p:nvSpPr>
            <p:cNvPr id="7" name="Rectangle 6">
              <a:extLst>
                <a:ext uri="{FF2B5EF4-FFF2-40B4-BE49-F238E27FC236}">
                  <a16:creationId xmlns:a16="http://schemas.microsoft.com/office/drawing/2014/main" id="{791AEDC6-1DCC-6B97-9713-2EDF4714D210}"/>
                </a:ext>
              </a:extLst>
            </p:cNvPr>
            <p:cNvSpPr/>
            <p:nvPr/>
          </p:nvSpPr>
          <p:spPr>
            <a:xfrm>
              <a:off x="7368362" y="4082902"/>
              <a:ext cx="595423" cy="10632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2" name="TextBox 1">
            <a:extLst>
              <a:ext uri="{FF2B5EF4-FFF2-40B4-BE49-F238E27FC236}">
                <a16:creationId xmlns:a16="http://schemas.microsoft.com/office/drawing/2014/main" id="{DEFCB55A-F36F-964A-C158-1D49E5326645}"/>
              </a:ext>
            </a:extLst>
          </p:cNvPr>
          <p:cNvSpPr txBox="1"/>
          <p:nvPr/>
        </p:nvSpPr>
        <p:spPr>
          <a:xfrm>
            <a:off x="2513334" y="1432887"/>
            <a:ext cx="1954163" cy="369332"/>
          </a:xfrm>
          <a:prstGeom prst="rect">
            <a:avLst/>
          </a:prstGeom>
          <a:noFill/>
        </p:spPr>
        <p:txBody>
          <a:bodyPr wrap="square" rtlCol="0">
            <a:spAutoFit/>
          </a:bodyPr>
          <a:lstStyle/>
          <a:p>
            <a:r>
              <a:rPr lang="en-US" dirty="0"/>
              <a:t>Monday</a:t>
            </a:r>
            <a:endParaRPr lang="en-GB" dirty="0"/>
          </a:p>
        </p:txBody>
      </p:sp>
    </p:spTree>
    <p:extLst>
      <p:ext uri="{BB962C8B-B14F-4D97-AF65-F5344CB8AC3E}">
        <p14:creationId xmlns:p14="http://schemas.microsoft.com/office/powerpoint/2010/main" val="128665944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626D8-94AA-4349-2084-55F17CC5FAF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6650EDE-BBEC-D088-371B-909235C1E5E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929A8382-8938-1272-BA0F-73E0C4B0202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409BF02E-36A9-C44C-05ED-22CB31F1DB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F30F6180-E02D-94A2-00CD-01F7AA38934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4A9E14F9-7A2A-097C-EFCF-DE36CF7311BA}"/>
              </a:ext>
            </a:extLst>
          </p:cNvPr>
          <p:cNvGrpSpPr/>
          <p:nvPr/>
        </p:nvGrpSpPr>
        <p:grpSpPr>
          <a:xfrm>
            <a:off x="2514600" y="1718980"/>
            <a:ext cx="6480545" cy="1705541"/>
            <a:chOff x="3352799" y="1596197"/>
            <a:chExt cx="8640727" cy="2274054"/>
          </a:xfrm>
        </p:grpSpPr>
        <p:pic>
          <p:nvPicPr>
            <p:cNvPr id="11" name="Picture 10">
              <a:extLst>
                <a:ext uri="{FF2B5EF4-FFF2-40B4-BE49-F238E27FC236}">
                  <a16:creationId xmlns:a16="http://schemas.microsoft.com/office/drawing/2014/main" id="{28AC64DE-5D24-D7F2-7B68-7FAD2FE70DD7}"/>
                </a:ext>
              </a:extLst>
            </p:cNvPr>
            <p:cNvPicPr>
              <a:picLocks noChangeAspect="1"/>
            </p:cNvPicPr>
            <p:nvPr/>
          </p:nvPicPr>
          <p:blipFill>
            <a:blip r:embed="rId5">
              <a:extLst>
                <a:ext uri="{28A0092B-C50C-407E-A947-70E740481C1C}">
                  <a14:useLocalDpi xmlns:a14="http://schemas.microsoft.com/office/drawing/2010/main" val="0"/>
                </a:ext>
              </a:extLst>
            </a:blip>
            <a:srcRect l="12606" t="29946" r="877" b="51896"/>
            <a:stretch>
              <a:fillRect/>
            </a:stretch>
          </p:blipFill>
          <p:spPr>
            <a:xfrm>
              <a:off x="3352799" y="2015067"/>
              <a:ext cx="8640727" cy="1855184"/>
            </a:xfrm>
            <a:prstGeom prst="rect">
              <a:avLst/>
            </a:prstGeom>
          </p:spPr>
        </p:pic>
        <p:sp>
          <p:nvSpPr>
            <p:cNvPr id="2" name="Rectangle 1">
              <a:extLst>
                <a:ext uri="{FF2B5EF4-FFF2-40B4-BE49-F238E27FC236}">
                  <a16:creationId xmlns:a16="http://schemas.microsoft.com/office/drawing/2014/main" id="{BA94F813-7C4E-4C68-941F-85663071A931}"/>
                </a:ext>
              </a:extLst>
            </p:cNvPr>
            <p:cNvSpPr/>
            <p:nvPr/>
          </p:nvSpPr>
          <p:spPr>
            <a:xfrm>
              <a:off x="7196667" y="3579234"/>
              <a:ext cx="728133" cy="2803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nvGrpSpPr>
            <p:cNvPr id="4" name="Group 3">
              <a:extLst>
                <a:ext uri="{FF2B5EF4-FFF2-40B4-BE49-F238E27FC236}">
                  <a16:creationId xmlns:a16="http://schemas.microsoft.com/office/drawing/2014/main" id="{3C5BF0E0-A99F-5E8B-F968-1DA7BB349967}"/>
                </a:ext>
              </a:extLst>
            </p:cNvPr>
            <p:cNvGrpSpPr/>
            <p:nvPr/>
          </p:nvGrpSpPr>
          <p:grpSpPr>
            <a:xfrm>
              <a:off x="3352799" y="1596197"/>
              <a:ext cx="8640727" cy="518232"/>
              <a:chOff x="3353403" y="4517380"/>
              <a:chExt cx="8669263" cy="539555"/>
            </a:xfrm>
          </p:grpSpPr>
          <p:pic>
            <p:nvPicPr>
              <p:cNvPr id="5" name="Picture 4">
                <a:extLst>
                  <a:ext uri="{FF2B5EF4-FFF2-40B4-BE49-F238E27FC236}">
                    <a16:creationId xmlns:a16="http://schemas.microsoft.com/office/drawing/2014/main" id="{5F83545A-2856-F7BF-6658-E306FE50BC0A}"/>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6" name="Rectangle 5">
                <a:extLst>
                  <a:ext uri="{FF2B5EF4-FFF2-40B4-BE49-F238E27FC236}">
                    <a16:creationId xmlns:a16="http://schemas.microsoft.com/office/drawing/2014/main" id="{FD60EBD9-9B90-25E6-4BA6-1C00942EFAE7}"/>
                  </a:ext>
                </a:extLst>
              </p:cNvPr>
              <p:cNvSpPr/>
              <p:nvPr/>
            </p:nvSpPr>
            <p:spPr>
              <a:xfrm>
                <a:off x="7081284" y="4517380"/>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grpSp>
      <p:sp>
        <p:nvSpPr>
          <p:cNvPr id="10" name="TextBox 9">
            <a:extLst>
              <a:ext uri="{FF2B5EF4-FFF2-40B4-BE49-F238E27FC236}">
                <a16:creationId xmlns:a16="http://schemas.microsoft.com/office/drawing/2014/main" id="{54AA4D15-DE33-6B69-90E7-5B9AAC20F0BB}"/>
              </a:ext>
            </a:extLst>
          </p:cNvPr>
          <p:cNvSpPr txBox="1"/>
          <p:nvPr/>
        </p:nvSpPr>
        <p:spPr>
          <a:xfrm>
            <a:off x="2513334" y="1365069"/>
            <a:ext cx="1954163" cy="369332"/>
          </a:xfrm>
          <a:prstGeom prst="rect">
            <a:avLst/>
          </a:prstGeom>
          <a:noFill/>
        </p:spPr>
        <p:txBody>
          <a:bodyPr wrap="square" rtlCol="0">
            <a:spAutoFit/>
          </a:bodyPr>
          <a:lstStyle/>
          <a:p>
            <a:r>
              <a:rPr lang="en-US" dirty="0"/>
              <a:t>Tuesday</a:t>
            </a:r>
            <a:endParaRPr lang="en-GB" dirty="0"/>
          </a:p>
        </p:txBody>
      </p:sp>
    </p:spTree>
    <p:extLst>
      <p:ext uri="{BB962C8B-B14F-4D97-AF65-F5344CB8AC3E}">
        <p14:creationId xmlns:p14="http://schemas.microsoft.com/office/powerpoint/2010/main" val="2008127481"/>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70792-36AC-DB50-C733-494BA0E97F5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45C502E-95A6-0C42-56AC-E9D95579CB2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43823A98-6468-44CE-7074-AFE2231BCF14}"/>
              </a:ext>
            </a:extLst>
          </p:cNvPr>
          <p:cNvSpPr txBox="1">
            <a:spLocks/>
          </p:cNvSpPr>
          <p:nvPr/>
        </p:nvSpPr>
        <p:spPr>
          <a:xfrm>
            <a:off x="1223627" y="835624"/>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9E2A9256-FFBE-1CD9-A98C-F4CDA4F8CD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357C48F1-7DAA-6BE1-8308-B6BA42AA7B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2" name="Group 11">
            <a:extLst>
              <a:ext uri="{FF2B5EF4-FFF2-40B4-BE49-F238E27FC236}">
                <a16:creationId xmlns:a16="http://schemas.microsoft.com/office/drawing/2014/main" id="{7EDA8FB1-7D4E-C628-704C-300FBAC56F6B}"/>
              </a:ext>
            </a:extLst>
          </p:cNvPr>
          <p:cNvGrpSpPr/>
          <p:nvPr/>
        </p:nvGrpSpPr>
        <p:grpSpPr>
          <a:xfrm>
            <a:off x="2522871" y="1629469"/>
            <a:ext cx="6470807" cy="1884563"/>
            <a:chOff x="3448049" y="1525849"/>
            <a:chExt cx="8627742" cy="2512751"/>
          </a:xfrm>
        </p:grpSpPr>
        <p:grpSp>
          <p:nvGrpSpPr>
            <p:cNvPr id="2" name="Group 1">
              <a:extLst>
                <a:ext uri="{FF2B5EF4-FFF2-40B4-BE49-F238E27FC236}">
                  <a16:creationId xmlns:a16="http://schemas.microsoft.com/office/drawing/2014/main" id="{20E3837F-C7E6-359B-F4ED-4BC4731C69EE}"/>
                </a:ext>
              </a:extLst>
            </p:cNvPr>
            <p:cNvGrpSpPr/>
            <p:nvPr/>
          </p:nvGrpSpPr>
          <p:grpSpPr>
            <a:xfrm>
              <a:off x="3448049" y="1525849"/>
              <a:ext cx="8627741" cy="540275"/>
              <a:chOff x="3353403" y="4523765"/>
              <a:chExt cx="8669263" cy="540275"/>
            </a:xfrm>
          </p:grpSpPr>
          <p:pic>
            <p:nvPicPr>
              <p:cNvPr id="4" name="Picture 3">
                <a:extLst>
                  <a:ext uri="{FF2B5EF4-FFF2-40B4-BE49-F238E27FC236}">
                    <a16:creationId xmlns:a16="http://schemas.microsoft.com/office/drawing/2014/main" id="{F59BE2ED-2C0E-3C9C-53BB-8D5C4B9DBC6F}"/>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4D3CDA90-8B55-C1B2-B9C4-D93219CBA853}"/>
                  </a:ext>
                </a:extLst>
              </p:cNvPr>
              <p:cNvSpPr/>
              <p:nvPr/>
            </p:nvSpPr>
            <p:spPr>
              <a:xfrm>
                <a:off x="7081284" y="4530869"/>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nvGrpSpPr>
            <p:cNvPr id="9" name="Group 8">
              <a:extLst>
                <a:ext uri="{FF2B5EF4-FFF2-40B4-BE49-F238E27FC236}">
                  <a16:creationId xmlns:a16="http://schemas.microsoft.com/office/drawing/2014/main" id="{7406D837-AEFF-3AAD-A1BB-11377557E433}"/>
                </a:ext>
              </a:extLst>
            </p:cNvPr>
            <p:cNvGrpSpPr/>
            <p:nvPr/>
          </p:nvGrpSpPr>
          <p:grpSpPr>
            <a:xfrm>
              <a:off x="3448050" y="2039530"/>
              <a:ext cx="8627741" cy="1999070"/>
              <a:chOff x="5082913" y="1997717"/>
              <a:chExt cx="5487927" cy="1271567"/>
            </a:xfrm>
          </p:grpSpPr>
          <p:pic>
            <p:nvPicPr>
              <p:cNvPr id="11" name="Picture 10">
                <a:extLst>
                  <a:ext uri="{FF2B5EF4-FFF2-40B4-BE49-F238E27FC236}">
                    <a16:creationId xmlns:a16="http://schemas.microsoft.com/office/drawing/2014/main" id="{4585C60C-4166-C833-7C71-294304A8C44D}"/>
                  </a:ext>
                </a:extLst>
              </p:cNvPr>
              <p:cNvPicPr>
                <a:picLocks noChangeAspect="1"/>
              </p:cNvPicPr>
              <p:nvPr/>
            </p:nvPicPr>
            <p:blipFill>
              <a:blip r:embed="rId6">
                <a:extLst>
                  <a:ext uri="{28A0092B-C50C-407E-A947-70E740481C1C}">
                    <a14:useLocalDpi xmlns:a14="http://schemas.microsoft.com/office/drawing/2010/main" val="0"/>
                  </a:ext>
                </a:extLst>
              </a:blip>
              <a:srcRect l="12461" t="45241" r="1728" b="35598"/>
              <a:stretch>
                <a:fillRect/>
              </a:stretch>
            </p:blipFill>
            <p:spPr>
              <a:xfrm>
                <a:off x="5082913" y="2003746"/>
                <a:ext cx="5487927" cy="1265538"/>
              </a:xfrm>
              <a:prstGeom prst="rect">
                <a:avLst/>
              </a:prstGeom>
            </p:spPr>
          </p:pic>
          <p:sp>
            <p:nvSpPr>
              <p:cNvPr id="6" name="Rectangle 5">
                <a:extLst>
                  <a:ext uri="{FF2B5EF4-FFF2-40B4-BE49-F238E27FC236}">
                    <a16:creationId xmlns:a16="http://schemas.microsoft.com/office/drawing/2014/main" id="{808B582D-990A-D3E4-846D-1F25DDFB33C3}"/>
                  </a:ext>
                </a:extLst>
              </p:cNvPr>
              <p:cNvSpPr/>
              <p:nvPr/>
            </p:nvSpPr>
            <p:spPr>
              <a:xfrm>
                <a:off x="5191125" y="2003746"/>
                <a:ext cx="2200275" cy="7270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7" name="Rectangle 6">
                <a:extLst>
                  <a:ext uri="{FF2B5EF4-FFF2-40B4-BE49-F238E27FC236}">
                    <a16:creationId xmlns:a16="http://schemas.microsoft.com/office/drawing/2014/main" id="{C2BB41E3-2D78-1778-9E9B-3E26B26BB9B5}"/>
                  </a:ext>
                </a:extLst>
              </p:cNvPr>
              <p:cNvSpPr/>
              <p:nvPr/>
            </p:nvSpPr>
            <p:spPr>
              <a:xfrm>
                <a:off x="8219012" y="1997717"/>
                <a:ext cx="2200275" cy="7270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0" name="Rectangle 9">
              <a:extLst>
                <a:ext uri="{FF2B5EF4-FFF2-40B4-BE49-F238E27FC236}">
                  <a16:creationId xmlns:a16="http://schemas.microsoft.com/office/drawing/2014/main" id="{7A5CA241-C914-6041-5B71-E5D5E9A4588B}"/>
                </a:ext>
              </a:extLst>
            </p:cNvPr>
            <p:cNvSpPr/>
            <p:nvPr/>
          </p:nvSpPr>
          <p:spPr>
            <a:xfrm>
              <a:off x="7591425" y="3933825"/>
              <a:ext cx="142875" cy="95250"/>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4" name="TextBox 13">
            <a:extLst>
              <a:ext uri="{FF2B5EF4-FFF2-40B4-BE49-F238E27FC236}">
                <a16:creationId xmlns:a16="http://schemas.microsoft.com/office/drawing/2014/main" id="{2AFA5C6E-D0FA-9846-8433-5C3AF9242EFD}"/>
              </a:ext>
            </a:extLst>
          </p:cNvPr>
          <p:cNvSpPr txBox="1"/>
          <p:nvPr/>
        </p:nvSpPr>
        <p:spPr>
          <a:xfrm>
            <a:off x="2522870" y="1271656"/>
            <a:ext cx="1954163" cy="369332"/>
          </a:xfrm>
          <a:prstGeom prst="rect">
            <a:avLst/>
          </a:prstGeom>
          <a:noFill/>
        </p:spPr>
        <p:txBody>
          <a:bodyPr wrap="square" rtlCol="0">
            <a:spAutoFit/>
          </a:bodyPr>
          <a:lstStyle/>
          <a:p>
            <a:r>
              <a:rPr lang="en-US" dirty="0"/>
              <a:t>Wednesday</a:t>
            </a:r>
            <a:endParaRPr lang="en-GB" dirty="0"/>
          </a:p>
        </p:txBody>
      </p:sp>
    </p:spTree>
    <p:extLst>
      <p:ext uri="{BB962C8B-B14F-4D97-AF65-F5344CB8AC3E}">
        <p14:creationId xmlns:p14="http://schemas.microsoft.com/office/powerpoint/2010/main" val="1367088125"/>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D6B4F-0AFB-07C9-9D24-CD0F7FF42A2F}"/>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B983EF1-A4F8-6F96-1B67-A0BE462F4D4D}"/>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dirty="0">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69521AA-4DA7-B51C-8D08-5E20C673D374}"/>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D6421B0A-7276-3556-BD2E-0D2F62F592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9E95F796-E783-8089-4549-43BD26E0CE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96CD2945-C9C2-1A61-4947-F015B97E1120}"/>
              </a:ext>
            </a:extLst>
          </p:cNvPr>
          <p:cNvGrpSpPr/>
          <p:nvPr/>
        </p:nvGrpSpPr>
        <p:grpSpPr>
          <a:xfrm>
            <a:off x="2495126" y="1669570"/>
            <a:ext cx="6501947" cy="1809938"/>
            <a:chOff x="3343878" y="2042592"/>
            <a:chExt cx="8669263" cy="2413251"/>
          </a:xfrm>
        </p:grpSpPr>
        <p:pic>
          <p:nvPicPr>
            <p:cNvPr id="11" name="Picture 10">
              <a:extLst>
                <a:ext uri="{FF2B5EF4-FFF2-40B4-BE49-F238E27FC236}">
                  <a16:creationId xmlns:a16="http://schemas.microsoft.com/office/drawing/2014/main" id="{F7A9F55C-377B-E3A7-8948-47761BA488E9}"/>
                </a:ext>
              </a:extLst>
            </p:cNvPr>
            <p:cNvPicPr>
              <a:picLocks noChangeAspect="1"/>
            </p:cNvPicPr>
            <p:nvPr/>
          </p:nvPicPr>
          <p:blipFill>
            <a:blip r:embed="rId5">
              <a:extLst>
                <a:ext uri="{28A0092B-C50C-407E-A947-70E740481C1C}">
                  <a14:useLocalDpi xmlns:a14="http://schemas.microsoft.com/office/drawing/2010/main" val="0"/>
                </a:ext>
              </a:extLst>
            </a:blip>
            <a:srcRect l="12526" t="63320" r="944" b="18509"/>
            <a:stretch>
              <a:fillRect/>
            </a:stretch>
          </p:blipFill>
          <p:spPr>
            <a:xfrm>
              <a:off x="3343878" y="2575762"/>
              <a:ext cx="8669263" cy="1880081"/>
            </a:xfrm>
            <a:prstGeom prst="rect">
              <a:avLst/>
            </a:prstGeom>
          </p:spPr>
        </p:pic>
        <p:grpSp>
          <p:nvGrpSpPr>
            <p:cNvPr id="2" name="Group 1">
              <a:extLst>
                <a:ext uri="{FF2B5EF4-FFF2-40B4-BE49-F238E27FC236}">
                  <a16:creationId xmlns:a16="http://schemas.microsoft.com/office/drawing/2014/main" id="{03126B8A-CEB5-BBF5-1F95-760AB18F81E4}"/>
                </a:ext>
              </a:extLst>
            </p:cNvPr>
            <p:cNvGrpSpPr/>
            <p:nvPr/>
          </p:nvGrpSpPr>
          <p:grpSpPr>
            <a:xfrm>
              <a:off x="3343878" y="2042592"/>
              <a:ext cx="8669263" cy="537768"/>
              <a:chOff x="3353403" y="4523765"/>
              <a:chExt cx="8669263" cy="537768"/>
            </a:xfrm>
          </p:grpSpPr>
          <p:pic>
            <p:nvPicPr>
              <p:cNvPr id="4" name="Picture 3">
                <a:extLst>
                  <a:ext uri="{FF2B5EF4-FFF2-40B4-BE49-F238E27FC236}">
                    <a16:creationId xmlns:a16="http://schemas.microsoft.com/office/drawing/2014/main" id="{4085415F-F494-226F-5804-BA056DFCDD1F}"/>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61009FED-67F0-1992-F544-E515F71622E1}"/>
                  </a:ext>
                </a:extLst>
              </p:cNvPr>
              <p:cNvSpPr/>
              <p:nvPr/>
            </p:nvSpPr>
            <p:spPr>
              <a:xfrm>
                <a:off x="7071759" y="4528362"/>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
        <p:nvSpPr>
          <p:cNvPr id="9" name="TextBox 8">
            <a:extLst>
              <a:ext uri="{FF2B5EF4-FFF2-40B4-BE49-F238E27FC236}">
                <a16:creationId xmlns:a16="http://schemas.microsoft.com/office/drawing/2014/main" id="{23004A9A-7588-DDC5-8172-D5CC96DD4A4E}"/>
              </a:ext>
            </a:extLst>
          </p:cNvPr>
          <p:cNvSpPr txBox="1"/>
          <p:nvPr/>
        </p:nvSpPr>
        <p:spPr>
          <a:xfrm>
            <a:off x="2495126" y="1300238"/>
            <a:ext cx="1954163" cy="369332"/>
          </a:xfrm>
          <a:prstGeom prst="rect">
            <a:avLst/>
          </a:prstGeom>
          <a:noFill/>
        </p:spPr>
        <p:txBody>
          <a:bodyPr wrap="square" rtlCol="0">
            <a:spAutoFit/>
          </a:bodyPr>
          <a:lstStyle/>
          <a:p>
            <a:r>
              <a:rPr lang="en-US" dirty="0"/>
              <a:t>Thursday</a:t>
            </a:r>
            <a:endParaRPr lang="en-GB" dirty="0"/>
          </a:p>
        </p:txBody>
      </p:sp>
    </p:spTree>
    <p:extLst>
      <p:ext uri="{BB962C8B-B14F-4D97-AF65-F5344CB8AC3E}">
        <p14:creationId xmlns:p14="http://schemas.microsoft.com/office/powerpoint/2010/main" val="826172858"/>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E3477-E078-1F1B-ECDD-4D32003846F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DA07858-D675-9827-DFB6-EEE9C53E599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28 September 2026</a:t>
            </a:r>
          </a:p>
          <a:p>
            <a:pPr lvl="0" algn="ctr">
              <a:spcAft>
                <a:spcPts val="1200"/>
              </a:spcAft>
              <a:defRPr/>
            </a:pPr>
            <a:r>
              <a:rPr lang="en-GB" sz="1600" b="1">
                <a:solidFill>
                  <a:prstClr val="white"/>
                </a:solidFill>
                <a:latin typeface="Century Gothic" panose="020B0502020202020204" pitchFamily="34" charset="0"/>
              </a:rPr>
              <a:t>WEEK A</a:t>
            </a:r>
            <a:endParaRPr lang="en-GB" sz="2000" b="1" dirty="0">
              <a:solidFill>
                <a:prstClr val="white"/>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6EB1F67-427B-C3E5-B37B-D13411D81CFD}"/>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57D3504B-1DBF-ECDE-365A-40ED4B8A29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AAD4C7A-B74B-C765-FF22-B82D844C3E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92FFDDF6-61AE-160C-D320-938151FE367B}"/>
              </a:ext>
            </a:extLst>
          </p:cNvPr>
          <p:cNvGrpSpPr/>
          <p:nvPr/>
        </p:nvGrpSpPr>
        <p:grpSpPr>
          <a:xfrm>
            <a:off x="2527187" y="1703851"/>
            <a:ext cx="6501947" cy="1735798"/>
            <a:chOff x="3321456" y="1428730"/>
            <a:chExt cx="8669263" cy="2314397"/>
          </a:xfrm>
        </p:grpSpPr>
        <p:pic>
          <p:nvPicPr>
            <p:cNvPr id="11" name="Picture 10">
              <a:extLst>
                <a:ext uri="{FF2B5EF4-FFF2-40B4-BE49-F238E27FC236}">
                  <a16:creationId xmlns:a16="http://schemas.microsoft.com/office/drawing/2014/main" id="{8674AFBA-AE00-9535-382A-61C10860556C}"/>
                </a:ext>
              </a:extLst>
            </p:cNvPr>
            <p:cNvPicPr>
              <a:picLocks noChangeAspect="1"/>
            </p:cNvPicPr>
            <p:nvPr/>
          </p:nvPicPr>
          <p:blipFill>
            <a:blip r:embed="rId5">
              <a:extLst>
                <a:ext uri="{28A0092B-C50C-407E-A947-70E740481C1C}">
                  <a14:useLocalDpi xmlns:a14="http://schemas.microsoft.com/office/drawing/2010/main" val="0"/>
                </a:ext>
              </a:extLst>
            </a:blip>
            <a:srcRect l="12080" t="80429" r="1329" b="2296"/>
            <a:stretch>
              <a:fillRect/>
            </a:stretch>
          </p:blipFill>
          <p:spPr>
            <a:xfrm>
              <a:off x="3321456" y="1956972"/>
              <a:ext cx="8669263" cy="1786155"/>
            </a:xfrm>
            <a:prstGeom prst="rect">
              <a:avLst/>
            </a:prstGeom>
          </p:spPr>
        </p:pic>
        <p:grpSp>
          <p:nvGrpSpPr>
            <p:cNvPr id="2" name="Group 1">
              <a:extLst>
                <a:ext uri="{FF2B5EF4-FFF2-40B4-BE49-F238E27FC236}">
                  <a16:creationId xmlns:a16="http://schemas.microsoft.com/office/drawing/2014/main" id="{5E9A190D-BE35-351B-05F3-509B52A2DBEF}"/>
                </a:ext>
              </a:extLst>
            </p:cNvPr>
            <p:cNvGrpSpPr/>
            <p:nvPr/>
          </p:nvGrpSpPr>
          <p:grpSpPr>
            <a:xfrm>
              <a:off x="3321456" y="1428730"/>
              <a:ext cx="8669263" cy="537768"/>
              <a:chOff x="3353403" y="4523765"/>
              <a:chExt cx="8669263" cy="537768"/>
            </a:xfrm>
          </p:grpSpPr>
          <p:pic>
            <p:nvPicPr>
              <p:cNvPr id="4" name="Picture 3">
                <a:extLst>
                  <a:ext uri="{FF2B5EF4-FFF2-40B4-BE49-F238E27FC236}">
                    <a16:creationId xmlns:a16="http://schemas.microsoft.com/office/drawing/2014/main" id="{6E50C6A4-E9FB-2DCB-38AB-CFA2C7636C7D}"/>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6AB8D7D2-317F-856E-7D2F-86A616DB3995}"/>
                  </a:ext>
                </a:extLst>
              </p:cNvPr>
              <p:cNvSpPr/>
              <p:nvPr/>
            </p:nvSpPr>
            <p:spPr>
              <a:xfrm>
                <a:off x="7081284" y="4528362"/>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
        <p:nvSpPr>
          <p:cNvPr id="9" name="TextBox 8">
            <a:extLst>
              <a:ext uri="{FF2B5EF4-FFF2-40B4-BE49-F238E27FC236}">
                <a16:creationId xmlns:a16="http://schemas.microsoft.com/office/drawing/2014/main" id="{56B7FA4E-5EA4-D816-5D69-AC08A043C650}"/>
              </a:ext>
            </a:extLst>
          </p:cNvPr>
          <p:cNvSpPr txBox="1"/>
          <p:nvPr/>
        </p:nvSpPr>
        <p:spPr>
          <a:xfrm>
            <a:off x="2527187" y="1334519"/>
            <a:ext cx="1954163" cy="369332"/>
          </a:xfrm>
          <a:prstGeom prst="rect">
            <a:avLst/>
          </a:prstGeom>
          <a:noFill/>
        </p:spPr>
        <p:txBody>
          <a:bodyPr wrap="square" rtlCol="0">
            <a:spAutoFit/>
          </a:bodyPr>
          <a:lstStyle/>
          <a:p>
            <a:r>
              <a:rPr lang="en-US" dirty="0"/>
              <a:t>Friday</a:t>
            </a:r>
            <a:endParaRPr lang="en-GB" dirty="0"/>
          </a:p>
        </p:txBody>
      </p:sp>
    </p:spTree>
    <p:extLst>
      <p:ext uri="{BB962C8B-B14F-4D97-AF65-F5344CB8AC3E}">
        <p14:creationId xmlns:p14="http://schemas.microsoft.com/office/powerpoint/2010/main" val="4181052168"/>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952FFA36-F134-2BEE-6033-98C1E2709C3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lvl="0" algn="ctr">
              <a:spcAft>
                <a:spcPts val="1200"/>
              </a:spcAft>
              <a:defRPr/>
            </a:pPr>
            <a:r>
              <a:rPr lang="en-GB" sz="1600" dirty="0">
                <a:solidFill>
                  <a:prstClr val="white"/>
                </a:solidFill>
                <a:latin typeface="Century Gothic" panose="020B0502020202020204" pitchFamily="34" charset="0"/>
              </a:rPr>
              <a:t>21 September 2026</a:t>
            </a:r>
          </a:p>
          <a:p>
            <a:pPr lvl="0" algn="ctr">
              <a:spcAft>
                <a:spcPts val="1200"/>
              </a:spcAft>
              <a:defRPr/>
            </a:pPr>
            <a:r>
              <a:rPr lang="en-GB" sz="1600" b="1" dirty="0">
                <a:solidFill>
                  <a:prstClr val="white"/>
                </a:solidFill>
                <a:latin typeface="Century Gothic" panose="020B0502020202020204" pitchFamily="34" charset="0"/>
              </a:rPr>
              <a:t>WEEK B</a:t>
            </a:r>
            <a:endParaRPr lang="en-GB" sz="2000" b="1" dirty="0">
              <a:solidFill>
                <a:prstClr val="white"/>
              </a:solidFill>
              <a:latin typeface="Century Gothic" panose="020B0502020202020204" pitchFamily="34" charset="0"/>
            </a:endParaRPr>
          </a:p>
        </p:txBody>
      </p:sp>
      <p:pic>
        <p:nvPicPr>
          <p:cNvPr id="13" name="Picture 12">
            <a:extLst>
              <a:ext uri="{FF2B5EF4-FFF2-40B4-BE49-F238E27FC236}">
                <a16:creationId xmlns:a16="http://schemas.microsoft.com/office/drawing/2014/main" id="{68783888-E07F-1324-0175-1EA62E6EFF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117D272-4B8C-954D-3465-53DF8D7C9A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DD3A76-24FE-472B-8301-9BA4D999158E}">
  <ds:schemaRefs>
    <ds:schemaRef ds:uri="http://schemas.microsoft.com/office/2006/documentManagement/types"/>
    <ds:schemaRef ds:uri="http://www.w3.org/XML/1998/namespace"/>
    <ds:schemaRef ds:uri="http://schemas.openxmlformats.org/package/2006/metadata/core-properties"/>
    <ds:schemaRef ds:uri="http://schemas.microsoft.com/office/2006/metadata/properties"/>
    <ds:schemaRef ds:uri="http://schemas.microsoft.com/office/infopath/2007/PartnerControls"/>
    <ds:schemaRef ds:uri="842595ed-50a8-4110-8593-08600e5b5513"/>
    <ds:schemaRef ds:uri="ade7cddc-a987-4561-b3d2-525516dd4d48"/>
    <ds:schemaRef ds:uri="http://purl.org/dc/elements/1.1/"/>
    <ds:schemaRef ds:uri="http://schemas.microsoft.com/sharepoint/v3"/>
    <ds:schemaRef ds:uri="http://purl.org/dc/dcmitype/"/>
    <ds:schemaRef ds:uri="http://purl.org/dc/terms/"/>
  </ds:schemaRefs>
</ds:datastoreItem>
</file>

<file path=customXml/itemProps2.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3.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6725</TotalTime>
  <Words>1337</Words>
  <Application>Microsoft Office PowerPoint</Application>
  <PresentationFormat>On-screen Show (16:9)</PresentationFormat>
  <Paragraphs>293</Paragraphs>
  <Slides>28</Slides>
  <Notes>27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Algerian</vt: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213</cp:revision>
  <dcterms:created xsi:type="dcterms:W3CDTF">2025-02-27T08:22:53Z</dcterms:created>
  <dcterms:modified xsi:type="dcterms:W3CDTF">2026-09-25T11:32:13Z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