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8" r:id="rId4"/>
  </p:sldMasterIdLst>
  <p:notesMasterIdLst>
    <p:notesMasterId r:id="rId6"/>
  </p:notesMasterIdLst>
  <p:sldIdLst>
    <p:sldId id="259" r:id="rId5"/>
  </p:sldIdLst>
  <p:sldSz cx="10439400" cy="1511935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C200"/>
    <a:srgbClr val="FCC4E5"/>
    <a:srgbClr val="FF66CC"/>
    <a:srgbClr val="E6A9F9"/>
    <a:srgbClr val="F27B22"/>
    <a:srgbClr val="7030A0"/>
    <a:srgbClr val="40D3E9"/>
    <a:srgbClr val="203864"/>
    <a:srgbClr val="00B050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97" autoAdjust="0"/>
    <p:restoredTop sz="94249" autoAdjust="0"/>
  </p:normalViewPr>
  <p:slideViewPr>
    <p:cSldViewPr snapToGrid="0">
      <p:cViewPr>
        <p:scale>
          <a:sx n="100" d="100"/>
          <a:sy n="100" d="100"/>
        </p:scale>
        <p:origin x="306" y="-64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later, Michael" userId="5ea8ca15-43f3-4fbc-a758-b2ff98785eb1" providerId="ADAL" clId="{1626778D-D70E-4953-8681-1B473F0DB05F}"/>
    <pc:docChg chg="undo custSel modSld">
      <pc:chgData name="Slater, Michael" userId="5ea8ca15-43f3-4fbc-a758-b2ff98785eb1" providerId="ADAL" clId="{1626778D-D70E-4953-8681-1B473F0DB05F}" dt="2024-02-23T14:49:04.584" v="588" actId="1076"/>
      <pc:docMkLst>
        <pc:docMk/>
      </pc:docMkLst>
      <pc:sldChg chg="addSp delSp modSp mod">
        <pc:chgData name="Slater, Michael" userId="5ea8ca15-43f3-4fbc-a758-b2ff98785eb1" providerId="ADAL" clId="{1626778D-D70E-4953-8681-1B473F0DB05F}" dt="2024-02-23T14:49:04.584" v="588" actId="1076"/>
        <pc:sldMkLst>
          <pc:docMk/>
          <pc:sldMk cId="1371583300" sldId="259"/>
        </pc:sldMkLst>
        <pc:spChg chg="ord">
          <ac:chgData name="Slater, Michael" userId="5ea8ca15-43f3-4fbc-a758-b2ff98785eb1" providerId="ADAL" clId="{1626778D-D70E-4953-8681-1B473F0DB05F}" dt="2024-02-23T12:30:22.653" v="75" actId="166"/>
          <ac:spMkLst>
            <pc:docMk/>
            <pc:sldMk cId="1371583300" sldId="259"/>
            <ac:spMk id="31" creationId="{00000000-0000-0000-0000-000000000000}"/>
          </ac:spMkLst>
        </pc:spChg>
        <pc:spChg chg="mod">
          <ac:chgData name="Slater, Michael" userId="5ea8ca15-43f3-4fbc-a758-b2ff98785eb1" providerId="ADAL" clId="{1626778D-D70E-4953-8681-1B473F0DB05F}" dt="2024-02-23T14:44:43.784" v="548" actId="20577"/>
          <ac:spMkLst>
            <pc:docMk/>
            <pc:sldMk cId="1371583300" sldId="259"/>
            <ac:spMk id="189" creationId="{D9F36CBE-BC89-0949-8A04-AB08254F9C99}"/>
          </ac:spMkLst>
        </pc:spChg>
        <pc:spChg chg="add mod">
          <ac:chgData name="Slater, Michael" userId="5ea8ca15-43f3-4fbc-a758-b2ff98785eb1" providerId="ADAL" clId="{1626778D-D70E-4953-8681-1B473F0DB05F}" dt="2024-02-23T12:19:45.382" v="6"/>
          <ac:spMkLst>
            <pc:docMk/>
            <pc:sldMk cId="1371583300" sldId="259"/>
            <ac:spMk id="192" creationId="{47AA083B-4A88-4BAE-8445-99BEAF26814C}"/>
          </ac:spMkLst>
        </pc:spChg>
        <pc:spChg chg="add mod">
          <ac:chgData name="Slater, Michael" userId="5ea8ca15-43f3-4fbc-a758-b2ff98785eb1" providerId="ADAL" clId="{1626778D-D70E-4953-8681-1B473F0DB05F}" dt="2024-02-23T12:19:54.741" v="8"/>
          <ac:spMkLst>
            <pc:docMk/>
            <pc:sldMk cId="1371583300" sldId="259"/>
            <ac:spMk id="193" creationId="{F2120752-3116-468E-B0A7-1B18C504FCBB}"/>
          </ac:spMkLst>
        </pc:spChg>
        <pc:spChg chg="add mod ord">
          <ac:chgData name="Slater, Michael" userId="5ea8ca15-43f3-4fbc-a758-b2ff98785eb1" providerId="ADAL" clId="{1626778D-D70E-4953-8681-1B473F0DB05F}" dt="2024-02-23T14:28:55.975" v="104" actId="167"/>
          <ac:spMkLst>
            <pc:docMk/>
            <pc:sldMk cId="1371583300" sldId="259"/>
            <ac:spMk id="196" creationId="{D535F606-E2E3-4A85-BC07-C27FDC800AD4}"/>
          </ac:spMkLst>
        </pc:spChg>
        <pc:spChg chg="add mod">
          <ac:chgData name="Slater, Michael" userId="5ea8ca15-43f3-4fbc-a758-b2ff98785eb1" providerId="ADAL" clId="{1626778D-D70E-4953-8681-1B473F0DB05F}" dt="2024-02-23T12:20:50.711" v="13"/>
          <ac:spMkLst>
            <pc:docMk/>
            <pc:sldMk cId="1371583300" sldId="259"/>
            <ac:spMk id="198" creationId="{7596B334-63E4-45AE-88B5-8E27B67373F1}"/>
          </ac:spMkLst>
        </pc:spChg>
        <pc:spChg chg="add mod">
          <ac:chgData name="Slater, Michael" userId="5ea8ca15-43f3-4fbc-a758-b2ff98785eb1" providerId="ADAL" clId="{1626778D-D70E-4953-8681-1B473F0DB05F}" dt="2024-02-23T12:20:59.672" v="15"/>
          <ac:spMkLst>
            <pc:docMk/>
            <pc:sldMk cId="1371583300" sldId="259"/>
            <ac:spMk id="199" creationId="{D8682913-A7E5-4737-B7DF-F75192B215BD}"/>
          </ac:spMkLst>
        </pc:spChg>
        <pc:spChg chg="add mod">
          <ac:chgData name="Slater, Michael" userId="5ea8ca15-43f3-4fbc-a758-b2ff98785eb1" providerId="ADAL" clId="{1626778D-D70E-4953-8681-1B473F0DB05F}" dt="2024-02-23T12:21:09.129" v="17"/>
          <ac:spMkLst>
            <pc:docMk/>
            <pc:sldMk cId="1371583300" sldId="259"/>
            <ac:spMk id="200" creationId="{4DDC2858-805A-4696-8D43-A163F2201BCE}"/>
          </ac:spMkLst>
        </pc:spChg>
        <pc:spChg chg="add mod">
          <ac:chgData name="Slater, Michael" userId="5ea8ca15-43f3-4fbc-a758-b2ff98785eb1" providerId="ADAL" clId="{1626778D-D70E-4953-8681-1B473F0DB05F}" dt="2024-02-23T12:21:42.569" v="20"/>
          <ac:spMkLst>
            <pc:docMk/>
            <pc:sldMk cId="1371583300" sldId="259"/>
            <ac:spMk id="201" creationId="{7C11766E-09D5-493D-A35D-E0EAD4209C46}"/>
          </ac:spMkLst>
        </pc:spChg>
        <pc:spChg chg="add del mod">
          <ac:chgData name="Slater, Michael" userId="5ea8ca15-43f3-4fbc-a758-b2ff98785eb1" providerId="ADAL" clId="{1626778D-D70E-4953-8681-1B473F0DB05F}" dt="2024-02-23T12:21:54.350" v="22"/>
          <ac:spMkLst>
            <pc:docMk/>
            <pc:sldMk cId="1371583300" sldId="259"/>
            <ac:spMk id="202" creationId="{3BC9BAED-0DAF-46C6-A2D9-662EA003A865}"/>
          </ac:spMkLst>
        </pc:spChg>
        <pc:spChg chg="add mod">
          <ac:chgData name="Slater, Michael" userId="5ea8ca15-43f3-4fbc-a758-b2ff98785eb1" providerId="ADAL" clId="{1626778D-D70E-4953-8681-1B473F0DB05F}" dt="2024-02-23T12:22:38.937" v="29" actId="1076"/>
          <ac:spMkLst>
            <pc:docMk/>
            <pc:sldMk cId="1371583300" sldId="259"/>
            <ac:spMk id="203" creationId="{56344176-FF6A-4C60-B1D9-4628A30C7BBD}"/>
          </ac:spMkLst>
        </pc:spChg>
        <pc:spChg chg="add mod">
          <ac:chgData name="Slater, Michael" userId="5ea8ca15-43f3-4fbc-a758-b2ff98785eb1" providerId="ADAL" clId="{1626778D-D70E-4953-8681-1B473F0DB05F}" dt="2024-02-23T12:22:58.611" v="31" actId="403"/>
          <ac:spMkLst>
            <pc:docMk/>
            <pc:sldMk cId="1371583300" sldId="259"/>
            <ac:spMk id="204" creationId="{B7742268-5A62-4962-A5F7-B7EC3ED47C54}"/>
          </ac:spMkLst>
        </pc:spChg>
        <pc:spChg chg="mod">
          <ac:chgData name="Slater, Michael" userId="5ea8ca15-43f3-4fbc-a758-b2ff98785eb1" providerId="ADAL" clId="{1626778D-D70E-4953-8681-1B473F0DB05F}" dt="2024-02-23T14:26:13.348" v="79" actId="1076"/>
          <ac:spMkLst>
            <pc:docMk/>
            <pc:sldMk cId="1371583300" sldId="259"/>
            <ac:spMk id="207" creationId="{2D74221B-A35C-CF42-9BB7-660651B41CB9}"/>
          </ac:spMkLst>
        </pc:spChg>
        <pc:spChg chg="del">
          <ac:chgData name="Slater, Michael" userId="5ea8ca15-43f3-4fbc-a758-b2ff98785eb1" providerId="ADAL" clId="{1626778D-D70E-4953-8681-1B473F0DB05F}" dt="2024-02-23T14:26:05.057" v="77" actId="478"/>
          <ac:spMkLst>
            <pc:docMk/>
            <pc:sldMk cId="1371583300" sldId="259"/>
            <ac:spMk id="208" creationId="{C188C260-248B-0140-94E2-8A93442BC2C9}"/>
          </ac:spMkLst>
        </pc:spChg>
        <pc:spChg chg="mod">
          <ac:chgData name="Slater, Michael" userId="5ea8ca15-43f3-4fbc-a758-b2ff98785eb1" providerId="ADAL" clId="{1626778D-D70E-4953-8681-1B473F0DB05F}" dt="2024-02-23T14:26:17.061" v="80" actId="1076"/>
          <ac:spMkLst>
            <pc:docMk/>
            <pc:sldMk cId="1371583300" sldId="259"/>
            <ac:spMk id="209" creationId="{ECC42ABC-CA4B-6545-8AEC-4FDA52ECA7A0}"/>
          </ac:spMkLst>
        </pc:spChg>
        <pc:spChg chg="mod">
          <ac:chgData name="Slater, Michael" userId="5ea8ca15-43f3-4fbc-a758-b2ff98785eb1" providerId="ADAL" clId="{1626778D-D70E-4953-8681-1B473F0DB05F}" dt="2024-02-23T14:49:00.208" v="587" actId="1076"/>
          <ac:spMkLst>
            <pc:docMk/>
            <pc:sldMk cId="1371583300" sldId="259"/>
            <ac:spMk id="211" creationId="{4BD5BC63-1F16-5E4C-87A2-208F7385E91A}"/>
          </ac:spMkLst>
        </pc:spChg>
        <pc:spChg chg="del">
          <ac:chgData name="Slater, Michael" userId="5ea8ca15-43f3-4fbc-a758-b2ff98785eb1" providerId="ADAL" clId="{1626778D-D70E-4953-8681-1B473F0DB05F}" dt="2024-02-23T12:28:02.363" v="46" actId="478"/>
          <ac:spMkLst>
            <pc:docMk/>
            <pc:sldMk cId="1371583300" sldId="259"/>
            <ac:spMk id="212" creationId="{4BD5BC63-1F16-5E4C-87A2-208F7385E91A}"/>
          </ac:spMkLst>
        </pc:spChg>
        <pc:spChg chg="mod">
          <ac:chgData name="Slater, Michael" userId="5ea8ca15-43f3-4fbc-a758-b2ff98785eb1" providerId="ADAL" clId="{1626778D-D70E-4953-8681-1B473F0DB05F}" dt="2024-02-23T14:26:32.262" v="83" actId="1076"/>
          <ac:spMkLst>
            <pc:docMk/>
            <pc:sldMk cId="1371583300" sldId="259"/>
            <ac:spMk id="213" creationId="{98F7AAB4-A91A-3F4A-8F64-00D58EAA80E0}"/>
          </ac:spMkLst>
        </pc:spChg>
        <pc:spChg chg="mod">
          <ac:chgData name="Slater, Michael" userId="5ea8ca15-43f3-4fbc-a758-b2ff98785eb1" providerId="ADAL" clId="{1626778D-D70E-4953-8681-1B473F0DB05F}" dt="2024-02-23T14:49:04.584" v="588" actId="1076"/>
          <ac:spMkLst>
            <pc:docMk/>
            <pc:sldMk cId="1371583300" sldId="259"/>
            <ac:spMk id="214" creationId="{CA50E009-1EB1-1346-94C5-FE88020822E9}"/>
          </ac:spMkLst>
        </pc:spChg>
        <pc:spChg chg="del mod">
          <ac:chgData name="Slater, Michael" userId="5ea8ca15-43f3-4fbc-a758-b2ff98785eb1" providerId="ADAL" clId="{1626778D-D70E-4953-8681-1B473F0DB05F}" dt="2024-02-23T12:28:01.337" v="45" actId="478"/>
          <ac:spMkLst>
            <pc:docMk/>
            <pc:sldMk cId="1371583300" sldId="259"/>
            <ac:spMk id="215" creationId="{CA50E009-1EB1-1346-94C5-FE88020822E9}"/>
          </ac:spMkLst>
        </pc:spChg>
        <pc:spChg chg="del">
          <ac:chgData name="Slater, Michael" userId="5ea8ca15-43f3-4fbc-a758-b2ff98785eb1" providerId="ADAL" clId="{1626778D-D70E-4953-8681-1B473F0DB05F}" dt="2024-02-23T12:21:08.509" v="16" actId="478"/>
          <ac:spMkLst>
            <pc:docMk/>
            <pc:sldMk cId="1371583300" sldId="259"/>
            <ac:spMk id="216" creationId="{65295AA6-B59C-454B-ACB3-1526AB591DE3}"/>
          </ac:spMkLst>
        </pc:spChg>
        <pc:spChg chg="del">
          <ac:chgData name="Slater, Michael" userId="5ea8ca15-43f3-4fbc-a758-b2ff98785eb1" providerId="ADAL" clId="{1626778D-D70E-4953-8681-1B473F0DB05F}" dt="2024-02-23T14:26:04.118" v="76" actId="478"/>
          <ac:spMkLst>
            <pc:docMk/>
            <pc:sldMk cId="1371583300" sldId="259"/>
            <ac:spMk id="217" creationId="{46C22504-4707-6F41-A809-E306DAE136F0}"/>
          </ac:spMkLst>
        </pc:spChg>
        <pc:spChg chg="add mod">
          <ac:chgData name="Slater, Michael" userId="5ea8ca15-43f3-4fbc-a758-b2ff98785eb1" providerId="ADAL" clId="{1626778D-D70E-4953-8681-1B473F0DB05F}" dt="2024-02-23T14:27:57.939" v="95" actId="1076"/>
          <ac:spMkLst>
            <pc:docMk/>
            <pc:sldMk cId="1371583300" sldId="259"/>
            <ac:spMk id="218" creationId="{29A8C1B4-6148-4006-BBF4-EB6575021783}"/>
          </ac:spMkLst>
        </pc:spChg>
        <pc:spChg chg="mod">
          <ac:chgData name="Slater, Michael" userId="5ea8ca15-43f3-4fbc-a758-b2ff98785eb1" providerId="ADAL" clId="{1626778D-D70E-4953-8681-1B473F0DB05F}" dt="2024-02-23T14:26:46.836" v="91" actId="20577"/>
          <ac:spMkLst>
            <pc:docMk/>
            <pc:sldMk cId="1371583300" sldId="259"/>
            <ac:spMk id="219" creationId="{56DC9B49-41CA-6242-A654-BDC7A554E53C}"/>
          </ac:spMkLst>
        </pc:spChg>
        <pc:spChg chg="del">
          <ac:chgData name="Slater, Michael" userId="5ea8ca15-43f3-4fbc-a758-b2ff98785eb1" providerId="ADAL" clId="{1626778D-D70E-4953-8681-1B473F0DB05F}" dt="2024-02-23T12:20:58.861" v="14" actId="478"/>
          <ac:spMkLst>
            <pc:docMk/>
            <pc:sldMk cId="1371583300" sldId="259"/>
            <ac:spMk id="220" creationId="{65295AA6-B59C-454B-ACB3-1526AB591DE3}"/>
          </ac:spMkLst>
        </pc:spChg>
        <pc:spChg chg="del mod">
          <ac:chgData name="Slater, Michael" userId="5ea8ca15-43f3-4fbc-a758-b2ff98785eb1" providerId="ADAL" clId="{1626778D-D70E-4953-8681-1B473F0DB05F}" dt="2024-02-23T12:20:49.869" v="12" actId="478"/>
          <ac:spMkLst>
            <pc:docMk/>
            <pc:sldMk cId="1371583300" sldId="259"/>
            <ac:spMk id="221" creationId="{65295AA6-B59C-454B-ACB3-1526AB591DE3}"/>
          </ac:spMkLst>
        </pc:spChg>
        <pc:spChg chg="add mod">
          <ac:chgData name="Slater, Michael" userId="5ea8ca15-43f3-4fbc-a758-b2ff98785eb1" providerId="ADAL" clId="{1626778D-D70E-4953-8681-1B473F0DB05F}" dt="2024-02-23T14:47:12.952" v="580" actId="207"/>
          <ac:spMkLst>
            <pc:docMk/>
            <pc:sldMk cId="1371583300" sldId="259"/>
            <ac:spMk id="222" creationId="{BD75395E-B4A6-4538-8FA7-9CD1A4ADC21D}"/>
          </ac:spMkLst>
        </pc:spChg>
        <pc:spChg chg="add mod">
          <ac:chgData name="Slater, Michael" userId="5ea8ca15-43f3-4fbc-a758-b2ff98785eb1" providerId="ADAL" clId="{1626778D-D70E-4953-8681-1B473F0DB05F}" dt="2024-02-23T14:46:48.233" v="579" actId="1076"/>
          <ac:spMkLst>
            <pc:docMk/>
            <pc:sldMk cId="1371583300" sldId="259"/>
            <ac:spMk id="223" creationId="{9777242B-A716-4D46-855C-9A5BB986E5B2}"/>
          </ac:spMkLst>
        </pc:spChg>
        <pc:spChg chg="add mod">
          <ac:chgData name="Slater, Michael" userId="5ea8ca15-43f3-4fbc-a758-b2ff98785eb1" providerId="ADAL" clId="{1626778D-D70E-4953-8681-1B473F0DB05F}" dt="2024-02-23T14:47:57.596" v="586" actId="207"/>
          <ac:spMkLst>
            <pc:docMk/>
            <pc:sldMk cId="1371583300" sldId="259"/>
            <ac:spMk id="224" creationId="{EE81AE0F-45FB-4110-84DD-33A7CDC192CE}"/>
          </ac:spMkLst>
        </pc:spChg>
        <pc:spChg chg="add mod">
          <ac:chgData name="Slater, Michael" userId="5ea8ca15-43f3-4fbc-a758-b2ff98785eb1" providerId="ADAL" clId="{1626778D-D70E-4953-8681-1B473F0DB05F}" dt="2024-02-23T14:47:40.805" v="584" actId="207"/>
          <ac:spMkLst>
            <pc:docMk/>
            <pc:sldMk cId="1371583300" sldId="259"/>
            <ac:spMk id="225" creationId="{AF693DF0-B9E4-4CD1-B211-12CD797DD4A3}"/>
          </ac:spMkLst>
        </pc:spChg>
        <pc:spChg chg="del">
          <ac:chgData name="Slater, Michael" userId="5ea8ca15-43f3-4fbc-a758-b2ff98785eb1" providerId="ADAL" clId="{1626778D-D70E-4953-8681-1B473F0DB05F}" dt="2024-02-23T12:28:51.145" v="57" actId="478"/>
          <ac:spMkLst>
            <pc:docMk/>
            <pc:sldMk cId="1371583300" sldId="259"/>
            <ac:spMk id="229" creationId="{6B3CBC59-BEE1-174A-8810-74F7D5719A71}"/>
          </ac:spMkLst>
        </pc:spChg>
        <pc:spChg chg="del">
          <ac:chgData name="Slater, Michael" userId="5ea8ca15-43f3-4fbc-a758-b2ff98785eb1" providerId="ADAL" clId="{1626778D-D70E-4953-8681-1B473F0DB05F}" dt="2024-02-23T12:28:50.266" v="56" actId="478"/>
          <ac:spMkLst>
            <pc:docMk/>
            <pc:sldMk cId="1371583300" sldId="259"/>
            <ac:spMk id="231" creationId="{A348E2D4-FC9C-4C49-84A4-387D2A45D421}"/>
          </ac:spMkLst>
        </pc:spChg>
        <pc:spChg chg="mod">
          <ac:chgData name="Slater, Michael" userId="5ea8ca15-43f3-4fbc-a758-b2ff98785eb1" providerId="ADAL" clId="{1626778D-D70E-4953-8681-1B473F0DB05F}" dt="2024-02-23T12:29:39.288" v="72" actId="1076"/>
          <ac:spMkLst>
            <pc:docMk/>
            <pc:sldMk cId="1371583300" sldId="259"/>
            <ac:spMk id="234" creationId="{A348E2D4-FC9C-4C49-84A4-387D2A45D421}"/>
          </ac:spMkLst>
        </pc:spChg>
        <pc:spChg chg="mod">
          <ac:chgData name="Slater, Michael" userId="5ea8ca15-43f3-4fbc-a758-b2ff98785eb1" providerId="ADAL" clId="{1626778D-D70E-4953-8681-1B473F0DB05F}" dt="2024-02-23T14:26:38.325" v="85" actId="1076"/>
          <ac:spMkLst>
            <pc:docMk/>
            <pc:sldMk cId="1371583300" sldId="259"/>
            <ac:spMk id="236" creationId="{56DC9B49-41CA-6242-A654-BDC7A554E53C}"/>
          </ac:spMkLst>
        </pc:spChg>
        <pc:spChg chg="mod">
          <ac:chgData name="Slater, Michael" userId="5ea8ca15-43f3-4fbc-a758-b2ff98785eb1" providerId="ADAL" clId="{1626778D-D70E-4953-8681-1B473F0DB05F}" dt="2024-02-23T12:28:53.984" v="58" actId="1076"/>
          <ac:spMkLst>
            <pc:docMk/>
            <pc:sldMk cId="1371583300" sldId="259"/>
            <ac:spMk id="237" creationId="{6B3645FD-0957-6843-93A5-59963CEE4078}"/>
          </ac:spMkLst>
        </pc:spChg>
        <pc:spChg chg="del">
          <ac:chgData name="Slater, Michael" userId="5ea8ca15-43f3-4fbc-a758-b2ff98785eb1" providerId="ADAL" clId="{1626778D-D70E-4953-8681-1B473F0DB05F}" dt="2024-02-23T12:21:41.884" v="19" actId="478"/>
          <ac:spMkLst>
            <pc:docMk/>
            <pc:sldMk cId="1371583300" sldId="259"/>
            <ac:spMk id="238" creationId="{65295AA6-B59C-454B-ACB3-1526AB591DE3}"/>
          </ac:spMkLst>
        </pc:spChg>
        <pc:spChg chg="mod">
          <ac:chgData name="Slater, Michael" userId="5ea8ca15-43f3-4fbc-a758-b2ff98785eb1" providerId="ADAL" clId="{1626778D-D70E-4953-8681-1B473F0DB05F}" dt="2024-02-23T12:29:04.977" v="61" actId="1076"/>
          <ac:spMkLst>
            <pc:docMk/>
            <pc:sldMk cId="1371583300" sldId="259"/>
            <ac:spMk id="239" creationId="{0DB080A0-3399-4740-A041-B7A8FC2CFA7E}"/>
          </ac:spMkLst>
        </pc:spChg>
        <pc:spChg chg="del">
          <ac:chgData name="Slater, Michael" userId="5ea8ca15-43f3-4fbc-a758-b2ff98785eb1" providerId="ADAL" clId="{1626778D-D70E-4953-8681-1B473F0DB05F}" dt="2024-02-23T12:21:56.877" v="23" actId="478"/>
          <ac:spMkLst>
            <pc:docMk/>
            <pc:sldMk cId="1371583300" sldId="259"/>
            <ac:spMk id="240" creationId="{65295AA6-B59C-454B-ACB3-1526AB591DE3}"/>
          </ac:spMkLst>
        </pc:spChg>
        <pc:spChg chg="del">
          <ac:chgData name="Slater, Michael" userId="5ea8ca15-43f3-4fbc-a758-b2ff98785eb1" providerId="ADAL" clId="{1626778D-D70E-4953-8681-1B473F0DB05F}" dt="2024-02-23T12:22:17.452" v="25" actId="478"/>
          <ac:spMkLst>
            <pc:docMk/>
            <pc:sldMk cId="1371583300" sldId="259"/>
            <ac:spMk id="241" creationId="{65295AA6-B59C-454B-ACB3-1526AB591DE3}"/>
          </ac:spMkLst>
        </pc:spChg>
        <pc:spChg chg="mod">
          <ac:chgData name="Slater, Michael" userId="5ea8ca15-43f3-4fbc-a758-b2ff98785eb1" providerId="ADAL" clId="{1626778D-D70E-4953-8681-1B473F0DB05F}" dt="2024-02-23T12:29:13.345" v="63" actId="1076"/>
          <ac:spMkLst>
            <pc:docMk/>
            <pc:sldMk cId="1371583300" sldId="259"/>
            <ac:spMk id="243" creationId="{6B3CBC59-BEE1-174A-8810-74F7D5719A71}"/>
          </ac:spMkLst>
        </pc:spChg>
        <pc:spChg chg="mod">
          <ac:chgData name="Slater, Michael" userId="5ea8ca15-43f3-4fbc-a758-b2ff98785eb1" providerId="ADAL" clId="{1626778D-D70E-4953-8681-1B473F0DB05F}" dt="2024-02-23T12:29:22.281" v="66" actId="1076"/>
          <ac:spMkLst>
            <pc:docMk/>
            <pc:sldMk cId="1371583300" sldId="259"/>
            <ac:spMk id="244" creationId="{A348E2D4-FC9C-4C49-84A4-387D2A45D421}"/>
          </ac:spMkLst>
        </pc:spChg>
        <pc:spChg chg="mod">
          <ac:chgData name="Slater, Michael" userId="5ea8ca15-43f3-4fbc-a758-b2ff98785eb1" providerId="ADAL" clId="{1626778D-D70E-4953-8681-1B473F0DB05F}" dt="2024-02-23T14:44:33.316" v="546" actId="1076"/>
          <ac:spMkLst>
            <pc:docMk/>
            <pc:sldMk cId="1371583300" sldId="259"/>
            <ac:spMk id="245" creationId="{D9F36CBE-BC89-0949-8A04-AB08254F9C99}"/>
          </ac:spMkLst>
        </pc:spChg>
        <pc:spChg chg="mod">
          <ac:chgData name="Slater, Michael" userId="5ea8ca15-43f3-4fbc-a758-b2ff98785eb1" providerId="ADAL" clId="{1626778D-D70E-4953-8681-1B473F0DB05F}" dt="2024-02-23T14:42:55.601" v="478" actId="1076"/>
          <ac:spMkLst>
            <pc:docMk/>
            <pc:sldMk cId="1371583300" sldId="259"/>
            <ac:spMk id="247" creationId="{876823CA-CC6A-6441-94B2-B245730FBC10}"/>
          </ac:spMkLst>
        </pc:spChg>
        <pc:spChg chg="mod">
          <ac:chgData name="Slater, Michael" userId="5ea8ca15-43f3-4fbc-a758-b2ff98785eb1" providerId="ADAL" clId="{1626778D-D70E-4953-8681-1B473F0DB05F}" dt="2024-02-23T14:35:24.691" v="320" actId="20577"/>
          <ac:spMkLst>
            <pc:docMk/>
            <pc:sldMk cId="1371583300" sldId="259"/>
            <ac:spMk id="249" creationId="{65295AA6-B59C-454B-ACB3-1526AB591DE3}"/>
          </ac:spMkLst>
        </pc:spChg>
        <pc:spChg chg="ord">
          <ac:chgData name="Slater, Michael" userId="5ea8ca15-43f3-4fbc-a758-b2ff98785eb1" providerId="ADAL" clId="{1626778D-D70E-4953-8681-1B473F0DB05F}" dt="2024-02-23T14:28:48.545" v="103" actId="166"/>
          <ac:spMkLst>
            <pc:docMk/>
            <pc:sldMk cId="1371583300" sldId="259"/>
            <ac:spMk id="251" creationId="{649E3AE5-2048-F94C-9BDF-27D22FE2DF94}"/>
          </ac:spMkLst>
        </pc:spChg>
        <pc:spChg chg="mod">
          <ac:chgData name="Slater, Michael" userId="5ea8ca15-43f3-4fbc-a758-b2ff98785eb1" providerId="ADAL" clId="{1626778D-D70E-4953-8681-1B473F0DB05F}" dt="2024-02-23T14:28:23.099" v="98" actId="1076"/>
          <ac:spMkLst>
            <pc:docMk/>
            <pc:sldMk cId="1371583300" sldId="259"/>
            <ac:spMk id="252" creationId="{4BD5BC63-1F16-5E4C-87A2-208F7385E91A}"/>
          </ac:spMkLst>
        </pc:spChg>
        <pc:spChg chg="mod">
          <ac:chgData name="Slater, Michael" userId="5ea8ca15-43f3-4fbc-a758-b2ff98785eb1" providerId="ADAL" clId="{1626778D-D70E-4953-8681-1B473F0DB05F}" dt="2024-02-23T14:27:49.076" v="94" actId="1076"/>
          <ac:spMkLst>
            <pc:docMk/>
            <pc:sldMk cId="1371583300" sldId="259"/>
            <ac:spMk id="253" creationId="{EFF7A580-423B-6044-82B3-91B79598B7CE}"/>
          </ac:spMkLst>
        </pc:spChg>
        <pc:spChg chg="del mod">
          <ac:chgData name="Slater, Michael" userId="5ea8ca15-43f3-4fbc-a758-b2ff98785eb1" providerId="ADAL" clId="{1626778D-D70E-4953-8681-1B473F0DB05F}" dt="2024-02-23T12:27:23.712" v="33" actId="478"/>
          <ac:spMkLst>
            <pc:docMk/>
            <pc:sldMk cId="1371583300" sldId="259"/>
            <ac:spMk id="254" creationId="{CA50E009-1EB1-1346-94C5-FE88020822E9}"/>
          </ac:spMkLst>
        </pc:spChg>
        <pc:spChg chg="mod">
          <ac:chgData name="Slater, Michael" userId="5ea8ca15-43f3-4fbc-a758-b2ff98785eb1" providerId="ADAL" clId="{1626778D-D70E-4953-8681-1B473F0DB05F}" dt="2024-02-23T14:28:29.380" v="100" actId="1076"/>
          <ac:spMkLst>
            <pc:docMk/>
            <pc:sldMk cId="1371583300" sldId="259"/>
            <ac:spMk id="255" creationId="{546F2AA5-B059-9547-939F-ACA85C23DCFB}"/>
          </ac:spMkLst>
        </pc:spChg>
        <pc:spChg chg="mod">
          <ac:chgData name="Slater, Michael" userId="5ea8ca15-43f3-4fbc-a758-b2ff98785eb1" providerId="ADAL" clId="{1626778D-D70E-4953-8681-1B473F0DB05F}" dt="2024-02-23T14:41:32.124" v="440" actId="20577"/>
          <ac:spMkLst>
            <pc:docMk/>
            <pc:sldMk cId="1371583300" sldId="259"/>
            <ac:spMk id="256" creationId="{65295AA6-B59C-454B-ACB3-1526AB591DE3}"/>
          </ac:spMkLst>
        </pc:spChg>
        <pc:spChg chg="mod">
          <ac:chgData name="Slater, Michael" userId="5ea8ca15-43f3-4fbc-a758-b2ff98785eb1" providerId="ADAL" clId="{1626778D-D70E-4953-8681-1B473F0DB05F}" dt="2024-02-23T14:35:43.318" v="323" actId="20577"/>
          <ac:spMkLst>
            <pc:docMk/>
            <pc:sldMk cId="1371583300" sldId="259"/>
            <ac:spMk id="258" creationId="{65295AA6-B59C-454B-ACB3-1526AB591DE3}"/>
          </ac:spMkLst>
        </pc:spChg>
        <pc:spChg chg="mod">
          <ac:chgData name="Slater, Michael" userId="5ea8ca15-43f3-4fbc-a758-b2ff98785eb1" providerId="ADAL" clId="{1626778D-D70E-4953-8681-1B473F0DB05F}" dt="2024-02-23T14:43:19.610" v="499" actId="1076"/>
          <ac:spMkLst>
            <pc:docMk/>
            <pc:sldMk cId="1371583300" sldId="259"/>
            <ac:spMk id="259" creationId="{D9F36CBE-BC89-0949-8A04-AB08254F9C99}"/>
          </ac:spMkLst>
        </pc:spChg>
        <pc:spChg chg="mod">
          <ac:chgData name="Slater, Michael" userId="5ea8ca15-43f3-4fbc-a758-b2ff98785eb1" providerId="ADAL" clId="{1626778D-D70E-4953-8681-1B473F0DB05F}" dt="2024-02-23T14:35:55.674" v="324" actId="1076"/>
          <ac:spMkLst>
            <pc:docMk/>
            <pc:sldMk cId="1371583300" sldId="259"/>
            <ac:spMk id="263" creationId="{65295AA6-B59C-454B-ACB3-1526AB591DE3}"/>
          </ac:spMkLst>
        </pc:spChg>
        <pc:spChg chg="mod">
          <ac:chgData name="Slater, Michael" userId="5ea8ca15-43f3-4fbc-a758-b2ff98785eb1" providerId="ADAL" clId="{1626778D-D70E-4953-8681-1B473F0DB05F}" dt="2024-02-23T14:44:57.541" v="553" actId="1076"/>
          <ac:spMkLst>
            <pc:docMk/>
            <pc:sldMk cId="1371583300" sldId="259"/>
            <ac:spMk id="266" creationId="{D9F36CBE-BC89-0949-8A04-AB08254F9C99}"/>
          </ac:spMkLst>
        </pc:spChg>
        <pc:spChg chg="mod">
          <ac:chgData name="Slater, Michael" userId="5ea8ca15-43f3-4fbc-a758-b2ff98785eb1" providerId="ADAL" clId="{1626778D-D70E-4953-8681-1B473F0DB05F}" dt="2024-02-23T14:45:14.806" v="560" actId="1076"/>
          <ac:spMkLst>
            <pc:docMk/>
            <pc:sldMk cId="1371583300" sldId="259"/>
            <ac:spMk id="268" creationId="{D9F36CBE-BC89-0949-8A04-AB08254F9C99}"/>
          </ac:spMkLst>
        </pc:spChg>
        <pc:spChg chg="ord">
          <ac:chgData name="Slater, Michael" userId="5ea8ca15-43f3-4fbc-a758-b2ff98785eb1" providerId="ADAL" clId="{1626778D-D70E-4953-8681-1B473F0DB05F}" dt="2024-02-23T12:21:28.647" v="18" actId="166"/>
          <ac:spMkLst>
            <pc:docMk/>
            <pc:sldMk cId="1371583300" sldId="259"/>
            <ac:spMk id="307" creationId="{00000000-0000-0000-0000-000000000000}"/>
          </ac:spMkLst>
        </pc:spChg>
        <pc:spChg chg="ord">
          <ac:chgData name="Slater, Michael" userId="5ea8ca15-43f3-4fbc-a758-b2ff98785eb1" providerId="ADAL" clId="{1626778D-D70E-4953-8681-1B473F0DB05F}" dt="2024-02-23T14:26:55.312" v="92" actId="166"/>
          <ac:spMkLst>
            <pc:docMk/>
            <pc:sldMk cId="1371583300" sldId="259"/>
            <ac:spMk id="309" creationId="{00000000-0000-0000-0000-000000000000}"/>
          </ac:spMkLst>
        </pc:spChg>
        <pc:spChg chg="del">
          <ac:chgData name="Slater, Michael" userId="5ea8ca15-43f3-4fbc-a758-b2ff98785eb1" providerId="ADAL" clId="{1626778D-D70E-4953-8681-1B473F0DB05F}" dt="2024-02-23T12:19:53.885" v="7" actId="478"/>
          <ac:spMkLst>
            <pc:docMk/>
            <pc:sldMk cId="1371583300" sldId="259"/>
            <ac:spMk id="1055" creationId="{4F1F10BF-B228-8242-9D38-F9C29EBDD365}"/>
          </ac:spMkLst>
        </pc:spChg>
        <pc:spChg chg="del mod">
          <ac:chgData name="Slater, Michael" userId="5ea8ca15-43f3-4fbc-a758-b2ff98785eb1" providerId="ADAL" clId="{1626778D-D70E-4953-8681-1B473F0DB05F}" dt="2024-02-23T12:19:44.486" v="5" actId="478"/>
          <ac:spMkLst>
            <pc:docMk/>
            <pc:sldMk cId="1371583300" sldId="259"/>
            <ac:spMk id="1056" creationId="{ECE83DD8-2E8D-7045-A70B-77B02010BCFA}"/>
          </ac:spMkLst>
        </pc:spChg>
        <pc:spChg chg="del mod">
          <ac:chgData name="Slater, Michael" userId="5ea8ca15-43f3-4fbc-a758-b2ff98785eb1" providerId="ADAL" clId="{1626778D-D70E-4953-8681-1B473F0DB05F}" dt="2024-02-23T12:20:11.037" v="9" actId="478"/>
          <ac:spMkLst>
            <pc:docMk/>
            <pc:sldMk cId="1371583300" sldId="259"/>
            <ac:spMk id="1057" creationId="{65295AA6-B59C-454B-ACB3-1526AB591DE3}"/>
          </ac:spMkLst>
        </pc:spChg>
        <pc:spChg chg="mod">
          <ac:chgData name="Slater, Michael" userId="5ea8ca15-43f3-4fbc-a758-b2ff98785eb1" providerId="ADAL" clId="{1626778D-D70E-4953-8681-1B473F0DB05F}" dt="2024-02-23T14:28:39.691" v="101" actId="1076"/>
          <ac:spMkLst>
            <pc:docMk/>
            <pc:sldMk cId="1371583300" sldId="259"/>
            <ac:spMk id="1072" creationId="{F36E07EB-ADE8-A643-AE5D-2881FC43D620}"/>
          </ac:spMkLst>
        </pc:spChg>
      </pc:sldChg>
    </pc:docChg>
  </pc:docChgLst>
  <pc:docChgLst>
    <pc:chgData name="Slater, Michael" userId="5ea8ca15-43f3-4fbc-a758-b2ff98785eb1" providerId="ADAL" clId="{0A2CA08B-6B73-4B23-ABB9-63807D6F6131}"/>
    <pc:docChg chg="undo redo custSel modSld">
      <pc:chgData name="Slater, Michael" userId="5ea8ca15-43f3-4fbc-a758-b2ff98785eb1" providerId="ADAL" clId="{0A2CA08B-6B73-4B23-ABB9-63807D6F6131}" dt="2023-02-07T15:57:10.932" v="1314" actId="1076"/>
      <pc:docMkLst>
        <pc:docMk/>
      </pc:docMkLst>
      <pc:sldChg chg="addSp delSp modSp mod modNotesTx">
        <pc:chgData name="Slater, Michael" userId="5ea8ca15-43f3-4fbc-a758-b2ff98785eb1" providerId="ADAL" clId="{0A2CA08B-6B73-4B23-ABB9-63807D6F6131}" dt="2023-02-07T15:57:10.932" v="1314" actId="1076"/>
        <pc:sldMkLst>
          <pc:docMk/>
          <pc:sldMk cId="1371583300" sldId="259"/>
        </pc:sldMkLst>
        <pc:spChg chg="mod">
          <ac:chgData name="Slater, Michael" userId="5ea8ca15-43f3-4fbc-a758-b2ff98785eb1" providerId="ADAL" clId="{0A2CA08B-6B73-4B23-ABB9-63807D6F6131}" dt="2023-02-03T15:07:16.369" v="9" actId="20577"/>
          <ac:spMkLst>
            <pc:docMk/>
            <pc:sldMk cId="1371583300" sldId="259"/>
            <ac:spMk id="9" creationId="{00000000-0000-0000-0000-000000000000}"/>
          </ac:spMkLst>
        </pc:spChg>
        <pc:spChg chg="mod">
          <ac:chgData name="Slater, Michael" userId="5ea8ca15-43f3-4fbc-a758-b2ff98785eb1" providerId="ADAL" clId="{0A2CA08B-6B73-4B23-ABB9-63807D6F6131}" dt="2023-02-03T15:07:00.578" v="3" actId="20577"/>
          <ac:spMkLst>
            <pc:docMk/>
            <pc:sldMk cId="1371583300" sldId="259"/>
            <ac:spMk id="10" creationId="{00000000-0000-0000-0000-000000000000}"/>
          </ac:spMkLst>
        </pc:spChg>
        <pc:spChg chg="del">
          <ac:chgData name="Slater, Michael" userId="5ea8ca15-43f3-4fbc-a758-b2ff98785eb1" providerId="ADAL" clId="{0A2CA08B-6B73-4B23-ABB9-63807D6F6131}" dt="2023-02-03T15:09:09.224" v="13" actId="478"/>
          <ac:spMkLst>
            <pc:docMk/>
            <pc:sldMk cId="1371583300" sldId="259"/>
            <ac:spMk id="15" creationId="{00000000-0000-0000-0000-000000000000}"/>
          </ac:spMkLst>
        </pc:spChg>
        <pc:spChg chg="mod">
          <ac:chgData name="Slater, Michael" userId="5ea8ca15-43f3-4fbc-a758-b2ff98785eb1" providerId="ADAL" clId="{0A2CA08B-6B73-4B23-ABB9-63807D6F6131}" dt="2023-02-03T15:07:23.329" v="12" actId="20577"/>
          <ac:spMkLst>
            <pc:docMk/>
            <pc:sldMk cId="1371583300" sldId="259"/>
            <ac:spMk id="27" creationId="{00000000-0000-0000-0000-000000000000}"/>
          </ac:spMkLst>
        </pc:spChg>
        <pc:spChg chg="ord">
          <ac:chgData name="Slater, Michael" userId="5ea8ca15-43f3-4fbc-a758-b2ff98785eb1" providerId="ADAL" clId="{0A2CA08B-6B73-4B23-ABB9-63807D6F6131}" dt="2023-02-03T15:14:34.148" v="94" actId="166"/>
          <ac:spMkLst>
            <pc:docMk/>
            <pc:sldMk cId="1371583300" sldId="259"/>
            <ac:spMk id="155" creationId="{2513C287-CCB1-7942-B567-CEBF16736894}"/>
          </ac:spMkLst>
        </pc:spChg>
        <pc:spChg chg="add mod">
          <ac:chgData name="Slater, Michael" userId="5ea8ca15-43f3-4fbc-a758-b2ff98785eb1" providerId="ADAL" clId="{0A2CA08B-6B73-4B23-ABB9-63807D6F6131}" dt="2023-02-03T15:36:50.276" v="687" actId="113"/>
          <ac:spMkLst>
            <pc:docMk/>
            <pc:sldMk cId="1371583300" sldId="259"/>
            <ac:spMk id="171" creationId="{1910E585-6A3B-47EF-909C-75D718420AA7}"/>
          </ac:spMkLst>
        </pc:spChg>
        <pc:spChg chg="add mod">
          <ac:chgData name="Slater, Michael" userId="5ea8ca15-43f3-4fbc-a758-b2ff98785eb1" providerId="ADAL" clId="{0A2CA08B-6B73-4B23-ABB9-63807D6F6131}" dt="2023-02-03T15:36:45.780" v="686" actId="113"/>
          <ac:spMkLst>
            <pc:docMk/>
            <pc:sldMk cId="1371583300" sldId="259"/>
            <ac:spMk id="172" creationId="{38A7EF15-2E50-41A8-B347-C856617FD42C}"/>
          </ac:spMkLst>
        </pc:spChg>
        <pc:spChg chg="add mod">
          <ac:chgData name="Slater, Michael" userId="5ea8ca15-43f3-4fbc-a758-b2ff98785eb1" providerId="ADAL" clId="{0A2CA08B-6B73-4B23-ABB9-63807D6F6131}" dt="2023-02-03T15:36:43.004" v="685" actId="113"/>
          <ac:spMkLst>
            <pc:docMk/>
            <pc:sldMk cId="1371583300" sldId="259"/>
            <ac:spMk id="173" creationId="{8D237912-A145-4265-91C0-A52E3AC8BB14}"/>
          </ac:spMkLst>
        </pc:spChg>
        <pc:spChg chg="add mod">
          <ac:chgData name="Slater, Michael" userId="5ea8ca15-43f3-4fbc-a758-b2ff98785eb1" providerId="ADAL" clId="{0A2CA08B-6B73-4B23-ABB9-63807D6F6131}" dt="2023-02-03T15:36:40.948" v="684" actId="113"/>
          <ac:spMkLst>
            <pc:docMk/>
            <pc:sldMk cId="1371583300" sldId="259"/>
            <ac:spMk id="174" creationId="{4880D4FF-870F-4370-8A3B-1973E373BC41}"/>
          </ac:spMkLst>
        </pc:spChg>
        <pc:spChg chg="add mod">
          <ac:chgData name="Slater, Michael" userId="5ea8ca15-43f3-4fbc-a758-b2ff98785eb1" providerId="ADAL" clId="{0A2CA08B-6B73-4B23-ABB9-63807D6F6131}" dt="2023-02-03T15:36:39.100" v="683" actId="113"/>
          <ac:spMkLst>
            <pc:docMk/>
            <pc:sldMk cId="1371583300" sldId="259"/>
            <ac:spMk id="175" creationId="{12D7D4CE-68B0-4080-B92B-4D2937E6491C}"/>
          </ac:spMkLst>
        </pc:spChg>
        <pc:spChg chg="add mod">
          <ac:chgData name="Slater, Michael" userId="5ea8ca15-43f3-4fbc-a758-b2ff98785eb1" providerId="ADAL" clId="{0A2CA08B-6B73-4B23-ABB9-63807D6F6131}" dt="2023-02-03T15:36:36.981" v="682" actId="113"/>
          <ac:spMkLst>
            <pc:docMk/>
            <pc:sldMk cId="1371583300" sldId="259"/>
            <ac:spMk id="176" creationId="{84D2F143-C1E9-490B-84DB-A4FF0CDA81CC}"/>
          </ac:spMkLst>
        </pc:spChg>
        <pc:spChg chg="add mod">
          <ac:chgData name="Slater, Michael" userId="5ea8ca15-43f3-4fbc-a758-b2ff98785eb1" providerId="ADAL" clId="{0A2CA08B-6B73-4B23-ABB9-63807D6F6131}" dt="2023-02-03T15:36:35.453" v="681" actId="113"/>
          <ac:spMkLst>
            <pc:docMk/>
            <pc:sldMk cId="1371583300" sldId="259"/>
            <ac:spMk id="177" creationId="{0BDF4478-AD75-418C-A0DE-8BD8F7809988}"/>
          </ac:spMkLst>
        </pc:spChg>
        <pc:spChg chg="add mod">
          <ac:chgData name="Slater, Michael" userId="5ea8ca15-43f3-4fbc-a758-b2ff98785eb1" providerId="ADAL" clId="{0A2CA08B-6B73-4B23-ABB9-63807D6F6131}" dt="2023-02-03T15:36:33.580" v="680" actId="113"/>
          <ac:spMkLst>
            <pc:docMk/>
            <pc:sldMk cId="1371583300" sldId="259"/>
            <ac:spMk id="178" creationId="{9F0EE3F6-3037-4AF6-A3EB-E380FF688B91}"/>
          </ac:spMkLst>
        </pc:spChg>
        <pc:spChg chg="add del mod">
          <ac:chgData name="Slater, Michael" userId="5ea8ca15-43f3-4fbc-a758-b2ff98785eb1" providerId="ADAL" clId="{0A2CA08B-6B73-4B23-ABB9-63807D6F6131}" dt="2023-02-03T15:16:21.993" v="108" actId="478"/>
          <ac:spMkLst>
            <pc:docMk/>
            <pc:sldMk cId="1371583300" sldId="259"/>
            <ac:spMk id="179" creationId="{F65ED91D-D78F-443A-B4A5-305DC86EAEDD}"/>
          </ac:spMkLst>
        </pc:spChg>
        <pc:spChg chg="add mod">
          <ac:chgData name="Slater, Michael" userId="5ea8ca15-43f3-4fbc-a758-b2ff98785eb1" providerId="ADAL" clId="{0A2CA08B-6B73-4B23-ABB9-63807D6F6131}" dt="2023-02-03T15:36:52.286" v="688" actId="113"/>
          <ac:spMkLst>
            <pc:docMk/>
            <pc:sldMk cId="1371583300" sldId="259"/>
            <ac:spMk id="180" creationId="{E1A962CD-6F1E-42AB-A3BC-E3F1BB96E32D}"/>
          </ac:spMkLst>
        </pc:spChg>
        <pc:spChg chg="add mod">
          <ac:chgData name="Slater, Michael" userId="5ea8ca15-43f3-4fbc-a758-b2ff98785eb1" providerId="ADAL" clId="{0A2CA08B-6B73-4B23-ABB9-63807D6F6131}" dt="2023-02-07T15:55:14.287" v="1250" actId="1076"/>
          <ac:spMkLst>
            <pc:docMk/>
            <pc:sldMk cId="1371583300" sldId="259"/>
            <ac:spMk id="182" creationId="{7D7D7F6D-E03C-49C6-8695-97AC2834ADAC}"/>
          </ac:spMkLst>
        </pc:spChg>
        <pc:spChg chg="add mod">
          <ac:chgData name="Slater, Michael" userId="5ea8ca15-43f3-4fbc-a758-b2ff98785eb1" providerId="ADAL" clId="{0A2CA08B-6B73-4B23-ABB9-63807D6F6131}" dt="2023-02-07T15:55:04.024" v="1249" actId="1076"/>
          <ac:spMkLst>
            <pc:docMk/>
            <pc:sldMk cId="1371583300" sldId="259"/>
            <ac:spMk id="185" creationId="{3F49258C-5FE3-48E3-8051-E0EB3D1E9D59}"/>
          </ac:spMkLst>
        </pc:spChg>
        <pc:spChg chg="add mod">
          <ac:chgData name="Slater, Michael" userId="5ea8ca15-43f3-4fbc-a758-b2ff98785eb1" providerId="ADAL" clId="{0A2CA08B-6B73-4B23-ABB9-63807D6F6131}" dt="2023-02-07T15:54:33.306" v="1247" actId="14100"/>
          <ac:spMkLst>
            <pc:docMk/>
            <pc:sldMk cId="1371583300" sldId="259"/>
            <ac:spMk id="186" creationId="{683A2598-3872-4C98-99B5-B583395E0A87}"/>
          </ac:spMkLst>
        </pc:spChg>
        <pc:spChg chg="add mod">
          <ac:chgData name="Slater, Michael" userId="5ea8ca15-43f3-4fbc-a758-b2ff98785eb1" providerId="ADAL" clId="{0A2CA08B-6B73-4B23-ABB9-63807D6F6131}" dt="2023-02-07T15:54:01.394" v="1241" actId="20577"/>
          <ac:spMkLst>
            <pc:docMk/>
            <pc:sldMk cId="1371583300" sldId="259"/>
            <ac:spMk id="190" creationId="{5D8AF5ED-4E3B-4C95-A28A-E4BC6FB6B44D}"/>
          </ac:spMkLst>
        </pc:spChg>
        <pc:spChg chg="add mod">
          <ac:chgData name="Slater, Michael" userId="5ea8ca15-43f3-4fbc-a758-b2ff98785eb1" providerId="ADAL" clId="{0A2CA08B-6B73-4B23-ABB9-63807D6F6131}" dt="2023-02-07T15:53:38.306" v="1237" actId="20577"/>
          <ac:spMkLst>
            <pc:docMk/>
            <pc:sldMk cId="1371583300" sldId="259"/>
            <ac:spMk id="191" creationId="{058D1D10-C0F9-446D-97B8-9AF56CB8D42E}"/>
          </ac:spMkLst>
        </pc:spChg>
        <pc:spChg chg="add del mod">
          <ac:chgData name="Slater, Michael" userId="5ea8ca15-43f3-4fbc-a758-b2ff98785eb1" providerId="ADAL" clId="{0A2CA08B-6B73-4B23-ABB9-63807D6F6131}" dt="2023-02-07T15:44:31.852" v="1156" actId="478"/>
          <ac:spMkLst>
            <pc:docMk/>
            <pc:sldMk cId="1371583300" sldId="259"/>
            <ac:spMk id="192" creationId="{FAC6C4D8-CE07-4940-903F-4895C03CCD9B}"/>
          </ac:spMkLst>
        </pc:spChg>
        <pc:spChg chg="add del mod">
          <ac:chgData name="Slater, Michael" userId="5ea8ca15-43f3-4fbc-a758-b2ff98785eb1" providerId="ADAL" clId="{0A2CA08B-6B73-4B23-ABB9-63807D6F6131}" dt="2023-02-07T15:44:26.252" v="1155" actId="478"/>
          <ac:spMkLst>
            <pc:docMk/>
            <pc:sldMk cId="1371583300" sldId="259"/>
            <ac:spMk id="193" creationId="{E44BB985-B69F-4609-A7AC-97F9AB7356B4}"/>
          </ac:spMkLst>
        </pc:spChg>
        <pc:spChg chg="add mod">
          <ac:chgData name="Slater, Michael" userId="5ea8ca15-43f3-4fbc-a758-b2ff98785eb1" providerId="ADAL" clId="{0A2CA08B-6B73-4B23-ABB9-63807D6F6131}" dt="2023-02-07T15:53:43.395" v="1238" actId="1076"/>
          <ac:spMkLst>
            <pc:docMk/>
            <pc:sldMk cId="1371583300" sldId="259"/>
            <ac:spMk id="194" creationId="{448C10BE-C67A-4B17-80E9-578C5F623F37}"/>
          </ac:spMkLst>
        </pc:spChg>
        <pc:spChg chg="add mod">
          <ac:chgData name="Slater, Michael" userId="5ea8ca15-43f3-4fbc-a758-b2ff98785eb1" providerId="ADAL" clId="{0A2CA08B-6B73-4B23-ABB9-63807D6F6131}" dt="2023-02-07T15:57:10.932" v="1314" actId="1076"/>
          <ac:spMkLst>
            <pc:docMk/>
            <pc:sldMk cId="1371583300" sldId="259"/>
            <ac:spMk id="195" creationId="{E67AB46F-C3BF-4A21-A100-4CD3DDBD5EC8}"/>
          </ac:spMkLst>
        </pc:spChg>
        <pc:spChg chg="mod">
          <ac:chgData name="Slater, Michael" userId="5ea8ca15-43f3-4fbc-a758-b2ff98785eb1" providerId="ADAL" clId="{0A2CA08B-6B73-4B23-ABB9-63807D6F6131}" dt="2023-02-03T15:07:06.663" v="6" actId="20577"/>
          <ac:spMkLst>
            <pc:docMk/>
            <pc:sldMk cId="1371583300" sldId="259"/>
            <ac:spMk id="269" creationId="{00000000-0000-0000-0000-000000000000}"/>
          </ac:spMkLst>
        </pc:spChg>
        <pc:spChg chg="del">
          <ac:chgData name="Slater, Michael" userId="5ea8ca15-43f3-4fbc-a758-b2ff98785eb1" providerId="ADAL" clId="{0A2CA08B-6B73-4B23-ABB9-63807D6F6131}" dt="2023-02-03T15:09:10.645" v="14" actId="478"/>
          <ac:spMkLst>
            <pc:docMk/>
            <pc:sldMk cId="1371583300" sldId="259"/>
            <ac:spMk id="270" creationId="{00000000-0000-0000-0000-000000000000}"/>
          </ac:spMkLst>
        </pc:spChg>
        <pc:spChg chg="mod ord">
          <ac:chgData name="Slater, Michael" userId="5ea8ca15-43f3-4fbc-a758-b2ff98785eb1" providerId="ADAL" clId="{0A2CA08B-6B73-4B23-ABB9-63807D6F6131}" dt="2023-02-03T15:36:54.764" v="689" actId="113"/>
          <ac:spMkLst>
            <pc:docMk/>
            <pc:sldMk cId="1371583300" sldId="259"/>
            <ac:spMk id="271" creationId="{00000000-0000-0000-0000-000000000000}"/>
          </ac:spMkLst>
        </pc:spChg>
        <pc:spChg chg="del">
          <ac:chgData name="Slater, Michael" userId="5ea8ca15-43f3-4fbc-a758-b2ff98785eb1" providerId="ADAL" clId="{0A2CA08B-6B73-4B23-ABB9-63807D6F6131}" dt="2023-02-07T15:00:44.373" v="730" actId="478"/>
          <ac:spMkLst>
            <pc:docMk/>
            <pc:sldMk cId="1371583300" sldId="259"/>
            <ac:spMk id="296" creationId="{00000000-0000-0000-0000-000000000000}"/>
          </ac:spMkLst>
        </pc:spChg>
        <pc:spChg chg="add del">
          <ac:chgData name="Slater, Michael" userId="5ea8ca15-43f3-4fbc-a758-b2ff98785eb1" providerId="ADAL" clId="{0A2CA08B-6B73-4B23-ABB9-63807D6F6131}" dt="2023-02-07T15:02:00.257" v="745" actId="478"/>
          <ac:spMkLst>
            <pc:docMk/>
            <pc:sldMk cId="1371583300" sldId="259"/>
            <ac:spMk id="297" creationId="{00000000-0000-0000-0000-000000000000}"/>
          </ac:spMkLst>
        </pc:spChg>
        <pc:spChg chg="mod">
          <ac:chgData name="Slater, Michael" userId="5ea8ca15-43f3-4fbc-a758-b2ff98785eb1" providerId="ADAL" clId="{0A2CA08B-6B73-4B23-ABB9-63807D6F6131}" dt="2023-02-07T15:55:22.921" v="1252" actId="14100"/>
          <ac:spMkLst>
            <pc:docMk/>
            <pc:sldMk cId="1371583300" sldId="259"/>
            <ac:spMk id="298" creationId="{00000000-0000-0000-0000-000000000000}"/>
          </ac:spMkLst>
        </pc:spChg>
        <pc:grpChg chg="mod">
          <ac:chgData name="Slater, Michael" userId="5ea8ca15-43f3-4fbc-a758-b2ff98785eb1" providerId="ADAL" clId="{0A2CA08B-6B73-4B23-ABB9-63807D6F6131}" dt="2023-02-07T15:42:23.118" v="1071" actId="1076"/>
          <ac:grpSpMkLst>
            <pc:docMk/>
            <pc:sldMk cId="1371583300" sldId="259"/>
            <ac:grpSpMk id="277" creationId="{7C0B8A16-D743-1245-BA7E-87A8A8CB6EDB}"/>
          </ac:grpSpMkLst>
        </pc:grpChg>
        <pc:graphicFrameChg chg="add del mod modGraphic">
          <ac:chgData name="Slater, Michael" userId="5ea8ca15-43f3-4fbc-a758-b2ff98785eb1" providerId="ADAL" clId="{0A2CA08B-6B73-4B23-ABB9-63807D6F6131}" dt="2023-02-07T15:52:27.248" v="1232" actId="14100"/>
          <ac:graphicFrameMkLst>
            <pc:docMk/>
            <pc:sldMk cId="1371583300" sldId="259"/>
            <ac:graphicFrameMk id="8" creationId="{12EC130C-C0D0-E64B-9E6C-0AE209B79AFE}"/>
          </ac:graphicFrameMkLst>
        </pc:graphicFrameChg>
        <pc:graphicFrameChg chg="mod modGraphic">
          <ac:chgData name="Slater, Michael" userId="5ea8ca15-43f3-4fbc-a758-b2ff98785eb1" providerId="ADAL" clId="{0A2CA08B-6B73-4B23-ABB9-63807D6F6131}" dt="2023-02-03T15:10:30.046" v="29" actId="14100"/>
          <ac:graphicFrameMkLst>
            <pc:docMk/>
            <pc:sldMk cId="1371583300" sldId="259"/>
            <ac:graphicFrameMk id="126" creationId="{505F4559-BCF7-D447-B5DD-6BD7A673F7F7}"/>
          </ac:graphicFrameMkLst>
        </pc:graphicFrameChg>
        <pc:graphicFrameChg chg="add del mod">
          <ac:chgData name="Slater, Michael" userId="5ea8ca15-43f3-4fbc-a758-b2ff98785eb1" providerId="ADAL" clId="{0A2CA08B-6B73-4B23-ABB9-63807D6F6131}" dt="2023-02-07T15:04:09.800" v="751"/>
          <ac:graphicFrameMkLst>
            <pc:docMk/>
            <pc:sldMk cId="1371583300" sldId="259"/>
            <ac:graphicFrameMk id="179" creationId="{4277EF96-3B78-4427-9BD0-57545C36D23C}"/>
          </ac:graphicFrameMkLst>
        </pc:graphicFrameChg>
        <pc:picChg chg="mod">
          <ac:chgData name="Slater, Michael" userId="5ea8ca15-43f3-4fbc-a758-b2ff98785eb1" providerId="ADAL" clId="{0A2CA08B-6B73-4B23-ABB9-63807D6F6131}" dt="2023-02-03T15:10:26.017" v="28" actId="1076"/>
          <ac:picMkLst>
            <pc:docMk/>
            <pc:sldMk cId="1371583300" sldId="259"/>
            <ac:picMk id="4" creationId="{00000000-0000-0000-0000-000000000000}"/>
          </ac:picMkLst>
        </pc:picChg>
        <pc:picChg chg="mod">
          <ac:chgData name="Slater, Michael" userId="5ea8ca15-43f3-4fbc-a758-b2ff98785eb1" providerId="ADAL" clId="{0A2CA08B-6B73-4B23-ABB9-63807D6F6131}" dt="2023-02-03T15:02:15.134" v="0"/>
          <ac:picMkLst>
            <pc:docMk/>
            <pc:sldMk cId="1371583300" sldId="259"/>
            <ac:picMk id="13" creationId="{00000000-0000-0000-0000-000000000000}"/>
          </ac:picMkLst>
        </pc:picChg>
        <pc:picChg chg="ord">
          <ac:chgData name="Slater, Michael" userId="5ea8ca15-43f3-4fbc-a758-b2ff98785eb1" providerId="ADAL" clId="{0A2CA08B-6B73-4B23-ABB9-63807D6F6131}" dt="2023-02-03T15:22:20.182" v="260" actId="166"/>
          <ac:picMkLst>
            <pc:docMk/>
            <pc:sldMk cId="1371583300" sldId="259"/>
            <ac:picMk id="275" creationId="{00000000-0000-0000-0000-000000000000}"/>
          </ac:picMkLst>
        </pc:picChg>
        <pc:picChg chg="ord">
          <ac:chgData name="Slater, Michael" userId="5ea8ca15-43f3-4fbc-a758-b2ff98785eb1" providerId="ADAL" clId="{0A2CA08B-6B73-4B23-ABB9-63807D6F6131}" dt="2023-02-07T15:44:56.963" v="1162" actId="166"/>
          <ac:picMkLst>
            <pc:docMk/>
            <pc:sldMk cId="1371583300" sldId="259"/>
            <ac:picMk id="291" creationId="{00000000-0000-0000-0000-000000000000}"/>
          </ac:picMkLst>
        </pc:picChg>
        <pc:picChg chg="mod ord">
          <ac:chgData name="Slater, Michael" userId="5ea8ca15-43f3-4fbc-a758-b2ff98785eb1" providerId="ADAL" clId="{0A2CA08B-6B73-4B23-ABB9-63807D6F6131}" dt="2023-02-07T15:41:38.747" v="1066" actId="166"/>
          <ac:picMkLst>
            <pc:docMk/>
            <pc:sldMk cId="1371583300" sldId="259"/>
            <ac:picMk id="292" creationId="{00000000-0000-0000-0000-000000000000}"/>
          </ac:picMkLst>
        </pc:picChg>
        <pc:picChg chg="mod ord">
          <ac:chgData name="Slater, Michael" userId="5ea8ca15-43f3-4fbc-a758-b2ff98785eb1" providerId="ADAL" clId="{0A2CA08B-6B73-4B23-ABB9-63807D6F6131}" dt="2023-02-07T15:55:39.998" v="1255" actId="166"/>
          <ac:picMkLst>
            <pc:docMk/>
            <pc:sldMk cId="1371583300" sldId="259"/>
            <ac:picMk id="293" creationId="{00000000-0000-0000-0000-000000000000}"/>
          </ac:picMkLst>
        </pc:picChg>
      </pc:sldChg>
    </pc:docChg>
  </pc:docChgLst>
  <pc:docChgLst>
    <pc:chgData name="Slater, Michael" userId="5ea8ca15-43f3-4fbc-a758-b2ff98785eb1" providerId="ADAL" clId="{8B72FA58-DC04-45B1-9D7D-8FB53FDCF002}"/>
    <pc:docChg chg="custSel delSld modSld">
      <pc:chgData name="Slater, Michael" userId="5ea8ca15-43f3-4fbc-a758-b2ff98785eb1" providerId="ADAL" clId="{8B72FA58-DC04-45B1-9D7D-8FB53FDCF002}" dt="2023-02-22T14:45:54.731" v="43" actId="1076"/>
      <pc:docMkLst>
        <pc:docMk/>
      </pc:docMkLst>
      <pc:sldChg chg="addSp delSp modSp mod">
        <pc:chgData name="Slater, Michael" userId="5ea8ca15-43f3-4fbc-a758-b2ff98785eb1" providerId="ADAL" clId="{8B72FA58-DC04-45B1-9D7D-8FB53FDCF002}" dt="2023-02-22T14:45:54.731" v="43" actId="1076"/>
        <pc:sldMkLst>
          <pc:docMk/>
          <pc:sldMk cId="1371583300" sldId="259"/>
        </pc:sldMkLst>
        <pc:spChg chg="ord">
          <ac:chgData name="Slater, Michael" userId="5ea8ca15-43f3-4fbc-a758-b2ff98785eb1" providerId="ADAL" clId="{8B72FA58-DC04-45B1-9D7D-8FB53FDCF002}" dt="2023-02-22T14:43:20.840" v="22" actId="167"/>
          <ac:spMkLst>
            <pc:docMk/>
            <pc:sldMk cId="1371583300" sldId="259"/>
            <ac:spMk id="194" creationId="{448C10BE-C67A-4B17-80E9-578C5F623F37}"/>
          </ac:spMkLst>
        </pc:spChg>
        <pc:picChg chg="add mod">
          <ac:chgData name="Slater, Michael" userId="5ea8ca15-43f3-4fbc-a758-b2ff98785eb1" providerId="ADAL" clId="{8B72FA58-DC04-45B1-9D7D-8FB53FDCF002}" dt="2023-02-22T14:43:36.388" v="25" actId="208"/>
          <ac:picMkLst>
            <pc:docMk/>
            <pc:sldMk cId="1371583300" sldId="259"/>
            <ac:picMk id="6" creationId="{780B51D6-8CAA-4BFE-B8A3-9D68ACE3DF66}"/>
          </ac:picMkLst>
        </pc:picChg>
        <pc:picChg chg="add mod">
          <ac:chgData name="Slater, Michael" userId="5ea8ca15-43f3-4fbc-a758-b2ff98785eb1" providerId="ADAL" clId="{8B72FA58-DC04-45B1-9D7D-8FB53FDCF002}" dt="2023-02-22T14:44:29.018" v="34" actId="1076"/>
          <ac:picMkLst>
            <pc:docMk/>
            <pc:sldMk cId="1371583300" sldId="259"/>
            <ac:picMk id="12" creationId="{E6F3741A-79D9-4997-83C3-52D0549E4059}"/>
          </ac:picMkLst>
        </pc:picChg>
        <pc:picChg chg="add mod">
          <ac:chgData name="Slater, Michael" userId="5ea8ca15-43f3-4fbc-a758-b2ff98785eb1" providerId="ADAL" clId="{8B72FA58-DC04-45B1-9D7D-8FB53FDCF002}" dt="2023-02-22T14:45:31.275" v="41" actId="1076"/>
          <ac:picMkLst>
            <pc:docMk/>
            <pc:sldMk cId="1371583300" sldId="259"/>
            <ac:picMk id="15" creationId="{4242C4FA-FD5B-4DE0-826A-D0AFB7D38E09}"/>
          </ac:picMkLst>
        </pc:picChg>
        <pc:picChg chg="del mod">
          <ac:chgData name="Slater, Michael" userId="5ea8ca15-43f3-4fbc-a758-b2ff98785eb1" providerId="ADAL" clId="{8B72FA58-DC04-45B1-9D7D-8FB53FDCF002}" dt="2023-02-22T14:42:35.404" v="16" actId="478"/>
          <ac:picMkLst>
            <pc:docMk/>
            <pc:sldMk cId="1371583300" sldId="259"/>
            <ac:picMk id="274" creationId="{00000000-0000-0000-0000-000000000000}"/>
          </ac:picMkLst>
        </pc:picChg>
        <pc:picChg chg="del">
          <ac:chgData name="Slater, Michael" userId="5ea8ca15-43f3-4fbc-a758-b2ff98785eb1" providerId="ADAL" clId="{8B72FA58-DC04-45B1-9D7D-8FB53FDCF002}" dt="2023-02-22T14:43:29.954" v="23" actId="478"/>
          <ac:picMkLst>
            <pc:docMk/>
            <pc:sldMk cId="1371583300" sldId="259"/>
            <ac:picMk id="275" creationId="{00000000-0000-0000-0000-000000000000}"/>
          </ac:picMkLst>
        </pc:picChg>
        <pc:picChg chg="del">
          <ac:chgData name="Slater, Michael" userId="5ea8ca15-43f3-4fbc-a758-b2ff98785eb1" providerId="ADAL" clId="{8B72FA58-DC04-45B1-9D7D-8FB53FDCF002}" dt="2023-02-22T14:43:31.310" v="24" actId="478"/>
          <ac:picMkLst>
            <pc:docMk/>
            <pc:sldMk cId="1371583300" sldId="259"/>
            <ac:picMk id="276" creationId="{00000000-0000-0000-0000-000000000000}"/>
          </ac:picMkLst>
        </pc:picChg>
        <pc:picChg chg="del">
          <ac:chgData name="Slater, Michael" userId="5ea8ca15-43f3-4fbc-a758-b2ff98785eb1" providerId="ADAL" clId="{8B72FA58-DC04-45B1-9D7D-8FB53FDCF002}" dt="2023-02-22T14:44:41.989" v="35" actId="478"/>
          <ac:picMkLst>
            <pc:docMk/>
            <pc:sldMk cId="1371583300" sldId="259"/>
            <ac:picMk id="291" creationId="{00000000-0000-0000-0000-000000000000}"/>
          </ac:picMkLst>
        </pc:picChg>
        <pc:picChg chg="mod">
          <ac:chgData name="Slater, Michael" userId="5ea8ca15-43f3-4fbc-a758-b2ff98785eb1" providerId="ADAL" clId="{8B72FA58-DC04-45B1-9D7D-8FB53FDCF002}" dt="2023-02-22T14:45:49.275" v="42" actId="1076"/>
          <ac:picMkLst>
            <pc:docMk/>
            <pc:sldMk cId="1371583300" sldId="259"/>
            <ac:picMk id="292" creationId="{00000000-0000-0000-0000-000000000000}"/>
          </ac:picMkLst>
        </pc:picChg>
        <pc:picChg chg="mod">
          <ac:chgData name="Slater, Michael" userId="5ea8ca15-43f3-4fbc-a758-b2ff98785eb1" providerId="ADAL" clId="{8B72FA58-DC04-45B1-9D7D-8FB53FDCF002}" dt="2023-02-22T14:45:54.731" v="43" actId="1076"/>
          <ac:picMkLst>
            <pc:docMk/>
            <pc:sldMk cId="1371583300" sldId="259"/>
            <ac:picMk id="293" creationId="{00000000-0000-0000-0000-000000000000}"/>
          </ac:picMkLst>
        </pc:picChg>
      </pc:sldChg>
      <pc:sldChg chg="del">
        <pc:chgData name="Slater, Michael" userId="5ea8ca15-43f3-4fbc-a758-b2ff98785eb1" providerId="ADAL" clId="{8B72FA58-DC04-45B1-9D7D-8FB53FDCF002}" dt="2023-02-22T14:35:48.587" v="0" actId="47"/>
        <pc:sldMkLst>
          <pc:docMk/>
          <pc:sldMk cId="608438009" sldId="26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2/23/2024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43138" y="1241425"/>
            <a:ext cx="23114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1" y="4776789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1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1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69365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1pPr>
    <a:lvl2pPr marL="434683" algn="l" defTabSz="869365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2pPr>
    <a:lvl3pPr marL="869365" algn="l" defTabSz="869365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3pPr>
    <a:lvl4pPr marL="1304048" algn="l" defTabSz="869365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4pPr>
    <a:lvl5pPr marL="1738732" algn="l" defTabSz="869365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5pPr>
    <a:lvl6pPr marL="2173415" algn="l" defTabSz="869365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6pPr>
    <a:lvl7pPr marL="2608097" algn="l" defTabSz="869365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7pPr>
    <a:lvl8pPr marL="3042780" algn="l" defTabSz="869365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8pPr>
    <a:lvl9pPr marL="3477462" algn="l" defTabSz="869365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43138" y="1241425"/>
            <a:ext cx="2311400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Optional units:</a:t>
            </a:r>
          </a:p>
          <a:p>
            <a:r>
              <a:rPr lang="en-US" dirty="0"/>
              <a:t>6</a:t>
            </a:r>
          </a:p>
          <a:p>
            <a:r>
              <a:rPr lang="en-US" dirty="0"/>
              <a:t>19</a:t>
            </a:r>
          </a:p>
          <a:p>
            <a:r>
              <a:rPr lang="en-US" dirty="0"/>
              <a:t>13</a:t>
            </a:r>
          </a:p>
          <a:p>
            <a:r>
              <a:rPr lang="en-US" dirty="0"/>
              <a:t>20</a:t>
            </a:r>
          </a:p>
          <a:p>
            <a:endParaRPr lang="en-US" dirty="0"/>
          </a:p>
          <a:p>
            <a:r>
              <a:rPr lang="en-US" dirty="0"/>
              <a:t>Mandatory: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9832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2955" y="2474395"/>
            <a:ext cx="8873490" cy="5263774"/>
          </a:xfrm>
        </p:spPr>
        <p:txBody>
          <a:bodyPr anchor="b"/>
          <a:lstStyle>
            <a:lvl1pPr algn="ctr">
              <a:defRPr sz="685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04925" y="7941160"/>
            <a:ext cx="7829550" cy="3650342"/>
          </a:xfrm>
        </p:spPr>
        <p:txBody>
          <a:bodyPr/>
          <a:lstStyle>
            <a:lvl1pPr marL="0" indent="0" algn="ctr">
              <a:buNone/>
              <a:defRPr sz="2740"/>
            </a:lvl1pPr>
            <a:lvl2pPr marL="521985" indent="0" algn="ctr">
              <a:buNone/>
              <a:defRPr sz="2283"/>
            </a:lvl2pPr>
            <a:lvl3pPr marL="1043970" indent="0" algn="ctr">
              <a:buNone/>
              <a:defRPr sz="2055"/>
            </a:lvl3pPr>
            <a:lvl4pPr marL="1565956" indent="0" algn="ctr">
              <a:buNone/>
              <a:defRPr sz="1827"/>
            </a:lvl4pPr>
            <a:lvl5pPr marL="2087941" indent="0" algn="ctr">
              <a:buNone/>
              <a:defRPr sz="1827"/>
            </a:lvl5pPr>
            <a:lvl6pPr marL="2609926" indent="0" algn="ctr">
              <a:buNone/>
              <a:defRPr sz="1827"/>
            </a:lvl6pPr>
            <a:lvl7pPr marL="3131911" indent="0" algn="ctr">
              <a:buNone/>
              <a:defRPr sz="1827"/>
            </a:lvl7pPr>
            <a:lvl8pPr marL="3653897" indent="0" algn="ctr">
              <a:buNone/>
              <a:defRPr sz="1827"/>
            </a:lvl8pPr>
            <a:lvl9pPr marL="4175882" indent="0" algn="ctr">
              <a:buNone/>
              <a:defRPr sz="1827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5025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1515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272" y="3769342"/>
            <a:ext cx="9003983" cy="6289229"/>
          </a:xfrm>
        </p:spPr>
        <p:txBody>
          <a:bodyPr anchor="b"/>
          <a:lstStyle>
            <a:lvl1pPr>
              <a:defRPr sz="685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272" y="10118069"/>
            <a:ext cx="9003983" cy="3307357"/>
          </a:xfrm>
        </p:spPr>
        <p:txBody>
          <a:bodyPr/>
          <a:lstStyle>
            <a:lvl1pPr marL="0" indent="0">
              <a:buNone/>
              <a:defRPr sz="2740">
                <a:solidFill>
                  <a:schemeClr val="tx1"/>
                </a:solidFill>
              </a:defRPr>
            </a:lvl1pPr>
            <a:lvl2pPr marL="521985" indent="0">
              <a:buNone/>
              <a:defRPr sz="2283">
                <a:solidFill>
                  <a:schemeClr val="tx1">
                    <a:tint val="75000"/>
                  </a:schemeClr>
                </a:solidFill>
              </a:defRPr>
            </a:lvl2pPr>
            <a:lvl3pPr marL="1043970" indent="0">
              <a:buNone/>
              <a:defRPr sz="2055">
                <a:solidFill>
                  <a:schemeClr val="tx1">
                    <a:tint val="75000"/>
                  </a:schemeClr>
                </a:solidFill>
              </a:defRPr>
            </a:lvl3pPr>
            <a:lvl4pPr marL="1565956" indent="0">
              <a:buNone/>
              <a:defRPr sz="1827">
                <a:solidFill>
                  <a:schemeClr val="tx1">
                    <a:tint val="75000"/>
                  </a:schemeClr>
                </a:solidFill>
              </a:defRPr>
            </a:lvl4pPr>
            <a:lvl5pPr marL="2087941" indent="0">
              <a:buNone/>
              <a:defRPr sz="1827">
                <a:solidFill>
                  <a:schemeClr val="tx1">
                    <a:tint val="75000"/>
                  </a:schemeClr>
                </a:solidFill>
              </a:defRPr>
            </a:lvl5pPr>
            <a:lvl6pPr marL="2609926" indent="0">
              <a:buNone/>
              <a:defRPr sz="1827">
                <a:solidFill>
                  <a:schemeClr val="tx1">
                    <a:tint val="75000"/>
                  </a:schemeClr>
                </a:solidFill>
              </a:defRPr>
            </a:lvl6pPr>
            <a:lvl7pPr marL="3131911" indent="0">
              <a:buNone/>
              <a:defRPr sz="1827">
                <a:solidFill>
                  <a:schemeClr val="tx1">
                    <a:tint val="75000"/>
                  </a:schemeClr>
                </a:solidFill>
              </a:defRPr>
            </a:lvl7pPr>
            <a:lvl8pPr marL="3653897" indent="0">
              <a:buNone/>
              <a:defRPr sz="1827">
                <a:solidFill>
                  <a:schemeClr val="tx1">
                    <a:tint val="75000"/>
                  </a:schemeClr>
                </a:solidFill>
              </a:defRPr>
            </a:lvl8pPr>
            <a:lvl9pPr marL="4175882" indent="0">
              <a:buNone/>
              <a:defRPr sz="182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6851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7709" y="4024827"/>
            <a:ext cx="4436745" cy="959308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84946" y="4024827"/>
            <a:ext cx="4436745" cy="959308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0869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068" y="804969"/>
            <a:ext cx="9003983" cy="292237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9070" y="3706342"/>
            <a:ext cx="4416355" cy="1816421"/>
          </a:xfrm>
        </p:spPr>
        <p:txBody>
          <a:bodyPr anchor="b"/>
          <a:lstStyle>
            <a:lvl1pPr marL="0" indent="0">
              <a:buNone/>
              <a:defRPr sz="2740" b="1"/>
            </a:lvl1pPr>
            <a:lvl2pPr marL="521985" indent="0">
              <a:buNone/>
              <a:defRPr sz="2283" b="1"/>
            </a:lvl2pPr>
            <a:lvl3pPr marL="1043970" indent="0">
              <a:buNone/>
              <a:defRPr sz="2055" b="1"/>
            </a:lvl3pPr>
            <a:lvl4pPr marL="1565956" indent="0">
              <a:buNone/>
              <a:defRPr sz="1827" b="1"/>
            </a:lvl4pPr>
            <a:lvl5pPr marL="2087941" indent="0">
              <a:buNone/>
              <a:defRPr sz="1827" b="1"/>
            </a:lvl5pPr>
            <a:lvl6pPr marL="2609926" indent="0">
              <a:buNone/>
              <a:defRPr sz="1827" b="1"/>
            </a:lvl6pPr>
            <a:lvl7pPr marL="3131911" indent="0">
              <a:buNone/>
              <a:defRPr sz="1827" b="1"/>
            </a:lvl7pPr>
            <a:lvl8pPr marL="3653897" indent="0">
              <a:buNone/>
              <a:defRPr sz="1827" b="1"/>
            </a:lvl8pPr>
            <a:lvl9pPr marL="4175882" indent="0">
              <a:buNone/>
              <a:defRPr sz="1827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0" y="5522763"/>
            <a:ext cx="4416355" cy="812315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84947" y="3706342"/>
            <a:ext cx="4438105" cy="1816421"/>
          </a:xfrm>
        </p:spPr>
        <p:txBody>
          <a:bodyPr anchor="b"/>
          <a:lstStyle>
            <a:lvl1pPr marL="0" indent="0">
              <a:buNone/>
              <a:defRPr sz="2740" b="1"/>
            </a:lvl1pPr>
            <a:lvl2pPr marL="521985" indent="0">
              <a:buNone/>
              <a:defRPr sz="2283" b="1"/>
            </a:lvl2pPr>
            <a:lvl3pPr marL="1043970" indent="0">
              <a:buNone/>
              <a:defRPr sz="2055" b="1"/>
            </a:lvl3pPr>
            <a:lvl4pPr marL="1565956" indent="0">
              <a:buNone/>
              <a:defRPr sz="1827" b="1"/>
            </a:lvl4pPr>
            <a:lvl5pPr marL="2087941" indent="0">
              <a:buNone/>
              <a:defRPr sz="1827" b="1"/>
            </a:lvl5pPr>
            <a:lvl6pPr marL="2609926" indent="0">
              <a:buNone/>
              <a:defRPr sz="1827" b="1"/>
            </a:lvl6pPr>
            <a:lvl7pPr marL="3131911" indent="0">
              <a:buNone/>
              <a:defRPr sz="1827" b="1"/>
            </a:lvl7pPr>
            <a:lvl8pPr marL="3653897" indent="0">
              <a:buNone/>
              <a:defRPr sz="1827" b="1"/>
            </a:lvl8pPr>
            <a:lvl9pPr marL="4175882" indent="0">
              <a:buNone/>
              <a:defRPr sz="1827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84947" y="5522763"/>
            <a:ext cx="4438105" cy="812315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2719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858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0424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069" y="1007957"/>
            <a:ext cx="3366978" cy="3527848"/>
          </a:xfrm>
        </p:spPr>
        <p:txBody>
          <a:bodyPr anchor="b"/>
          <a:lstStyle>
            <a:lvl1pPr>
              <a:defRPr sz="3653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8105" y="2176910"/>
            <a:ext cx="5284946" cy="10744538"/>
          </a:xfrm>
        </p:spPr>
        <p:txBody>
          <a:bodyPr/>
          <a:lstStyle>
            <a:lvl1pPr>
              <a:defRPr sz="3653"/>
            </a:lvl1pPr>
            <a:lvl2pPr>
              <a:defRPr sz="3197"/>
            </a:lvl2pPr>
            <a:lvl3pPr>
              <a:defRPr sz="2740"/>
            </a:lvl3pPr>
            <a:lvl4pPr>
              <a:defRPr sz="2283"/>
            </a:lvl4pPr>
            <a:lvl5pPr>
              <a:defRPr sz="2283"/>
            </a:lvl5pPr>
            <a:lvl6pPr>
              <a:defRPr sz="2283"/>
            </a:lvl6pPr>
            <a:lvl7pPr>
              <a:defRPr sz="2283"/>
            </a:lvl7pPr>
            <a:lvl8pPr>
              <a:defRPr sz="2283"/>
            </a:lvl8pPr>
            <a:lvl9pPr>
              <a:defRPr sz="2283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9069" y="4535805"/>
            <a:ext cx="3366978" cy="8403140"/>
          </a:xfrm>
        </p:spPr>
        <p:txBody>
          <a:bodyPr/>
          <a:lstStyle>
            <a:lvl1pPr marL="0" indent="0">
              <a:buNone/>
              <a:defRPr sz="1827"/>
            </a:lvl1pPr>
            <a:lvl2pPr marL="521985" indent="0">
              <a:buNone/>
              <a:defRPr sz="1598"/>
            </a:lvl2pPr>
            <a:lvl3pPr marL="1043970" indent="0">
              <a:buNone/>
              <a:defRPr sz="1370"/>
            </a:lvl3pPr>
            <a:lvl4pPr marL="1565956" indent="0">
              <a:buNone/>
              <a:defRPr sz="1142"/>
            </a:lvl4pPr>
            <a:lvl5pPr marL="2087941" indent="0">
              <a:buNone/>
              <a:defRPr sz="1142"/>
            </a:lvl5pPr>
            <a:lvl6pPr marL="2609926" indent="0">
              <a:buNone/>
              <a:defRPr sz="1142"/>
            </a:lvl6pPr>
            <a:lvl7pPr marL="3131911" indent="0">
              <a:buNone/>
              <a:defRPr sz="1142"/>
            </a:lvl7pPr>
            <a:lvl8pPr marL="3653897" indent="0">
              <a:buNone/>
              <a:defRPr sz="1142"/>
            </a:lvl8pPr>
            <a:lvl9pPr marL="4175882" indent="0">
              <a:buNone/>
              <a:defRPr sz="114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0669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069" y="1007957"/>
            <a:ext cx="3366978" cy="3527848"/>
          </a:xfrm>
        </p:spPr>
        <p:txBody>
          <a:bodyPr anchor="b"/>
          <a:lstStyle>
            <a:lvl1pPr>
              <a:defRPr sz="3653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38105" y="2176910"/>
            <a:ext cx="5284946" cy="10744538"/>
          </a:xfrm>
        </p:spPr>
        <p:txBody>
          <a:bodyPr anchor="t"/>
          <a:lstStyle>
            <a:lvl1pPr marL="0" indent="0">
              <a:buNone/>
              <a:defRPr sz="3653"/>
            </a:lvl1pPr>
            <a:lvl2pPr marL="521985" indent="0">
              <a:buNone/>
              <a:defRPr sz="3197"/>
            </a:lvl2pPr>
            <a:lvl3pPr marL="1043970" indent="0">
              <a:buNone/>
              <a:defRPr sz="2740"/>
            </a:lvl3pPr>
            <a:lvl4pPr marL="1565956" indent="0">
              <a:buNone/>
              <a:defRPr sz="2283"/>
            </a:lvl4pPr>
            <a:lvl5pPr marL="2087941" indent="0">
              <a:buNone/>
              <a:defRPr sz="2283"/>
            </a:lvl5pPr>
            <a:lvl6pPr marL="2609926" indent="0">
              <a:buNone/>
              <a:defRPr sz="2283"/>
            </a:lvl6pPr>
            <a:lvl7pPr marL="3131911" indent="0">
              <a:buNone/>
              <a:defRPr sz="2283"/>
            </a:lvl7pPr>
            <a:lvl8pPr marL="3653897" indent="0">
              <a:buNone/>
              <a:defRPr sz="2283"/>
            </a:lvl8pPr>
            <a:lvl9pPr marL="4175882" indent="0">
              <a:buNone/>
              <a:defRPr sz="2283"/>
            </a:lvl9pPr>
          </a:lstStyle>
          <a:p>
            <a:r>
              <a:rPr lang="en-GB" dirty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9069" y="4535805"/>
            <a:ext cx="3366978" cy="8403140"/>
          </a:xfrm>
        </p:spPr>
        <p:txBody>
          <a:bodyPr/>
          <a:lstStyle>
            <a:lvl1pPr marL="0" indent="0">
              <a:buNone/>
              <a:defRPr sz="1827"/>
            </a:lvl1pPr>
            <a:lvl2pPr marL="521985" indent="0">
              <a:buNone/>
              <a:defRPr sz="1598"/>
            </a:lvl2pPr>
            <a:lvl3pPr marL="1043970" indent="0">
              <a:buNone/>
              <a:defRPr sz="1370"/>
            </a:lvl3pPr>
            <a:lvl4pPr marL="1565956" indent="0">
              <a:buNone/>
              <a:defRPr sz="1142"/>
            </a:lvl4pPr>
            <a:lvl5pPr marL="2087941" indent="0">
              <a:buNone/>
              <a:defRPr sz="1142"/>
            </a:lvl5pPr>
            <a:lvl6pPr marL="2609926" indent="0">
              <a:buNone/>
              <a:defRPr sz="1142"/>
            </a:lvl6pPr>
            <a:lvl7pPr marL="3131911" indent="0">
              <a:buNone/>
              <a:defRPr sz="1142"/>
            </a:lvl7pPr>
            <a:lvl8pPr marL="3653897" indent="0">
              <a:buNone/>
              <a:defRPr sz="1142"/>
            </a:lvl8pPr>
            <a:lvl9pPr marL="4175882" indent="0">
              <a:buNone/>
              <a:defRPr sz="114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3110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6183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70696" y="804966"/>
            <a:ext cx="2250996" cy="1281295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7710" y="804966"/>
            <a:ext cx="6622494" cy="128129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7487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7709" y="804969"/>
            <a:ext cx="9003983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7709" y="4024827"/>
            <a:ext cx="9003983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7709" y="14013401"/>
            <a:ext cx="2348865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23/02/2024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58051" y="14013401"/>
            <a:ext cx="352329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72826" y="14013401"/>
            <a:ext cx="2348865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7551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xStyles>
    <p:titleStyle>
      <a:lvl1pPr algn="l" defTabSz="1043970" rtl="0" eaLnBrk="1" latinLnBrk="0" hangingPunct="1">
        <a:lnSpc>
          <a:spcPct val="90000"/>
        </a:lnSpc>
        <a:spcBef>
          <a:spcPct val="0"/>
        </a:spcBef>
        <a:buNone/>
        <a:defRPr sz="502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0993" indent="-260993" algn="l" defTabSz="1043970" rtl="0" eaLnBrk="1" latinLnBrk="0" hangingPunct="1">
        <a:lnSpc>
          <a:spcPct val="90000"/>
        </a:lnSpc>
        <a:spcBef>
          <a:spcPts val="1142"/>
        </a:spcBef>
        <a:buFont typeface="Arial" panose="020B0604020202020204" pitchFamily="34" charset="0"/>
        <a:buChar char="•"/>
        <a:defRPr sz="3197" kern="1200">
          <a:solidFill>
            <a:schemeClr val="tx1"/>
          </a:solidFill>
          <a:latin typeface="+mn-lt"/>
          <a:ea typeface="+mn-ea"/>
          <a:cs typeface="+mn-cs"/>
        </a:defRPr>
      </a:lvl1pPr>
      <a:lvl2pPr marL="782978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740" kern="1200">
          <a:solidFill>
            <a:schemeClr val="tx1"/>
          </a:solidFill>
          <a:latin typeface="+mn-lt"/>
          <a:ea typeface="+mn-ea"/>
          <a:cs typeface="+mn-cs"/>
        </a:defRPr>
      </a:lvl2pPr>
      <a:lvl3pPr marL="1304963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283" kern="1200">
          <a:solidFill>
            <a:schemeClr val="tx1"/>
          </a:solidFill>
          <a:latin typeface="+mn-lt"/>
          <a:ea typeface="+mn-ea"/>
          <a:cs typeface="+mn-cs"/>
        </a:defRPr>
      </a:lvl3pPr>
      <a:lvl4pPr marL="1826948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4pPr>
      <a:lvl5pPr marL="2348934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5pPr>
      <a:lvl6pPr marL="2870919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6pPr>
      <a:lvl7pPr marL="3392904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7pPr>
      <a:lvl8pPr marL="3914889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8pPr>
      <a:lvl9pPr marL="4436875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1pPr>
      <a:lvl2pPr marL="521985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2pPr>
      <a:lvl3pPr marL="1043970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3pPr>
      <a:lvl4pPr marL="1565956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4pPr>
      <a:lvl5pPr marL="2087941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5pPr>
      <a:lvl6pPr marL="2609926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6pPr>
      <a:lvl7pPr marL="3131911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7pPr>
      <a:lvl8pPr marL="3653897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8pPr>
      <a:lvl9pPr marL="4175882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microsoft.com/office/2007/relationships/hdphoto" Target="../media/hdphoto3.wdp"/><Relationship Id="rId18" Type="http://schemas.openxmlformats.org/officeDocument/2006/relationships/image" Target="../media/image13.jpg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12" Type="http://schemas.openxmlformats.org/officeDocument/2006/relationships/image" Target="../media/image8.png"/><Relationship Id="rId17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microsoft.com/office/2007/relationships/hdphoto" Target="../media/hdphoto2.wdp"/><Relationship Id="rId5" Type="http://schemas.openxmlformats.org/officeDocument/2006/relationships/image" Target="../media/image3.png"/><Relationship Id="rId15" Type="http://schemas.openxmlformats.org/officeDocument/2006/relationships/image" Target="../media/image10.png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image" Target="../media/image6.jpeg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TextBox 195">
            <a:extLst>
              <a:ext uri="{FF2B5EF4-FFF2-40B4-BE49-F238E27FC236}">
                <a16:creationId xmlns:a16="http://schemas.microsoft.com/office/drawing/2014/main" id="{D535F606-E2E3-4A85-BC07-C27FDC800AD4}"/>
              </a:ext>
            </a:extLst>
          </p:cNvPr>
          <p:cNvSpPr txBox="1"/>
          <p:nvPr/>
        </p:nvSpPr>
        <p:spPr>
          <a:xfrm>
            <a:off x="1674160" y="12603146"/>
            <a:ext cx="2224238" cy="96949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1. Autumn term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UNIT CONCEPTS 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endParaRPr lang="en-US" altLang="en-US" sz="10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  <a:latin typeface="Calibri" panose="020F0502020204030204" pitchFamily="34" charset="0"/>
              </a:rPr>
              <a:t>Attitude – Effort – Work Ethic – Health &amp; well-being – 3 stage warm-up – Types of stretching – Flexion &amp; extension</a:t>
            </a:r>
          </a:p>
        </p:txBody>
      </p:sp>
      <p:sp>
        <p:nvSpPr>
          <p:cNvPr id="194" name="TextBox 193">
            <a:extLst>
              <a:ext uri="{FF2B5EF4-FFF2-40B4-BE49-F238E27FC236}">
                <a16:creationId xmlns:a16="http://schemas.microsoft.com/office/drawing/2014/main" id="{448C10BE-C67A-4B17-80E9-578C5F623F37}"/>
              </a:ext>
            </a:extLst>
          </p:cNvPr>
          <p:cNvSpPr txBox="1"/>
          <p:nvPr/>
        </p:nvSpPr>
        <p:spPr>
          <a:xfrm>
            <a:off x="1478573" y="1750535"/>
            <a:ext cx="651697" cy="892552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Unit</a:t>
            </a:r>
            <a:r>
              <a:rPr lang="en-GB" sz="1000" dirty="0"/>
              <a:t>:</a:t>
            </a:r>
          </a:p>
          <a:p>
            <a:pPr algn="ctr"/>
            <a:r>
              <a:rPr lang="en-GB" sz="700" dirty="0"/>
              <a:t>The business of sport</a:t>
            </a:r>
          </a:p>
          <a:p>
            <a:pPr algn="ctr"/>
            <a:endParaRPr lang="en-GB" sz="800" dirty="0"/>
          </a:p>
          <a:p>
            <a:pPr algn="ctr"/>
            <a:endParaRPr lang="en-GB" sz="800" dirty="0"/>
          </a:p>
          <a:p>
            <a:pPr algn="ctr"/>
            <a:endParaRPr lang="en-GB" sz="1000" dirty="0"/>
          </a:p>
        </p:txBody>
      </p:sp>
      <p:graphicFrame>
        <p:nvGraphicFramePr>
          <p:cNvPr id="257" name="Table 8">
            <a:extLst>
              <a:ext uri="{FF2B5EF4-FFF2-40B4-BE49-F238E27FC236}">
                <a16:creationId xmlns:a16="http://schemas.microsoft.com/office/drawing/2014/main" id="{30933D8A-919E-3945-B644-B1EA66E5EE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621635"/>
              </p:ext>
            </p:extLst>
          </p:nvPr>
        </p:nvGraphicFramePr>
        <p:xfrm>
          <a:off x="5132647" y="7088159"/>
          <a:ext cx="3468396" cy="948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6132">
                  <a:extLst>
                    <a:ext uri="{9D8B030D-6E8A-4147-A177-3AD203B41FA5}">
                      <a16:colId xmlns:a16="http://schemas.microsoft.com/office/drawing/2014/main" val="3316481952"/>
                    </a:ext>
                  </a:extLst>
                </a:gridCol>
                <a:gridCol w="1156132">
                  <a:extLst>
                    <a:ext uri="{9D8B030D-6E8A-4147-A177-3AD203B41FA5}">
                      <a16:colId xmlns:a16="http://schemas.microsoft.com/office/drawing/2014/main" val="1215761806"/>
                    </a:ext>
                  </a:extLst>
                </a:gridCol>
                <a:gridCol w="1156132">
                  <a:extLst>
                    <a:ext uri="{9D8B030D-6E8A-4147-A177-3AD203B41FA5}">
                      <a16:colId xmlns:a16="http://schemas.microsoft.com/office/drawing/2014/main" val="4105948554"/>
                    </a:ext>
                  </a:extLst>
                </a:gridCol>
              </a:tblGrid>
              <a:tr h="94802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27B22">
                        <a:alpha val="6470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27B22">
                        <a:alpha val="4470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27B22">
                        <a:alpha val="25098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163301"/>
                  </a:ext>
                </a:extLst>
              </a:tr>
            </a:tbl>
          </a:graphicData>
        </a:graphic>
      </p:graphicFrame>
      <p:grpSp>
        <p:nvGrpSpPr>
          <p:cNvPr id="277" name="Group 276">
            <a:extLst>
              <a:ext uri="{FF2B5EF4-FFF2-40B4-BE49-F238E27FC236}">
                <a16:creationId xmlns:a16="http://schemas.microsoft.com/office/drawing/2014/main" id="{7C0B8A16-D743-1245-BA7E-87A8A8CB6EDB}"/>
              </a:ext>
            </a:extLst>
          </p:cNvPr>
          <p:cNvGrpSpPr/>
          <p:nvPr/>
        </p:nvGrpSpPr>
        <p:grpSpPr>
          <a:xfrm>
            <a:off x="302135" y="2714461"/>
            <a:ext cx="9675219" cy="11538872"/>
            <a:chOff x="2212708" y="2723230"/>
            <a:chExt cx="9675219" cy="11538872"/>
          </a:xfrm>
          <a:solidFill>
            <a:schemeClr val="bg1">
              <a:lumMod val="95000"/>
            </a:schemeClr>
          </a:solidFill>
        </p:grpSpPr>
        <p:sp>
          <p:nvSpPr>
            <p:cNvPr id="278" name="Block Arc 277">
              <a:extLst>
                <a:ext uri="{FF2B5EF4-FFF2-40B4-BE49-F238E27FC236}">
                  <a16:creationId xmlns:a16="http://schemas.microsoft.com/office/drawing/2014/main" id="{1052E930-E3C4-4B41-97A8-00B79CB85FFF}"/>
                </a:ext>
              </a:extLst>
            </p:cNvPr>
            <p:cNvSpPr/>
            <p:nvPr/>
          </p:nvSpPr>
          <p:spPr>
            <a:xfrm rot="16200000">
              <a:off x="2331372" y="2604567"/>
              <a:ext cx="2394196" cy="2631522"/>
            </a:xfrm>
            <a:prstGeom prst="blockArc">
              <a:avLst>
                <a:gd name="adj1" fmla="val 10753871"/>
                <a:gd name="adj2" fmla="val 21571931"/>
                <a:gd name="adj3" fmla="val 2547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79" name="Block Arc 278">
              <a:extLst>
                <a:ext uri="{FF2B5EF4-FFF2-40B4-BE49-F238E27FC236}">
                  <a16:creationId xmlns:a16="http://schemas.microsoft.com/office/drawing/2014/main" id="{FDFE154C-383D-7E43-910B-1272F6B02CFB}"/>
                </a:ext>
              </a:extLst>
            </p:cNvPr>
            <p:cNvSpPr/>
            <p:nvPr/>
          </p:nvSpPr>
          <p:spPr>
            <a:xfrm rot="16200000">
              <a:off x="2308781" y="6231790"/>
              <a:ext cx="2439378" cy="2631522"/>
            </a:xfrm>
            <a:prstGeom prst="blockArc">
              <a:avLst>
                <a:gd name="adj1" fmla="val 10843884"/>
                <a:gd name="adj2" fmla="val 21504166"/>
                <a:gd name="adj3" fmla="val 2466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80" name="Block Arc 279">
              <a:extLst>
                <a:ext uri="{FF2B5EF4-FFF2-40B4-BE49-F238E27FC236}">
                  <a16:creationId xmlns:a16="http://schemas.microsoft.com/office/drawing/2014/main" id="{A4044B8F-3DE8-514A-97FA-5183623BB901}"/>
                </a:ext>
              </a:extLst>
            </p:cNvPr>
            <p:cNvSpPr/>
            <p:nvPr/>
          </p:nvSpPr>
          <p:spPr>
            <a:xfrm rot="16200000">
              <a:off x="2318311" y="9898622"/>
              <a:ext cx="2420315" cy="2631522"/>
            </a:xfrm>
            <a:prstGeom prst="blockArc">
              <a:avLst>
                <a:gd name="adj1" fmla="val 10658906"/>
                <a:gd name="adj2" fmla="val 35323"/>
                <a:gd name="adj3" fmla="val 2465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81" name="Block Arc 280">
              <a:extLst>
                <a:ext uri="{FF2B5EF4-FFF2-40B4-BE49-F238E27FC236}">
                  <a16:creationId xmlns:a16="http://schemas.microsoft.com/office/drawing/2014/main" id="{C530E71A-AD36-794C-9172-06ABD4F23BF6}"/>
                </a:ext>
              </a:extLst>
            </p:cNvPr>
            <p:cNvSpPr/>
            <p:nvPr/>
          </p:nvSpPr>
          <p:spPr>
            <a:xfrm rot="5400000">
              <a:off x="9283191" y="4402712"/>
              <a:ext cx="2421750" cy="2631522"/>
            </a:xfrm>
            <a:prstGeom prst="blockArc">
              <a:avLst>
                <a:gd name="adj1" fmla="val 10753871"/>
                <a:gd name="adj2" fmla="val 21466935"/>
                <a:gd name="adj3" fmla="val 2514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82" name="Block Arc 281">
              <a:extLst>
                <a:ext uri="{FF2B5EF4-FFF2-40B4-BE49-F238E27FC236}">
                  <a16:creationId xmlns:a16="http://schemas.microsoft.com/office/drawing/2014/main" id="{429EEF84-6F13-5440-B600-8482E9C882C5}"/>
                </a:ext>
              </a:extLst>
            </p:cNvPr>
            <p:cNvSpPr/>
            <p:nvPr/>
          </p:nvSpPr>
          <p:spPr>
            <a:xfrm rot="5400000">
              <a:off x="9350478" y="8067684"/>
              <a:ext cx="2443375" cy="2631522"/>
            </a:xfrm>
            <a:prstGeom prst="blockArc">
              <a:avLst>
                <a:gd name="adj1" fmla="val 10825187"/>
                <a:gd name="adj2" fmla="val 21572263"/>
                <a:gd name="adj3" fmla="val 2516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83" name="Block Arc 282">
              <a:extLst>
                <a:ext uri="{FF2B5EF4-FFF2-40B4-BE49-F238E27FC236}">
                  <a16:creationId xmlns:a16="http://schemas.microsoft.com/office/drawing/2014/main" id="{A9BE7599-7A23-E14B-9C67-7C516301228D}"/>
                </a:ext>
              </a:extLst>
            </p:cNvPr>
            <p:cNvSpPr/>
            <p:nvPr/>
          </p:nvSpPr>
          <p:spPr>
            <a:xfrm rot="5400000">
              <a:off x="9247499" y="11699774"/>
              <a:ext cx="2438467" cy="2686189"/>
            </a:xfrm>
            <a:prstGeom prst="blockArc">
              <a:avLst>
                <a:gd name="adj1" fmla="val 10897784"/>
                <a:gd name="adj2" fmla="val 21547399"/>
                <a:gd name="adj3" fmla="val 2481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84" name="Rectangle 283">
              <a:extLst>
                <a:ext uri="{FF2B5EF4-FFF2-40B4-BE49-F238E27FC236}">
                  <a16:creationId xmlns:a16="http://schemas.microsoft.com/office/drawing/2014/main" id="{49159593-5D5E-9549-B5AC-C90095349EAA}"/>
                </a:ext>
              </a:extLst>
            </p:cNvPr>
            <p:cNvSpPr/>
            <p:nvPr/>
          </p:nvSpPr>
          <p:spPr>
            <a:xfrm>
              <a:off x="2706130" y="13656617"/>
              <a:ext cx="7866036" cy="60548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5" name="Rectangle 284">
              <a:extLst>
                <a:ext uri="{FF2B5EF4-FFF2-40B4-BE49-F238E27FC236}">
                  <a16:creationId xmlns:a16="http://schemas.microsoft.com/office/drawing/2014/main" id="{37464994-82B2-BC4E-89F0-2E838734B20B}"/>
                </a:ext>
              </a:extLst>
            </p:cNvPr>
            <p:cNvSpPr/>
            <p:nvPr/>
          </p:nvSpPr>
          <p:spPr>
            <a:xfrm>
              <a:off x="3540512" y="11819056"/>
              <a:ext cx="7031654" cy="60548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6" name="Rectangle 285">
              <a:extLst>
                <a:ext uri="{FF2B5EF4-FFF2-40B4-BE49-F238E27FC236}">
                  <a16:creationId xmlns:a16="http://schemas.microsoft.com/office/drawing/2014/main" id="{6154C029-3275-2542-8ED2-514B87845EFA}"/>
                </a:ext>
              </a:extLst>
            </p:cNvPr>
            <p:cNvSpPr/>
            <p:nvPr/>
          </p:nvSpPr>
          <p:spPr>
            <a:xfrm>
              <a:off x="3456562" y="9999647"/>
              <a:ext cx="7123284" cy="60548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7" name="Rectangle 286">
              <a:extLst>
                <a:ext uri="{FF2B5EF4-FFF2-40B4-BE49-F238E27FC236}">
                  <a16:creationId xmlns:a16="http://schemas.microsoft.com/office/drawing/2014/main" id="{A2A7622E-B81A-904B-9AE0-C53C99576F2E}"/>
                </a:ext>
              </a:extLst>
            </p:cNvPr>
            <p:cNvSpPr/>
            <p:nvPr/>
          </p:nvSpPr>
          <p:spPr>
            <a:xfrm>
              <a:off x="3456562" y="8161755"/>
              <a:ext cx="7123284" cy="60548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8" name="Rectangle 287">
              <a:extLst>
                <a:ext uri="{FF2B5EF4-FFF2-40B4-BE49-F238E27FC236}">
                  <a16:creationId xmlns:a16="http://schemas.microsoft.com/office/drawing/2014/main" id="{643CCFAF-9376-7643-9136-B1E9AE809B19}"/>
                </a:ext>
              </a:extLst>
            </p:cNvPr>
            <p:cNvSpPr/>
            <p:nvPr/>
          </p:nvSpPr>
          <p:spPr>
            <a:xfrm>
              <a:off x="3456562" y="6323863"/>
              <a:ext cx="7095384" cy="60548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9" name="Rectangle 288">
              <a:extLst>
                <a:ext uri="{FF2B5EF4-FFF2-40B4-BE49-F238E27FC236}">
                  <a16:creationId xmlns:a16="http://schemas.microsoft.com/office/drawing/2014/main" id="{8BA6A37E-03B4-8B4A-A014-3C6F982BBD0D}"/>
                </a:ext>
              </a:extLst>
            </p:cNvPr>
            <p:cNvSpPr/>
            <p:nvPr/>
          </p:nvSpPr>
          <p:spPr>
            <a:xfrm>
              <a:off x="3520292" y="4508281"/>
              <a:ext cx="7031654" cy="60548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0" name="Rectangle 289">
              <a:extLst>
                <a:ext uri="{FF2B5EF4-FFF2-40B4-BE49-F238E27FC236}">
                  <a16:creationId xmlns:a16="http://schemas.microsoft.com/office/drawing/2014/main" id="{5DFB650F-2DC5-8E42-B3AF-E1806C3AC923}"/>
                </a:ext>
              </a:extLst>
            </p:cNvPr>
            <p:cNvSpPr/>
            <p:nvPr/>
          </p:nvSpPr>
          <p:spPr>
            <a:xfrm>
              <a:off x="3456562" y="2723230"/>
              <a:ext cx="7103560" cy="60548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" y="0"/>
            <a:ext cx="10439400" cy="1519623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90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     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Arc 6"/>
          <p:cNvSpPr>
            <a:spLocks/>
          </p:cNvSpPr>
          <p:nvPr/>
        </p:nvSpPr>
        <p:spPr bwMode="auto">
          <a:xfrm rot="20895803" flipV="1">
            <a:off x="8770938" y="9386887"/>
            <a:ext cx="1179512" cy="8175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63500" algn="ctr">
            <a:solidFill>
              <a:srgbClr val="40D3E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cxnSp>
        <p:nvCxnSpPr>
          <p:cNvPr id="1031" name="AutoShape 7"/>
          <p:cNvCxnSpPr>
            <a:cxnSpLocks noChangeShapeType="1"/>
            <a:endCxn id="21" idx="0"/>
          </p:cNvCxnSpPr>
          <p:nvPr/>
        </p:nvCxnSpPr>
        <p:spPr bwMode="auto">
          <a:xfrm>
            <a:off x="1179428" y="13950110"/>
            <a:ext cx="7834390" cy="31612"/>
          </a:xfrm>
          <a:prstGeom prst="straightConnector1">
            <a:avLst/>
          </a:prstGeom>
          <a:noFill/>
          <a:ln w="63500" algn="ctr">
            <a:solidFill>
              <a:srgbClr val="00B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cxnSp>
      <p:sp>
        <p:nvSpPr>
          <p:cNvPr id="21" name="Arc 9"/>
          <p:cNvSpPr>
            <a:spLocks/>
          </p:cNvSpPr>
          <p:nvPr/>
        </p:nvSpPr>
        <p:spPr bwMode="auto">
          <a:xfrm rot="20004680" flipV="1">
            <a:off x="8738670" y="12817251"/>
            <a:ext cx="1211053" cy="94333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63500" algn="ctr">
            <a:solidFill>
              <a:srgbClr val="00B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Arc 11"/>
          <p:cNvSpPr>
            <a:spLocks/>
          </p:cNvSpPr>
          <p:nvPr/>
        </p:nvSpPr>
        <p:spPr bwMode="auto">
          <a:xfrm rot="15818600" flipV="1">
            <a:off x="8932862" y="8364538"/>
            <a:ext cx="715963" cy="81756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63500" algn="ctr">
            <a:solidFill>
              <a:srgbClr val="F27B2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8" name="Arc 13"/>
          <p:cNvSpPr>
            <a:spLocks/>
          </p:cNvSpPr>
          <p:nvPr/>
        </p:nvSpPr>
        <p:spPr bwMode="auto">
          <a:xfrm rot="16381501">
            <a:off x="873032" y="6472199"/>
            <a:ext cx="923486" cy="115906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63500" algn="ctr">
            <a:solidFill>
              <a:srgbClr val="FF66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9" name="Arc 14"/>
          <p:cNvSpPr>
            <a:spLocks/>
          </p:cNvSpPr>
          <p:nvPr/>
        </p:nvSpPr>
        <p:spPr bwMode="auto">
          <a:xfrm rot="11207733">
            <a:off x="766763" y="7464425"/>
            <a:ext cx="914400" cy="914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63500" algn="ctr">
            <a:solidFill>
              <a:srgbClr val="F27B2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cxnSp>
        <p:nvCxnSpPr>
          <p:cNvPr id="1040" name="AutoShape 16"/>
          <p:cNvCxnSpPr>
            <a:cxnSpLocks noChangeShapeType="1"/>
          </p:cNvCxnSpPr>
          <p:nvPr/>
        </p:nvCxnSpPr>
        <p:spPr bwMode="auto">
          <a:xfrm flipV="1">
            <a:off x="1943013" y="6593638"/>
            <a:ext cx="6918412" cy="25070"/>
          </a:xfrm>
          <a:prstGeom prst="straightConnector1">
            <a:avLst/>
          </a:prstGeom>
          <a:noFill/>
          <a:ln w="63500" algn="ctr">
            <a:solidFill>
              <a:srgbClr val="FF66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cxnSp>
      <p:cxnSp>
        <p:nvCxnSpPr>
          <p:cNvPr id="1041" name="AutoShape 17"/>
          <p:cNvCxnSpPr>
            <a:cxnSpLocks noChangeShapeType="1"/>
          </p:cNvCxnSpPr>
          <p:nvPr/>
        </p:nvCxnSpPr>
        <p:spPr bwMode="auto">
          <a:xfrm>
            <a:off x="1617663" y="8437562"/>
            <a:ext cx="7404100" cy="22225"/>
          </a:xfrm>
          <a:prstGeom prst="straightConnector1">
            <a:avLst/>
          </a:prstGeom>
          <a:noFill/>
          <a:ln w="63500" algn="ctr">
            <a:solidFill>
              <a:srgbClr val="F27B2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cxnSp>
      <p:sp>
        <p:nvSpPr>
          <p:cNvPr id="32" name="Arc 18"/>
          <p:cNvSpPr>
            <a:spLocks/>
          </p:cNvSpPr>
          <p:nvPr/>
        </p:nvSpPr>
        <p:spPr bwMode="auto">
          <a:xfrm rot="21260390" flipV="1">
            <a:off x="8777190" y="5654880"/>
            <a:ext cx="974755" cy="89575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63500" algn="ctr">
            <a:solidFill>
              <a:srgbClr val="FF66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33" name="Arc 19"/>
          <p:cNvSpPr>
            <a:spLocks/>
          </p:cNvSpPr>
          <p:nvPr/>
        </p:nvSpPr>
        <p:spPr bwMode="auto">
          <a:xfrm rot="16312760" flipV="1">
            <a:off x="8915400" y="4783137"/>
            <a:ext cx="717550" cy="81915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63500" algn="ctr">
            <a:solidFill>
              <a:srgbClr val="203864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36" name="Arc 22"/>
          <p:cNvSpPr>
            <a:spLocks/>
          </p:cNvSpPr>
          <p:nvPr/>
        </p:nvSpPr>
        <p:spPr bwMode="auto">
          <a:xfrm rot="11018159">
            <a:off x="790575" y="3868737"/>
            <a:ext cx="914400" cy="914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 algn="ctr">
            <a:solidFill>
              <a:srgbClr val="203864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cxnSp>
        <p:nvCxnSpPr>
          <p:cNvPr id="1047" name="AutoShape 23"/>
          <p:cNvCxnSpPr>
            <a:cxnSpLocks noChangeShapeType="1"/>
          </p:cNvCxnSpPr>
          <p:nvPr/>
        </p:nvCxnSpPr>
        <p:spPr bwMode="auto">
          <a:xfrm>
            <a:off x="1657350" y="4811712"/>
            <a:ext cx="7502525" cy="4763"/>
          </a:xfrm>
          <a:prstGeom prst="straightConnector1">
            <a:avLst/>
          </a:prstGeom>
          <a:noFill/>
          <a:ln w="57150" algn="ctr">
            <a:solidFill>
              <a:srgbClr val="203864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cxnSp>
      <p:sp>
        <p:nvSpPr>
          <p:cNvPr id="37" name="Arc 24"/>
          <p:cNvSpPr>
            <a:spLocks/>
          </p:cNvSpPr>
          <p:nvPr/>
        </p:nvSpPr>
        <p:spPr bwMode="auto">
          <a:xfrm rot="15830260">
            <a:off x="941326" y="2729926"/>
            <a:ext cx="860425" cy="1373187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63500" algn="ctr">
            <a:solidFill>
              <a:srgbClr val="FEC2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cxnSp>
        <p:nvCxnSpPr>
          <p:cNvPr id="1050" name="AutoShape 26"/>
          <p:cNvCxnSpPr>
            <a:cxnSpLocks noChangeShapeType="1"/>
          </p:cNvCxnSpPr>
          <p:nvPr/>
        </p:nvCxnSpPr>
        <p:spPr bwMode="auto">
          <a:xfrm flipV="1">
            <a:off x="2090737" y="3005931"/>
            <a:ext cx="6580187" cy="7937"/>
          </a:xfrm>
          <a:prstGeom prst="straightConnector1">
            <a:avLst/>
          </a:prstGeom>
          <a:noFill/>
          <a:ln w="63500" algn="ctr">
            <a:solidFill>
              <a:srgbClr val="FEC2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cxnSp>
      <p:pic>
        <p:nvPicPr>
          <p:cNvPr id="1060" name="Picture 36" descr="School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" r="6149"/>
          <a:stretch>
            <a:fillRect/>
          </a:stretch>
        </p:blipFill>
        <p:spPr bwMode="auto">
          <a:xfrm>
            <a:off x="118084" y="127057"/>
            <a:ext cx="866775" cy="1285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49" name="Arc 39"/>
          <p:cNvSpPr>
            <a:spLocks/>
          </p:cNvSpPr>
          <p:nvPr/>
        </p:nvSpPr>
        <p:spPr bwMode="auto">
          <a:xfrm rot="16612304" flipV="1">
            <a:off x="8938602" y="12195719"/>
            <a:ext cx="735012" cy="734807"/>
          </a:xfrm>
          <a:custGeom>
            <a:avLst/>
            <a:gdLst>
              <a:gd name="G0" fmla="+- 571 0 0"/>
              <a:gd name="G1" fmla="+- 21600 0 0"/>
              <a:gd name="G2" fmla="+- 21600 0 0"/>
              <a:gd name="T0" fmla="*/ 0 w 22171"/>
              <a:gd name="T1" fmla="*/ 8 h 21600"/>
              <a:gd name="T2" fmla="*/ 22171 w 22171"/>
              <a:gd name="T3" fmla="*/ 21600 h 21600"/>
              <a:gd name="T4" fmla="*/ 571 w 22171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171" h="21600" fill="none" extrusionOk="0">
                <a:moveTo>
                  <a:pt x="-1" y="7"/>
                </a:moveTo>
                <a:cubicBezTo>
                  <a:pt x="190" y="2"/>
                  <a:pt x="380" y="0"/>
                  <a:pt x="571" y="0"/>
                </a:cubicBezTo>
                <a:cubicBezTo>
                  <a:pt x="12500" y="0"/>
                  <a:pt x="22171" y="9670"/>
                  <a:pt x="22171" y="21600"/>
                </a:cubicBezTo>
              </a:path>
              <a:path w="22171" h="21600" stroke="0" extrusionOk="0">
                <a:moveTo>
                  <a:pt x="-1" y="7"/>
                </a:moveTo>
                <a:cubicBezTo>
                  <a:pt x="190" y="2"/>
                  <a:pt x="380" y="0"/>
                  <a:pt x="571" y="0"/>
                </a:cubicBezTo>
                <a:cubicBezTo>
                  <a:pt x="12500" y="0"/>
                  <a:pt x="22171" y="9670"/>
                  <a:pt x="22171" y="21600"/>
                </a:cubicBezTo>
                <a:lnTo>
                  <a:pt x="571" y="21600"/>
                </a:lnTo>
                <a:close/>
              </a:path>
            </a:pathLst>
          </a:custGeom>
          <a:noFill/>
          <a:ln w="63500" algn="ctr">
            <a:solidFill>
              <a:srgbClr val="7030A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52" name="Arc 42"/>
          <p:cNvSpPr>
            <a:spLocks/>
          </p:cNvSpPr>
          <p:nvPr/>
        </p:nvSpPr>
        <p:spPr bwMode="auto">
          <a:xfrm rot="11207733">
            <a:off x="732582" y="11136378"/>
            <a:ext cx="914400" cy="914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63500" algn="ctr">
            <a:solidFill>
              <a:srgbClr val="7030A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cxnSp>
        <p:nvCxnSpPr>
          <p:cNvPr id="1067" name="AutoShape 43"/>
          <p:cNvCxnSpPr>
            <a:cxnSpLocks noChangeShapeType="1"/>
            <a:stCxn id="52" idx="0"/>
            <a:endCxn id="49" idx="1"/>
          </p:cNvCxnSpPr>
          <p:nvPr/>
        </p:nvCxnSpPr>
        <p:spPr bwMode="auto">
          <a:xfrm>
            <a:off x="1589671" y="12101665"/>
            <a:ext cx="7395644" cy="52633"/>
          </a:xfrm>
          <a:prstGeom prst="straightConnector1">
            <a:avLst/>
          </a:prstGeom>
          <a:noFill/>
          <a:ln w="63500" algn="ctr">
            <a:solidFill>
              <a:srgbClr val="7030A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cxnSp>
      <p:sp>
        <p:nvSpPr>
          <p:cNvPr id="58" name="Arc 49"/>
          <p:cNvSpPr>
            <a:spLocks/>
          </p:cNvSpPr>
          <p:nvPr/>
        </p:nvSpPr>
        <p:spPr bwMode="auto">
          <a:xfrm rot="16589180">
            <a:off x="927104" y="10097505"/>
            <a:ext cx="955675" cy="119221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305"/>
              <a:gd name="T1" fmla="*/ 0 h 21600"/>
              <a:gd name="T2" fmla="*/ 21305 w 21305"/>
              <a:gd name="T3" fmla="*/ 18043 h 21600"/>
              <a:gd name="T4" fmla="*/ 0 w 2130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305" h="21600" fill="none" extrusionOk="0">
                <a:moveTo>
                  <a:pt x="-1" y="0"/>
                </a:moveTo>
                <a:cubicBezTo>
                  <a:pt x="10556" y="0"/>
                  <a:pt x="19566" y="7630"/>
                  <a:pt x="21305" y="18042"/>
                </a:cubicBezTo>
              </a:path>
              <a:path w="21305" h="21600" stroke="0" extrusionOk="0">
                <a:moveTo>
                  <a:pt x="-1" y="0"/>
                </a:moveTo>
                <a:cubicBezTo>
                  <a:pt x="10556" y="0"/>
                  <a:pt x="19566" y="7630"/>
                  <a:pt x="21305" y="18042"/>
                </a:cubicBezTo>
                <a:lnTo>
                  <a:pt x="0" y="21600"/>
                </a:lnTo>
                <a:close/>
              </a:path>
            </a:pathLst>
          </a:custGeom>
          <a:noFill/>
          <a:ln w="63500" algn="ctr">
            <a:solidFill>
              <a:srgbClr val="40D3E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cxnSp>
        <p:nvCxnSpPr>
          <p:cNvPr id="1080" name="AutoShape 56"/>
          <p:cNvCxnSpPr>
            <a:cxnSpLocks noChangeShapeType="1"/>
          </p:cNvCxnSpPr>
          <p:nvPr/>
        </p:nvCxnSpPr>
        <p:spPr bwMode="auto">
          <a:xfrm flipV="1">
            <a:off x="1807738" y="10281379"/>
            <a:ext cx="7009211" cy="20005"/>
          </a:xfrm>
          <a:prstGeom prst="straightConnector1">
            <a:avLst/>
          </a:prstGeom>
          <a:noFill/>
          <a:ln w="63500" algn="ctr">
            <a:solidFill>
              <a:srgbClr val="40D3E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cxnSp>
      <p:grpSp>
        <p:nvGrpSpPr>
          <p:cNvPr id="77" name="Group 77"/>
          <p:cNvGrpSpPr>
            <a:grpSpLocks/>
          </p:cNvGrpSpPr>
          <p:nvPr/>
        </p:nvGrpSpPr>
        <p:grpSpPr bwMode="auto">
          <a:xfrm>
            <a:off x="478887" y="212027"/>
            <a:ext cx="8749896" cy="1439528"/>
            <a:chOff x="106702242" y="103243454"/>
            <a:chExt cx="7224800" cy="1438544"/>
          </a:xfrm>
        </p:grpSpPr>
        <p:sp>
          <p:nvSpPr>
            <p:cNvPr id="78" name="Text Box 78"/>
            <p:cNvSpPr txBox="1">
              <a:spLocks noChangeArrowheads="1"/>
            </p:cNvSpPr>
            <p:nvPr/>
          </p:nvSpPr>
          <p:spPr bwMode="auto">
            <a:xfrm>
              <a:off x="107292941" y="103534685"/>
              <a:ext cx="6634101" cy="1147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en-US" sz="2800" b="1" dirty="0">
                  <a:solidFill>
                    <a:srgbClr val="FFFFFF"/>
                  </a:solidFill>
                  <a:latin typeface="Century Gothic" panose="020B0502020202020204" pitchFamily="34" charset="0"/>
                </a:rPr>
                <a:t>CAMBRIDGE NATIONAL IN SPORTS STUDIES</a:t>
              </a:r>
              <a:endParaRPr kumimoji="0" lang="en-US" altLang="en-US" sz="7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9" name="Text Box 79"/>
            <p:cNvSpPr txBox="1">
              <a:spLocks noChangeArrowheads="1"/>
            </p:cNvSpPr>
            <p:nvPr/>
          </p:nvSpPr>
          <p:spPr bwMode="auto">
            <a:xfrm>
              <a:off x="106702242" y="103958928"/>
              <a:ext cx="5490027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2000" b="0" i="0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Century Gothic" panose="020B0502020202020204" pitchFamily="34" charset="0"/>
                </a:rPr>
                <a:t>LEARNING JOURNEY FOR STUDENTS</a:t>
              </a:r>
              <a:endPara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0" name="Text Box 80"/>
            <p:cNvSpPr txBox="1">
              <a:spLocks noChangeArrowheads="1"/>
            </p:cNvSpPr>
            <p:nvPr/>
          </p:nvSpPr>
          <p:spPr bwMode="auto">
            <a:xfrm>
              <a:off x="107305396" y="103243454"/>
              <a:ext cx="1168966" cy="5106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2000" b="0" i="0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Calibri" panose="020F0502020204030204" pitchFamily="34" charset="0"/>
                </a:rPr>
                <a:t>THE</a:t>
              </a:r>
              <a:endPara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12EC130C-C0D0-E64B-9E6C-0AE209B79A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8717188"/>
              </p:ext>
            </p:extLst>
          </p:nvPr>
        </p:nvGraphicFramePr>
        <p:xfrm>
          <a:off x="1393995" y="1717828"/>
          <a:ext cx="5990713" cy="948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2649">
                  <a:extLst>
                    <a:ext uri="{9D8B030D-6E8A-4147-A177-3AD203B41FA5}">
                      <a16:colId xmlns:a16="http://schemas.microsoft.com/office/drawing/2014/main" val="3316481952"/>
                    </a:ext>
                  </a:extLst>
                </a:gridCol>
                <a:gridCol w="705394">
                  <a:extLst>
                    <a:ext uri="{9D8B030D-6E8A-4147-A177-3AD203B41FA5}">
                      <a16:colId xmlns:a16="http://schemas.microsoft.com/office/drawing/2014/main" val="1215761806"/>
                    </a:ext>
                  </a:extLst>
                </a:gridCol>
                <a:gridCol w="729887">
                  <a:extLst>
                    <a:ext uri="{9D8B030D-6E8A-4147-A177-3AD203B41FA5}">
                      <a16:colId xmlns:a16="http://schemas.microsoft.com/office/drawing/2014/main" val="4105948554"/>
                    </a:ext>
                  </a:extLst>
                </a:gridCol>
                <a:gridCol w="781050">
                  <a:extLst>
                    <a:ext uri="{9D8B030D-6E8A-4147-A177-3AD203B41FA5}">
                      <a16:colId xmlns:a16="http://schemas.microsoft.com/office/drawing/2014/main" val="2979054326"/>
                    </a:ext>
                  </a:extLst>
                </a:gridCol>
                <a:gridCol w="714375">
                  <a:extLst>
                    <a:ext uri="{9D8B030D-6E8A-4147-A177-3AD203B41FA5}">
                      <a16:colId xmlns:a16="http://schemas.microsoft.com/office/drawing/2014/main" val="2722568764"/>
                    </a:ext>
                  </a:extLst>
                </a:gridCol>
                <a:gridCol w="772408">
                  <a:extLst>
                    <a:ext uri="{9D8B030D-6E8A-4147-A177-3AD203B41FA5}">
                      <a16:colId xmlns:a16="http://schemas.microsoft.com/office/drawing/2014/main" val="623640209"/>
                    </a:ext>
                  </a:extLst>
                </a:gridCol>
                <a:gridCol w="742950">
                  <a:extLst>
                    <a:ext uri="{9D8B030D-6E8A-4147-A177-3AD203B41FA5}">
                      <a16:colId xmlns:a16="http://schemas.microsoft.com/office/drawing/2014/main" val="32374145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436159106"/>
                    </a:ext>
                  </a:extLst>
                </a:gridCol>
              </a:tblGrid>
              <a:tr h="94802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C200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C200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C200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C200">
                        <a:alpha val="7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C200">
                        <a:alpha val="7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C200">
                        <a:alpha val="7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C200">
                        <a:alpha val="7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C200">
                        <a:alpha val="7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163301"/>
                  </a:ext>
                </a:extLst>
              </a:tr>
            </a:tbl>
          </a:graphicData>
        </a:graphic>
      </p:graphicFrame>
      <p:graphicFrame>
        <p:nvGraphicFramePr>
          <p:cNvPr id="126" name="Table 8">
            <a:extLst>
              <a:ext uri="{FF2B5EF4-FFF2-40B4-BE49-F238E27FC236}">
                <a16:creationId xmlns:a16="http://schemas.microsoft.com/office/drawing/2014/main" id="{505F4559-BCF7-D447-B5DD-6BD7A673F7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3932235"/>
              </p:ext>
            </p:extLst>
          </p:nvPr>
        </p:nvGraphicFramePr>
        <p:xfrm>
          <a:off x="1422585" y="3451721"/>
          <a:ext cx="7502520" cy="942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252">
                  <a:extLst>
                    <a:ext uri="{9D8B030D-6E8A-4147-A177-3AD203B41FA5}">
                      <a16:colId xmlns:a16="http://schemas.microsoft.com/office/drawing/2014/main" val="3316481952"/>
                    </a:ext>
                  </a:extLst>
                </a:gridCol>
                <a:gridCol w="750252">
                  <a:extLst>
                    <a:ext uri="{9D8B030D-6E8A-4147-A177-3AD203B41FA5}">
                      <a16:colId xmlns:a16="http://schemas.microsoft.com/office/drawing/2014/main" val="2041318396"/>
                    </a:ext>
                  </a:extLst>
                </a:gridCol>
                <a:gridCol w="750252">
                  <a:extLst>
                    <a:ext uri="{9D8B030D-6E8A-4147-A177-3AD203B41FA5}">
                      <a16:colId xmlns:a16="http://schemas.microsoft.com/office/drawing/2014/main" val="1215761806"/>
                    </a:ext>
                  </a:extLst>
                </a:gridCol>
                <a:gridCol w="750252">
                  <a:extLst>
                    <a:ext uri="{9D8B030D-6E8A-4147-A177-3AD203B41FA5}">
                      <a16:colId xmlns:a16="http://schemas.microsoft.com/office/drawing/2014/main" val="2957930799"/>
                    </a:ext>
                  </a:extLst>
                </a:gridCol>
                <a:gridCol w="750252">
                  <a:extLst>
                    <a:ext uri="{9D8B030D-6E8A-4147-A177-3AD203B41FA5}">
                      <a16:colId xmlns:a16="http://schemas.microsoft.com/office/drawing/2014/main" val="4105948554"/>
                    </a:ext>
                  </a:extLst>
                </a:gridCol>
                <a:gridCol w="750252">
                  <a:extLst>
                    <a:ext uri="{9D8B030D-6E8A-4147-A177-3AD203B41FA5}">
                      <a16:colId xmlns:a16="http://schemas.microsoft.com/office/drawing/2014/main" val="2979054326"/>
                    </a:ext>
                  </a:extLst>
                </a:gridCol>
                <a:gridCol w="750252">
                  <a:extLst>
                    <a:ext uri="{9D8B030D-6E8A-4147-A177-3AD203B41FA5}">
                      <a16:colId xmlns:a16="http://schemas.microsoft.com/office/drawing/2014/main" val="3117285836"/>
                    </a:ext>
                  </a:extLst>
                </a:gridCol>
                <a:gridCol w="750252">
                  <a:extLst>
                    <a:ext uri="{9D8B030D-6E8A-4147-A177-3AD203B41FA5}">
                      <a16:colId xmlns:a16="http://schemas.microsoft.com/office/drawing/2014/main" val="1031159202"/>
                    </a:ext>
                  </a:extLst>
                </a:gridCol>
                <a:gridCol w="750252">
                  <a:extLst>
                    <a:ext uri="{9D8B030D-6E8A-4147-A177-3AD203B41FA5}">
                      <a16:colId xmlns:a16="http://schemas.microsoft.com/office/drawing/2014/main" val="3731585393"/>
                    </a:ext>
                  </a:extLst>
                </a:gridCol>
                <a:gridCol w="750252">
                  <a:extLst>
                    <a:ext uri="{9D8B030D-6E8A-4147-A177-3AD203B41FA5}">
                      <a16:colId xmlns:a16="http://schemas.microsoft.com/office/drawing/2014/main" val="3280963107"/>
                    </a:ext>
                  </a:extLst>
                </a:gridCol>
              </a:tblGrid>
              <a:tr h="94234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alpha val="3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alpha val="1451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alpha val="1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alpha val="1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alpha val="1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alpha val="1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alpha val="1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163301"/>
                  </a:ext>
                </a:extLst>
              </a:tr>
            </a:tbl>
          </a:graphicData>
        </a:graphic>
      </p:graphicFrame>
      <p:graphicFrame>
        <p:nvGraphicFramePr>
          <p:cNvPr id="127" name="Table 8">
            <a:extLst>
              <a:ext uri="{FF2B5EF4-FFF2-40B4-BE49-F238E27FC236}">
                <a16:creationId xmlns:a16="http://schemas.microsoft.com/office/drawing/2014/main" id="{DC5AD4C7-6425-CA4D-906B-62C707F72C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2170000"/>
              </p:ext>
            </p:extLst>
          </p:nvPr>
        </p:nvGraphicFramePr>
        <p:xfrm>
          <a:off x="1644828" y="5244703"/>
          <a:ext cx="6959598" cy="948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9799">
                  <a:extLst>
                    <a:ext uri="{9D8B030D-6E8A-4147-A177-3AD203B41FA5}">
                      <a16:colId xmlns:a16="http://schemas.microsoft.com/office/drawing/2014/main" val="3316481952"/>
                    </a:ext>
                  </a:extLst>
                </a:gridCol>
                <a:gridCol w="2319866">
                  <a:extLst>
                    <a:ext uri="{9D8B030D-6E8A-4147-A177-3AD203B41FA5}">
                      <a16:colId xmlns:a16="http://schemas.microsoft.com/office/drawing/2014/main" val="2957930799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2979054326"/>
                    </a:ext>
                  </a:extLst>
                </a:gridCol>
              </a:tblGrid>
              <a:tr h="94802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66CC">
                        <a:alpha val="2039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66CC">
                        <a:alpha val="4470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66CC">
                        <a:alpha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163301"/>
                  </a:ext>
                </a:extLst>
              </a:tr>
            </a:tbl>
          </a:graphicData>
        </a:graphic>
      </p:graphicFrame>
      <p:graphicFrame>
        <p:nvGraphicFramePr>
          <p:cNvPr id="128" name="Table 8">
            <a:extLst>
              <a:ext uri="{FF2B5EF4-FFF2-40B4-BE49-F238E27FC236}">
                <a16:creationId xmlns:a16="http://schemas.microsoft.com/office/drawing/2014/main" id="{30933D8A-919E-3945-B644-B1EA66E5EE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8632594"/>
              </p:ext>
            </p:extLst>
          </p:nvPr>
        </p:nvGraphicFramePr>
        <p:xfrm>
          <a:off x="1660411" y="7088188"/>
          <a:ext cx="3454515" cy="948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1505">
                  <a:extLst>
                    <a:ext uri="{9D8B030D-6E8A-4147-A177-3AD203B41FA5}">
                      <a16:colId xmlns:a16="http://schemas.microsoft.com/office/drawing/2014/main" val="3316481952"/>
                    </a:ext>
                  </a:extLst>
                </a:gridCol>
                <a:gridCol w="1151505">
                  <a:extLst>
                    <a:ext uri="{9D8B030D-6E8A-4147-A177-3AD203B41FA5}">
                      <a16:colId xmlns:a16="http://schemas.microsoft.com/office/drawing/2014/main" val="1215761806"/>
                    </a:ext>
                  </a:extLst>
                </a:gridCol>
                <a:gridCol w="1151505">
                  <a:extLst>
                    <a:ext uri="{9D8B030D-6E8A-4147-A177-3AD203B41FA5}">
                      <a16:colId xmlns:a16="http://schemas.microsoft.com/office/drawing/2014/main" val="4105948554"/>
                    </a:ext>
                  </a:extLst>
                </a:gridCol>
              </a:tblGrid>
              <a:tr h="94802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27B22">
                        <a:alpha val="6470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27B22">
                        <a:alpha val="4470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27B22">
                        <a:alpha val="25098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163301"/>
                  </a:ext>
                </a:extLst>
              </a:tr>
            </a:tbl>
          </a:graphicData>
        </a:graphic>
      </p:graphicFrame>
      <p:graphicFrame>
        <p:nvGraphicFramePr>
          <p:cNvPr id="129" name="Table 8">
            <a:extLst>
              <a:ext uri="{FF2B5EF4-FFF2-40B4-BE49-F238E27FC236}">
                <a16:creationId xmlns:a16="http://schemas.microsoft.com/office/drawing/2014/main" id="{B2F764C3-5D18-C64A-B7F4-7956BA501C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2846816"/>
              </p:ext>
            </p:extLst>
          </p:nvPr>
        </p:nvGraphicFramePr>
        <p:xfrm>
          <a:off x="1671707" y="8907965"/>
          <a:ext cx="6959598" cy="948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9933">
                  <a:extLst>
                    <a:ext uri="{9D8B030D-6E8A-4147-A177-3AD203B41FA5}">
                      <a16:colId xmlns:a16="http://schemas.microsoft.com/office/drawing/2014/main" val="3316481952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2041318396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1215761806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2957930799"/>
                    </a:ext>
                  </a:extLst>
                </a:gridCol>
                <a:gridCol w="2319866">
                  <a:extLst>
                    <a:ext uri="{9D8B030D-6E8A-4147-A177-3AD203B41FA5}">
                      <a16:colId xmlns:a16="http://schemas.microsoft.com/office/drawing/2014/main" val="4105948554"/>
                    </a:ext>
                  </a:extLst>
                </a:gridCol>
              </a:tblGrid>
              <a:tr h="94802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40D3E9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40D3E9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40D3E9">
                        <a:alpha val="4470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40D3E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40D3E9">
                        <a:alpha val="7529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163301"/>
                  </a:ext>
                </a:extLst>
              </a:tr>
            </a:tbl>
          </a:graphicData>
        </a:graphic>
      </p:graphicFrame>
      <p:sp>
        <p:nvSpPr>
          <p:cNvPr id="68" name="Oval 67">
            <a:extLst>
              <a:ext uri="{FF2B5EF4-FFF2-40B4-BE49-F238E27FC236}">
                <a16:creationId xmlns:a16="http://schemas.microsoft.com/office/drawing/2014/main" id="{C85BAD79-5BDC-8547-8611-281D10C4F8E3}"/>
              </a:ext>
            </a:extLst>
          </p:cNvPr>
          <p:cNvSpPr/>
          <p:nvPr/>
        </p:nvSpPr>
        <p:spPr>
          <a:xfrm>
            <a:off x="303815" y="3152474"/>
            <a:ext cx="992278" cy="992278"/>
          </a:xfrm>
          <a:prstGeom prst="ellipse">
            <a:avLst/>
          </a:prstGeom>
          <a:solidFill>
            <a:srgbClr val="FEC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2" name="Text Box 53"/>
          <p:cNvSpPr txBox="1">
            <a:spLocks noChangeArrowheads="1"/>
          </p:cNvSpPr>
          <p:nvPr/>
        </p:nvSpPr>
        <p:spPr bwMode="auto">
          <a:xfrm>
            <a:off x="395203" y="3231805"/>
            <a:ext cx="7842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13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25D466F1-565B-484E-8BD1-6FC2C4939E1E}"/>
              </a:ext>
            </a:extLst>
          </p:cNvPr>
          <p:cNvSpPr/>
          <p:nvPr/>
        </p:nvSpPr>
        <p:spPr>
          <a:xfrm>
            <a:off x="9176472" y="5276570"/>
            <a:ext cx="992278" cy="992278"/>
          </a:xfrm>
          <a:prstGeom prst="ellipse">
            <a:avLst/>
          </a:prstGeom>
          <a:solidFill>
            <a:srgbClr val="203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" name="Text Box 52"/>
          <p:cNvSpPr txBox="1">
            <a:spLocks noChangeArrowheads="1"/>
          </p:cNvSpPr>
          <p:nvPr/>
        </p:nvSpPr>
        <p:spPr bwMode="auto">
          <a:xfrm>
            <a:off x="9260512" y="5369056"/>
            <a:ext cx="7842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12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C4FD54E8-548C-4B40-B452-458019453294}"/>
              </a:ext>
            </a:extLst>
          </p:cNvPr>
          <p:cNvSpPr/>
          <p:nvPr/>
        </p:nvSpPr>
        <p:spPr>
          <a:xfrm>
            <a:off x="291176" y="7109574"/>
            <a:ext cx="992278" cy="992278"/>
          </a:xfrm>
          <a:prstGeom prst="ellipse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4" name="Text Box 55"/>
          <p:cNvSpPr txBox="1">
            <a:spLocks noChangeArrowheads="1"/>
          </p:cNvSpPr>
          <p:nvPr/>
        </p:nvSpPr>
        <p:spPr bwMode="auto">
          <a:xfrm>
            <a:off x="415608" y="7197497"/>
            <a:ext cx="793750" cy="769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8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11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D8F8B7B1-A2E3-E145-9203-087674E095C4}"/>
              </a:ext>
            </a:extLst>
          </p:cNvPr>
          <p:cNvSpPr/>
          <p:nvPr/>
        </p:nvSpPr>
        <p:spPr>
          <a:xfrm>
            <a:off x="9226480" y="8887596"/>
            <a:ext cx="992278" cy="992278"/>
          </a:xfrm>
          <a:prstGeom prst="ellipse">
            <a:avLst/>
          </a:prstGeom>
          <a:solidFill>
            <a:srgbClr val="F27B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WordArt 21"/>
          <p:cNvSpPr>
            <a:spLocks noChangeArrowheads="1" noChangeShapeType="1" noTextEdit="1"/>
          </p:cNvSpPr>
          <p:nvPr/>
        </p:nvSpPr>
        <p:spPr bwMode="auto">
          <a:xfrm>
            <a:off x="9408385" y="9144962"/>
            <a:ext cx="665162" cy="49053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5875" algn="ctr">
                <a:solidFill>
                  <a:srgbClr val="1F497D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en-GB" sz="3600" kern="10" spc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FE5269D1-EFD2-0D45-AFFF-90F2B2BDA4A8}"/>
              </a:ext>
            </a:extLst>
          </p:cNvPr>
          <p:cNvSpPr/>
          <p:nvPr/>
        </p:nvSpPr>
        <p:spPr>
          <a:xfrm>
            <a:off x="288912" y="10736774"/>
            <a:ext cx="992278" cy="992278"/>
          </a:xfrm>
          <a:prstGeom prst="ellipse">
            <a:avLst/>
          </a:prstGeom>
          <a:solidFill>
            <a:srgbClr val="40D3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3EE353FB-257F-9744-816E-A8541C6B5AB7}"/>
              </a:ext>
            </a:extLst>
          </p:cNvPr>
          <p:cNvSpPr/>
          <p:nvPr/>
        </p:nvSpPr>
        <p:spPr>
          <a:xfrm>
            <a:off x="9199157" y="12511897"/>
            <a:ext cx="992278" cy="992278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E145EE54-4548-4A4C-B02E-3440A69B2301}"/>
              </a:ext>
            </a:extLst>
          </p:cNvPr>
          <p:cNvSpPr/>
          <p:nvPr/>
        </p:nvSpPr>
        <p:spPr>
          <a:xfrm>
            <a:off x="289240" y="13442976"/>
            <a:ext cx="992278" cy="992278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0" name="Text Box 51"/>
          <p:cNvSpPr txBox="1">
            <a:spLocks noChangeArrowheads="1"/>
          </p:cNvSpPr>
          <p:nvPr/>
        </p:nvSpPr>
        <p:spPr bwMode="auto">
          <a:xfrm>
            <a:off x="372624" y="10717295"/>
            <a:ext cx="858838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63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9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WordArt 10"/>
          <p:cNvSpPr>
            <a:spLocks noChangeArrowheads="1" noChangeShapeType="1" noTextEdit="1"/>
          </p:cNvSpPr>
          <p:nvPr/>
        </p:nvSpPr>
        <p:spPr bwMode="auto">
          <a:xfrm>
            <a:off x="591297" y="13669778"/>
            <a:ext cx="514350" cy="62388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5875" algn="ctr">
                <a:solidFill>
                  <a:srgbClr val="1F497D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en-GB" sz="3600" kern="10" spc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7</a:t>
            </a:r>
          </a:p>
        </p:txBody>
      </p:sp>
      <p:sp>
        <p:nvSpPr>
          <p:cNvPr id="51" name="WordArt 41"/>
          <p:cNvSpPr>
            <a:spLocks noChangeArrowheads="1" noChangeShapeType="1" noTextEdit="1"/>
          </p:cNvSpPr>
          <p:nvPr/>
        </p:nvSpPr>
        <p:spPr bwMode="auto">
          <a:xfrm>
            <a:off x="9457272" y="12684919"/>
            <a:ext cx="512762" cy="62388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5875" algn="ctr">
                <a:solidFill>
                  <a:srgbClr val="1F497D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en-GB" sz="3600" kern="10" spc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47201688-5B7B-F742-9485-180F1BF2D75F}"/>
              </a:ext>
            </a:extLst>
          </p:cNvPr>
          <p:cNvSpPr/>
          <p:nvPr/>
        </p:nvSpPr>
        <p:spPr>
          <a:xfrm>
            <a:off x="1397072" y="2528647"/>
            <a:ext cx="918312" cy="918312"/>
          </a:xfrm>
          <a:prstGeom prst="ellipse">
            <a:avLst/>
          </a:prstGeom>
          <a:solidFill>
            <a:srgbClr val="FEC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EFF4C97B-AC0D-4D44-880B-DE9C2AA85982}"/>
              </a:ext>
            </a:extLst>
          </p:cNvPr>
          <p:cNvSpPr/>
          <p:nvPr/>
        </p:nvSpPr>
        <p:spPr>
          <a:xfrm>
            <a:off x="890777" y="6208681"/>
            <a:ext cx="918312" cy="918312"/>
          </a:xfrm>
          <a:prstGeom prst="ellipse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8" name="Oval 100">
            <a:extLst>
              <a:ext uri="{FF2B5EF4-FFF2-40B4-BE49-F238E27FC236}">
                <a16:creationId xmlns:a16="http://schemas.microsoft.com/office/drawing/2014/main" id="{053B3182-DE35-0947-A0AA-5B65FD76DA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6305" y="6306979"/>
            <a:ext cx="592138" cy="592137"/>
          </a:xfrm>
          <a:prstGeom prst="ellipse">
            <a:avLst/>
          </a:prstGeom>
          <a:solidFill>
            <a:srgbClr val="FF66CC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2513C287-CCB1-7942-B567-CEBF16736894}"/>
              </a:ext>
            </a:extLst>
          </p:cNvPr>
          <p:cNvSpPr/>
          <p:nvPr/>
        </p:nvSpPr>
        <p:spPr>
          <a:xfrm>
            <a:off x="8432714" y="4362561"/>
            <a:ext cx="918312" cy="918312"/>
          </a:xfrm>
          <a:prstGeom prst="ellipse">
            <a:avLst/>
          </a:prstGeom>
          <a:solidFill>
            <a:srgbClr val="203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/>
          </a:p>
        </p:txBody>
      </p:sp>
      <p:sp>
        <p:nvSpPr>
          <p:cNvPr id="164" name="Oval 110">
            <a:extLst>
              <a:ext uri="{FF2B5EF4-FFF2-40B4-BE49-F238E27FC236}">
                <a16:creationId xmlns:a16="http://schemas.microsoft.com/office/drawing/2014/main" id="{876823CA-CC6A-6441-94B2-B245730FBC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39721" y="6302563"/>
            <a:ext cx="592137" cy="592138"/>
          </a:xfrm>
          <a:prstGeom prst="ellipse">
            <a:avLst/>
          </a:prstGeom>
          <a:solidFill>
            <a:srgbClr val="FF66CC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E03868A8-C0DD-EF4F-BF38-B731BF4E33A6}"/>
              </a:ext>
            </a:extLst>
          </p:cNvPr>
          <p:cNvSpPr/>
          <p:nvPr/>
        </p:nvSpPr>
        <p:spPr>
          <a:xfrm>
            <a:off x="8366156" y="6132431"/>
            <a:ext cx="918312" cy="918312"/>
          </a:xfrm>
          <a:prstGeom prst="ellipse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7CA5C6F2-7068-4745-BD21-79FA0D47840A}"/>
              </a:ext>
            </a:extLst>
          </p:cNvPr>
          <p:cNvSpPr/>
          <p:nvPr/>
        </p:nvSpPr>
        <p:spPr>
          <a:xfrm>
            <a:off x="8440263" y="7974965"/>
            <a:ext cx="963039" cy="918312"/>
          </a:xfrm>
          <a:prstGeom prst="ellipse">
            <a:avLst/>
          </a:prstGeom>
          <a:solidFill>
            <a:srgbClr val="F27B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00" dirty="0"/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3835E381-6888-8243-88F7-ECF506A326DE}"/>
              </a:ext>
            </a:extLst>
          </p:cNvPr>
          <p:cNvSpPr/>
          <p:nvPr/>
        </p:nvSpPr>
        <p:spPr>
          <a:xfrm>
            <a:off x="940295" y="8000631"/>
            <a:ext cx="918312" cy="918312"/>
          </a:xfrm>
          <a:prstGeom prst="ellipse">
            <a:avLst/>
          </a:prstGeom>
          <a:solidFill>
            <a:srgbClr val="F27B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164B2855-5117-F949-9206-6BEC00CFD153}"/>
              </a:ext>
            </a:extLst>
          </p:cNvPr>
          <p:cNvGrpSpPr/>
          <p:nvPr/>
        </p:nvGrpSpPr>
        <p:grpSpPr>
          <a:xfrm>
            <a:off x="6237804" y="8150501"/>
            <a:ext cx="695019" cy="591301"/>
            <a:chOff x="6524638" y="8160756"/>
            <a:chExt cx="695019" cy="591301"/>
          </a:xfrm>
        </p:grpSpPr>
        <p:sp>
          <p:nvSpPr>
            <p:cNvPr id="187" name="Oval 106">
              <a:extLst>
                <a:ext uri="{FF2B5EF4-FFF2-40B4-BE49-F238E27FC236}">
                  <a16:creationId xmlns:a16="http://schemas.microsoft.com/office/drawing/2014/main" id="{1BD9482C-1CF5-A540-97ED-E47A1ACDCA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78866" y="8160756"/>
              <a:ext cx="590788" cy="591301"/>
            </a:xfrm>
            <a:prstGeom prst="ellipse">
              <a:avLst/>
            </a:prstGeom>
            <a:solidFill>
              <a:srgbClr val="F27B22"/>
            </a:solidFill>
            <a:ln w="19050" algn="ctr">
              <a:noFill/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89" name="Text Box 111">
              <a:extLst>
                <a:ext uri="{FF2B5EF4-FFF2-40B4-BE49-F238E27FC236}">
                  <a16:creationId xmlns:a16="http://schemas.microsoft.com/office/drawing/2014/main" id="{D9F36CBE-BC89-0949-8A04-AB08254F9C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24638" y="8206321"/>
              <a:ext cx="695019" cy="419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en-US" sz="800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Non-examination assessments (NEAs)</a:t>
              </a:r>
              <a:endPara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</p:grpSp>
      <p:sp>
        <p:nvSpPr>
          <p:cNvPr id="197" name="Oval 106">
            <a:extLst>
              <a:ext uri="{FF2B5EF4-FFF2-40B4-BE49-F238E27FC236}">
                <a16:creationId xmlns:a16="http://schemas.microsoft.com/office/drawing/2014/main" id="{8F3DA0FA-115E-7242-8EBA-834402EFFB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5545" y="8187362"/>
            <a:ext cx="590788" cy="591301"/>
          </a:xfrm>
          <a:prstGeom prst="ellipse">
            <a:avLst/>
          </a:prstGeom>
          <a:solidFill>
            <a:srgbClr val="F27B22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05" name="Oval 204">
            <a:extLst>
              <a:ext uri="{FF2B5EF4-FFF2-40B4-BE49-F238E27FC236}">
                <a16:creationId xmlns:a16="http://schemas.microsoft.com/office/drawing/2014/main" id="{64569A59-804A-6141-816B-A4300FEF87FB}"/>
              </a:ext>
            </a:extLst>
          </p:cNvPr>
          <p:cNvSpPr/>
          <p:nvPr/>
        </p:nvSpPr>
        <p:spPr>
          <a:xfrm>
            <a:off x="8479109" y="9871060"/>
            <a:ext cx="918312" cy="918312"/>
          </a:xfrm>
          <a:prstGeom prst="ellipse">
            <a:avLst/>
          </a:prstGeom>
          <a:solidFill>
            <a:srgbClr val="40D3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6" name="Oval 205">
            <a:extLst>
              <a:ext uri="{FF2B5EF4-FFF2-40B4-BE49-F238E27FC236}">
                <a16:creationId xmlns:a16="http://schemas.microsoft.com/office/drawing/2014/main" id="{14003F53-12E3-6C47-93E6-AB0BBAA3AF23}"/>
              </a:ext>
            </a:extLst>
          </p:cNvPr>
          <p:cNvSpPr/>
          <p:nvPr/>
        </p:nvSpPr>
        <p:spPr>
          <a:xfrm>
            <a:off x="947944" y="9833104"/>
            <a:ext cx="918312" cy="918312"/>
          </a:xfrm>
          <a:prstGeom prst="ellipse">
            <a:avLst/>
          </a:prstGeom>
          <a:solidFill>
            <a:srgbClr val="40D3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7" name="Oval 100">
            <a:extLst>
              <a:ext uri="{FF2B5EF4-FFF2-40B4-BE49-F238E27FC236}">
                <a16:creationId xmlns:a16="http://schemas.microsoft.com/office/drawing/2014/main" id="{2D74221B-A35C-CF42-9BB7-660651B41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1097" y="9990109"/>
            <a:ext cx="592138" cy="592137"/>
          </a:xfrm>
          <a:prstGeom prst="ellipse">
            <a:avLst/>
          </a:prstGeom>
          <a:solidFill>
            <a:srgbClr val="40D3E9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09" name="Oval 100">
            <a:extLst>
              <a:ext uri="{FF2B5EF4-FFF2-40B4-BE49-F238E27FC236}">
                <a16:creationId xmlns:a16="http://schemas.microsoft.com/office/drawing/2014/main" id="{ECC42ABC-CA4B-6545-8AEC-4FDA52ECA7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6106" y="10006739"/>
            <a:ext cx="592138" cy="592137"/>
          </a:xfrm>
          <a:prstGeom prst="ellipse">
            <a:avLst/>
          </a:prstGeom>
          <a:solidFill>
            <a:srgbClr val="40D3E9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10" name="Oval 100">
            <a:extLst>
              <a:ext uri="{FF2B5EF4-FFF2-40B4-BE49-F238E27FC236}">
                <a16:creationId xmlns:a16="http://schemas.microsoft.com/office/drawing/2014/main" id="{C702EE28-7C5E-C54F-855D-B770963F82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270" y="9990109"/>
            <a:ext cx="592138" cy="592137"/>
          </a:xfrm>
          <a:prstGeom prst="ellipse">
            <a:avLst/>
          </a:prstGeom>
          <a:solidFill>
            <a:srgbClr val="40D3E9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13" name="Text Box 111">
            <a:extLst>
              <a:ext uri="{FF2B5EF4-FFF2-40B4-BE49-F238E27FC236}">
                <a16:creationId xmlns:a16="http://schemas.microsoft.com/office/drawing/2014/main" id="{98F7AAB4-A91A-3F4A-8F64-00D58EAA80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9376" y="10112899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End of term assessment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9" name="Text Box 111">
            <a:extLst>
              <a:ext uri="{FF2B5EF4-FFF2-40B4-BE49-F238E27FC236}">
                <a16:creationId xmlns:a16="http://schemas.microsoft.com/office/drawing/2014/main" id="{56DC9B49-41CA-6242-A654-BDC7A554E5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07611" y="10116615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End of year assessment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F0B67DCD-E5A1-914D-881C-E20A2DCA6F0B}"/>
              </a:ext>
            </a:extLst>
          </p:cNvPr>
          <p:cNvSpPr/>
          <p:nvPr/>
        </p:nvSpPr>
        <p:spPr>
          <a:xfrm>
            <a:off x="8528351" y="11695140"/>
            <a:ext cx="918312" cy="918312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230" name="Table 8">
            <a:extLst>
              <a:ext uri="{FF2B5EF4-FFF2-40B4-BE49-F238E27FC236}">
                <a16:creationId xmlns:a16="http://schemas.microsoft.com/office/drawing/2014/main" id="{35C29C05-C0A2-D548-B93A-873B0E89B6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981375"/>
              </p:ext>
            </p:extLst>
          </p:nvPr>
        </p:nvGraphicFramePr>
        <p:xfrm>
          <a:off x="1613546" y="10728731"/>
          <a:ext cx="6959598" cy="1000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9933">
                  <a:extLst>
                    <a:ext uri="{9D8B030D-6E8A-4147-A177-3AD203B41FA5}">
                      <a16:colId xmlns:a16="http://schemas.microsoft.com/office/drawing/2014/main" val="3316481952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2041318396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1215761806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2957930799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4105948554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2979054326"/>
                    </a:ext>
                  </a:extLst>
                </a:gridCol>
              </a:tblGrid>
              <a:tr h="100013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3529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2470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1451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163301"/>
                  </a:ext>
                </a:extLst>
              </a:tr>
            </a:tbl>
          </a:graphicData>
        </a:graphic>
      </p:graphicFrame>
      <p:graphicFrame>
        <p:nvGraphicFramePr>
          <p:cNvPr id="232" name="Table 8">
            <a:extLst>
              <a:ext uri="{FF2B5EF4-FFF2-40B4-BE49-F238E27FC236}">
                <a16:creationId xmlns:a16="http://schemas.microsoft.com/office/drawing/2014/main" id="{FFC4F094-2ECD-2242-831F-6EF14A3017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6622866"/>
              </p:ext>
            </p:extLst>
          </p:nvPr>
        </p:nvGraphicFramePr>
        <p:xfrm>
          <a:off x="1592142" y="12590703"/>
          <a:ext cx="6999456" cy="942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6576">
                  <a:extLst>
                    <a:ext uri="{9D8B030D-6E8A-4147-A177-3AD203B41FA5}">
                      <a16:colId xmlns:a16="http://schemas.microsoft.com/office/drawing/2014/main" val="3316481952"/>
                    </a:ext>
                  </a:extLst>
                </a:gridCol>
                <a:gridCol w="1166576">
                  <a:extLst>
                    <a:ext uri="{9D8B030D-6E8A-4147-A177-3AD203B41FA5}">
                      <a16:colId xmlns:a16="http://schemas.microsoft.com/office/drawing/2014/main" val="2041318396"/>
                    </a:ext>
                  </a:extLst>
                </a:gridCol>
                <a:gridCol w="1166576">
                  <a:extLst>
                    <a:ext uri="{9D8B030D-6E8A-4147-A177-3AD203B41FA5}">
                      <a16:colId xmlns:a16="http://schemas.microsoft.com/office/drawing/2014/main" val="1215761806"/>
                    </a:ext>
                  </a:extLst>
                </a:gridCol>
                <a:gridCol w="1166576">
                  <a:extLst>
                    <a:ext uri="{9D8B030D-6E8A-4147-A177-3AD203B41FA5}">
                      <a16:colId xmlns:a16="http://schemas.microsoft.com/office/drawing/2014/main" val="2957930799"/>
                    </a:ext>
                  </a:extLst>
                </a:gridCol>
                <a:gridCol w="1166576">
                  <a:extLst>
                    <a:ext uri="{9D8B030D-6E8A-4147-A177-3AD203B41FA5}">
                      <a16:colId xmlns:a16="http://schemas.microsoft.com/office/drawing/2014/main" val="4105948554"/>
                    </a:ext>
                  </a:extLst>
                </a:gridCol>
                <a:gridCol w="1166576">
                  <a:extLst>
                    <a:ext uri="{9D8B030D-6E8A-4147-A177-3AD203B41FA5}">
                      <a16:colId xmlns:a16="http://schemas.microsoft.com/office/drawing/2014/main" val="2979054326"/>
                    </a:ext>
                  </a:extLst>
                </a:gridCol>
              </a:tblGrid>
              <a:tr h="94234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>
                        <a:alpha val="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>
                        <a:alpha val="1529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>
                        <a:alpha val="1960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>
                        <a:alpha val="3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163301"/>
                  </a:ext>
                </a:extLst>
              </a:tr>
            </a:tbl>
          </a:graphicData>
        </a:graphic>
      </p:graphicFrame>
      <p:sp>
        <p:nvSpPr>
          <p:cNvPr id="226" name="Oval 225">
            <a:extLst>
              <a:ext uri="{FF2B5EF4-FFF2-40B4-BE49-F238E27FC236}">
                <a16:creationId xmlns:a16="http://schemas.microsoft.com/office/drawing/2014/main" id="{21098BF5-1399-F148-90C1-15826E3F0024}"/>
              </a:ext>
            </a:extLst>
          </p:cNvPr>
          <p:cNvSpPr/>
          <p:nvPr/>
        </p:nvSpPr>
        <p:spPr>
          <a:xfrm>
            <a:off x="967330" y="11599698"/>
            <a:ext cx="918312" cy="918312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3" name="Oval 232">
            <a:extLst>
              <a:ext uri="{FF2B5EF4-FFF2-40B4-BE49-F238E27FC236}">
                <a16:creationId xmlns:a16="http://schemas.microsoft.com/office/drawing/2014/main" id="{C6A4588F-B976-6241-9524-929299F6D907}"/>
              </a:ext>
            </a:extLst>
          </p:cNvPr>
          <p:cNvSpPr/>
          <p:nvPr/>
        </p:nvSpPr>
        <p:spPr>
          <a:xfrm>
            <a:off x="8539921" y="13430159"/>
            <a:ext cx="918312" cy="91831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7" name="Oval 100">
            <a:extLst>
              <a:ext uri="{FF2B5EF4-FFF2-40B4-BE49-F238E27FC236}">
                <a16:creationId xmlns:a16="http://schemas.microsoft.com/office/drawing/2014/main" id="{6B3645FD-0957-6843-93A5-59963CEE40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0533" y="11843508"/>
            <a:ext cx="592138" cy="592137"/>
          </a:xfrm>
          <a:prstGeom prst="ellipse">
            <a:avLst/>
          </a:prstGeom>
          <a:solidFill>
            <a:srgbClr val="7030A0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9" name="Text Box 111">
            <a:extLst>
              <a:ext uri="{FF2B5EF4-FFF2-40B4-BE49-F238E27FC236}">
                <a16:creationId xmlns:a16="http://schemas.microsoft.com/office/drawing/2014/main" id="{0DB080A0-3399-4740-A041-B7A8FC2CFA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0464" y="11957002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End of term assessment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3" name="Oval 100">
            <a:extLst>
              <a:ext uri="{FF2B5EF4-FFF2-40B4-BE49-F238E27FC236}">
                <a16:creationId xmlns:a16="http://schemas.microsoft.com/office/drawing/2014/main" id="{6B3CBC59-BEE1-174A-8810-74F7D5719A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73514" y="11825380"/>
            <a:ext cx="592138" cy="592137"/>
          </a:xfrm>
          <a:prstGeom prst="ellipse">
            <a:avLst/>
          </a:prstGeom>
          <a:solidFill>
            <a:srgbClr val="7030A0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44" name="Text Box 111">
            <a:extLst>
              <a:ext uri="{FF2B5EF4-FFF2-40B4-BE49-F238E27FC236}">
                <a16:creationId xmlns:a16="http://schemas.microsoft.com/office/drawing/2014/main" id="{A348E2D4-FC9C-4C49-84A4-387D2A45D4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6266" y="11964739"/>
            <a:ext cx="735906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End of term assessment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49" name="TextBox 1048">
            <a:extLst>
              <a:ext uri="{FF2B5EF4-FFF2-40B4-BE49-F238E27FC236}">
                <a16:creationId xmlns:a16="http://schemas.microsoft.com/office/drawing/2014/main" id="{82D34A96-09F5-2148-AE1A-66786412886E}"/>
              </a:ext>
            </a:extLst>
          </p:cNvPr>
          <p:cNvSpPr txBox="1"/>
          <p:nvPr/>
        </p:nvSpPr>
        <p:spPr>
          <a:xfrm>
            <a:off x="0" y="14501673"/>
            <a:ext cx="10439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1" dirty="0">
                <a:solidFill>
                  <a:srgbClr val="0070C0"/>
                </a:solidFill>
                <a:latin typeface="Calibri" panose="020F0502020204030204" pitchFamily="34" charset="0"/>
              </a:rPr>
              <a:t>Inclusion – Confidence – Resilience - Performance</a:t>
            </a:r>
            <a:endParaRPr lang="en-US" sz="2000" b="1" dirty="0">
              <a:solidFill>
                <a:srgbClr val="0070C0"/>
              </a:solidFill>
            </a:endParaRPr>
          </a:p>
        </p:txBody>
      </p:sp>
      <p:sp>
        <p:nvSpPr>
          <p:cNvPr id="251" name="Oval 250">
            <a:extLst>
              <a:ext uri="{FF2B5EF4-FFF2-40B4-BE49-F238E27FC236}">
                <a16:creationId xmlns:a16="http://schemas.microsoft.com/office/drawing/2014/main" id="{649E3AE5-2048-F94C-9BDF-27D22FE2DF94}"/>
              </a:ext>
            </a:extLst>
          </p:cNvPr>
          <p:cNvSpPr/>
          <p:nvPr/>
        </p:nvSpPr>
        <p:spPr>
          <a:xfrm>
            <a:off x="1401020" y="13504175"/>
            <a:ext cx="918312" cy="91831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2" name="Oval 100">
            <a:extLst>
              <a:ext uri="{FF2B5EF4-FFF2-40B4-BE49-F238E27FC236}">
                <a16:creationId xmlns:a16="http://schemas.microsoft.com/office/drawing/2014/main" id="{4BD5BC63-1F16-5E4C-87A2-208F7385E9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1905" y="13655701"/>
            <a:ext cx="592138" cy="592137"/>
          </a:xfrm>
          <a:prstGeom prst="ellipse">
            <a:avLst/>
          </a:prstGeom>
          <a:solidFill>
            <a:srgbClr val="00B050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53" name="Oval 100">
            <a:extLst>
              <a:ext uri="{FF2B5EF4-FFF2-40B4-BE49-F238E27FC236}">
                <a16:creationId xmlns:a16="http://schemas.microsoft.com/office/drawing/2014/main" id="{EFF7A580-423B-6044-82B3-91B79598B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9508" y="13667262"/>
            <a:ext cx="592138" cy="592137"/>
          </a:xfrm>
          <a:prstGeom prst="ellipse">
            <a:avLst/>
          </a:prstGeom>
          <a:solidFill>
            <a:srgbClr val="00B050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55" name="Text Box 111">
            <a:extLst>
              <a:ext uri="{FF2B5EF4-FFF2-40B4-BE49-F238E27FC236}">
                <a16:creationId xmlns:a16="http://schemas.microsoft.com/office/drawing/2014/main" id="{546F2AA5-B059-9547-939F-ACA85C23DC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5255" y="13781389"/>
            <a:ext cx="727997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End of term assessment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59" name="Rectangle 1058">
            <a:extLst>
              <a:ext uri="{FF2B5EF4-FFF2-40B4-BE49-F238E27FC236}">
                <a16:creationId xmlns:a16="http://schemas.microsoft.com/office/drawing/2014/main" id="{287DB0A1-ACDB-A347-B35B-1A6565EC7813}"/>
              </a:ext>
            </a:extLst>
          </p:cNvPr>
          <p:cNvSpPr/>
          <p:nvPr/>
        </p:nvSpPr>
        <p:spPr>
          <a:xfrm>
            <a:off x="8672529" y="2702361"/>
            <a:ext cx="152783" cy="6311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AutoShape 35"/>
          <p:cNvSpPr>
            <a:spLocks noChangeArrowheads="1"/>
          </p:cNvSpPr>
          <p:nvPr/>
        </p:nvSpPr>
        <p:spPr bwMode="auto">
          <a:xfrm rot="5400000">
            <a:off x="8466857" y="2913587"/>
            <a:ext cx="621067" cy="214312"/>
          </a:xfrm>
          <a:prstGeom prst="triangle">
            <a:avLst>
              <a:gd name="adj" fmla="val 50000"/>
            </a:avLst>
          </a:prstGeom>
          <a:solidFill>
            <a:srgbClr val="FEC200"/>
          </a:solidFill>
          <a:ln>
            <a:noFill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grpSp>
        <p:nvGrpSpPr>
          <p:cNvPr id="1070" name="Group 1069">
            <a:extLst>
              <a:ext uri="{FF2B5EF4-FFF2-40B4-BE49-F238E27FC236}">
                <a16:creationId xmlns:a16="http://schemas.microsoft.com/office/drawing/2014/main" id="{4699C812-3EAC-5248-84C7-C0D0EC512155}"/>
              </a:ext>
            </a:extLst>
          </p:cNvPr>
          <p:cNvGrpSpPr/>
          <p:nvPr/>
        </p:nvGrpSpPr>
        <p:grpSpPr>
          <a:xfrm rot="18052013">
            <a:off x="8717474" y="2092304"/>
            <a:ext cx="1569711" cy="405117"/>
            <a:chOff x="8985315" y="2017207"/>
            <a:chExt cx="1569711" cy="405117"/>
          </a:xfrm>
        </p:grpSpPr>
        <p:sp>
          <p:nvSpPr>
            <p:cNvPr id="308" name="Right Arrow 307">
              <a:extLst>
                <a:ext uri="{FF2B5EF4-FFF2-40B4-BE49-F238E27FC236}">
                  <a16:creationId xmlns:a16="http://schemas.microsoft.com/office/drawing/2014/main" id="{8ED9578A-4D01-2B4F-8FBA-54A10C2A2225}"/>
                </a:ext>
              </a:extLst>
            </p:cNvPr>
            <p:cNvSpPr/>
            <p:nvPr/>
          </p:nvSpPr>
          <p:spPr>
            <a:xfrm>
              <a:off x="8985315" y="2017207"/>
              <a:ext cx="1274983" cy="319123"/>
            </a:xfrm>
            <a:prstGeom prst="rightArrow">
              <a:avLst>
                <a:gd name="adj1" fmla="val 50000"/>
                <a:gd name="adj2" fmla="val 109236"/>
              </a:avLst>
            </a:prstGeom>
            <a:solidFill>
              <a:srgbClr val="FF66CC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2" name="Text Box 83"/>
            <p:cNvSpPr txBox="1">
              <a:spLocks noChangeArrowheads="1"/>
            </p:cNvSpPr>
            <p:nvPr/>
          </p:nvSpPr>
          <p:spPr bwMode="auto">
            <a:xfrm>
              <a:off x="9382354" y="2090537"/>
              <a:ext cx="1172672" cy="3317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7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University</a:t>
              </a:r>
              <a:endPara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grpSp>
        <p:nvGrpSpPr>
          <p:cNvPr id="1064" name="Group 1063">
            <a:extLst>
              <a:ext uri="{FF2B5EF4-FFF2-40B4-BE49-F238E27FC236}">
                <a16:creationId xmlns:a16="http://schemas.microsoft.com/office/drawing/2014/main" id="{6CF111E7-D062-7B4A-B514-BB40C79C5FEF}"/>
              </a:ext>
            </a:extLst>
          </p:cNvPr>
          <p:cNvGrpSpPr/>
          <p:nvPr/>
        </p:nvGrpSpPr>
        <p:grpSpPr>
          <a:xfrm>
            <a:off x="9033021" y="2870203"/>
            <a:ext cx="1673430" cy="406492"/>
            <a:chOff x="8665624" y="2258027"/>
            <a:chExt cx="1731178" cy="443669"/>
          </a:xfrm>
        </p:grpSpPr>
        <p:sp>
          <p:nvSpPr>
            <p:cNvPr id="294" name="Right Arrow 293">
              <a:extLst>
                <a:ext uri="{FF2B5EF4-FFF2-40B4-BE49-F238E27FC236}">
                  <a16:creationId xmlns:a16="http://schemas.microsoft.com/office/drawing/2014/main" id="{606E7698-50EA-C249-9ACF-7C1B7372756D}"/>
                </a:ext>
              </a:extLst>
            </p:cNvPr>
            <p:cNvSpPr/>
            <p:nvPr/>
          </p:nvSpPr>
          <p:spPr>
            <a:xfrm>
              <a:off x="8665624" y="2258027"/>
              <a:ext cx="1318981" cy="348309"/>
            </a:xfrm>
            <a:prstGeom prst="rightArrow">
              <a:avLst>
                <a:gd name="adj1" fmla="val 50000"/>
                <a:gd name="adj2" fmla="val 109236"/>
              </a:avLst>
            </a:prstGeom>
            <a:solidFill>
              <a:srgbClr val="00B05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4" name="Text Box 85"/>
            <p:cNvSpPr txBox="1">
              <a:spLocks noChangeArrowheads="1"/>
            </p:cNvSpPr>
            <p:nvPr/>
          </p:nvSpPr>
          <p:spPr bwMode="auto">
            <a:xfrm>
              <a:off x="8899790" y="2336571"/>
              <a:ext cx="1497012" cy="3651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7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Lifelong </a:t>
              </a:r>
              <a:r>
                <a:rPr lang="en-GB" altLang="en-US" sz="700" b="1" dirty="0">
                  <a:solidFill>
                    <a:srgbClr val="000000"/>
                  </a:solidFill>
                  <a:latin typeface="Calibri" panose="020F0502020204030204" pitchFamily="34" charset="0"/>
                </a:rPr>
                <a:t>Physical Activity</a:t>
              </a:r>
              <a:endPara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grpSp>
        <p:nvGrpSpPr>
          <p:cNvPr id="1069" name="Group 1068">
            <a:extLst>
              <a:ext uri="{FF2B5EF4-FFF2-40B4-BE49-F238E27FC236}">
                <a16:creationId xmlns:a16="http://schemas.microsoft.com/office/drawing/2014/main" id="{02E81770-0851-FC43-AA35-7A6D67B6E165}"/>
              </a:ext>
            </a:extLst>
          </p:cNvPr>
          <p:cNvGrpSpPr/>
          <p:nvPr/>
        </p:nvGrpSpPr>
        <p:grpSpPr>
          <a:xfrm rot="19883969">
            <a:off x="9032333" y="2494200"/>
            <a:ext cx="1325926" cy="507181"/>
            <a:chOff x="9163911" y="2354853"/>
            <a:chExt cx="1325926" cy="507181"/>
          </a:xfrm>
        </p:grpSpPr>
        <p:sp>
          <p:nvSpPr>
            <p:cNvPr id="304" name="Right Arrow 303">
              <a:extLst>
                <a:ext uri="{FF2B5EF4-FFF2-40B4-BE49-F238E27FC236}">
                  <a16:creationId xmlns:a16="http://schemas.microsoft.com/office/drawing/2014/main" id="{4F7162A9-BF52-184F-8494-1EE913B0D0F7}"/>
                </a:ext>
              </a:extLst>
            </p:cNvPr>
            <p:cNvSpPr/>
            <p:nvPr/>
          </p:nvSpPr>
          <p:spPr>
            <a:xfrm>
              <a:off x="9163911" y="2354853"/>
              <a:ext cx="1274983" cy="319123"/>
            </a:xfrm>
            <a:prstGeom prst="rightArrow">
              <a:avLst>
                <a:gd name="adj1" fmla="val 50000"/>
                <a:gd name="adj2" fmla="val 109236"/>
              </a:avLst>
            </a:prstGeom>
            <a:solidFill>
              <a:srgbClr val="40D3E9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3" name="Text Box 84"/>
            <p:cNvSpPr txBox="1">
              <a:spLocks noChangeArrowheads="1"/>
            </p:cNvSpPr>
            <p:nvPr/>
          </p:nvSpPr>
          <p:spPr bwMode="auto">
            <a:xfrm>
              <a:off x="9499237" y="2427059"/>
              <a:ext cx="990600" cy="4349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7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Employment</a:t>
              </a:r>
              <a:endPara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1068" name="Oval 1067">
            <a:extLst>
              <a:ext uri="{FF2B5EF4-FFF2-40B4-BE49-F238E27FC236}">
                <a16:creationId xmlns:a16="http://schemas.microsoft.com/office/drawing/2014/main" id="{779D93D7-3712-B346-ACD5-0D69E79605AD}"/>
              </a:ext>
            </a:extLst>
          </p:cNvPr>
          <p:cNvSpPr/>
          <p:nvPr/>
        </p:nvSpPr>
        <p:spPr>
          <a:xfrm>
            <a:off x="8885575" y="2810611"/>
            <a:ext cx="385577" cy="385577"/>
          </a:xfrm>
          <a:prstGeom prst="ellipse">
            <a:avLst/>
          </a:prstGeom>
          <a:solidFill>
            <a:srgbClr val="203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71" name="TextBox 1070">
            <a:extLst>
              <a:ext uri="{FF2B5EF4-FFF2-40B4-BE49-F238E27FC236}">
                <a16:creationId xmlns:a16="http://schemas.microsoft.com/office/drawing/2014/main" id="{49179FAC-D049-9C41-BEF3-687D1C50ACD9}"/>
              </a:ext>
            </a:extLst>
          </p:cNvPr>
          <p:cNvSpPr txBox="1"/>
          <p:nvPr/>
        </p:nvSpPr>
        <p:spPr>
          <a:xfrm>
            <a:off x="8844940" y="2915089"/>
            <a:ext cx="474657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solidFill>
                  <a:schemeClr val="bg1"/>
                </a:solidFill>
              </a:rPr>
              <a:t>CAREERS</a:t>
            </a:r>
          </a:p>
        </p:txBody>
      </p:sp>
      <p:sp>
        <p:nvSpPr>
          <p:cNvPr id="1072" name="TextBox 1071">
            <a:extLst>
              <a:ext uri="{FF2B5EF4-FFF2-40B4-BE49-F238E27FC236}">
                <a16:creationId xmlns:a16="http://schemas.microsoft.com/office/drawing/2014/main" id="{F36E07EB-ADE8-A643-AE5D-2881FC43D620}"/>
              </a:ext>
            </a:extLst>
          </p:cNvPr>
          <p:cNvSpPr txBox="1"/>
          <p:nvPr/>
        </p:nvSpPr>
        <p:spPr>
          <a:xfrm>
            <a:off x="1321937" y="13682891"/>
            <a:ext cx="1050928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>
                <a:solidFill>
                  <a:schemeClr val="bg1"/>
                </a:solidFill>
              </a:rPr>
              <a:t>Exploring Physical Literacy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316" name="TextBox 315">
            <a:extLst>
              <a:ext uri="{FF2B5EF4-FFF2-40B4-BE49-F238E27FC236}">
                <a16:creationId xmlns:a16="http://schemas.microsoft.com/office/drawing/2014/main" id="{4C98AFE2-4C1A-2447-85E0-39BCE1308538}"/>
              </a:ext>
            </a:extLst>
          </p:cNvPr>
          <p:cNvSpPr txBox="1"/>
          <p:nvPr/>
        </p:nvSpPr>
        <p:spPr>
          <a:xfrm>
            <a:off x="8479109" y="11855558"/>
            <a:ext cx="100060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solidFill>
                  <a:schemeClr val="bg1"/>
                </a:solidFill>
              </a:rPr>
              <a:t>Exploring Personal Development</a:t>
            </a:r>
          </a:p>
        </p:txBody>
      </p:sp>
      <p:sp>
        <p:nvSpPr>
          <p:cNvPr id="317" name="TextBox 316">
            <a:extLst>
              <a:ext uri="{FF2B5EF4-FFF2-40B4-BE49-F238E27FC236}">
                <a16:creationId xmlns:a16="http://schemas.microsoft.com/office/drawing/2014/main" id="{38CC31D9-59AD-0744-94F3-2E810C47C777}"/>
              </a:ext>
            </a:extLst>
          </p:cNvPr>
          <p:cNvSpPr txBox="1"/>
          <p:nvPr/>
        </p:nvSpPr>
        <p:spPr>
          <a:xfrm>
            <a:off x="878570" y="9907055"/>
            <a:ext cx="1051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</a:rPr>
              <a:t>Exploring Character Development</a:t>
            </a:r>
          </a:p>
        </p:txBody>
      </p:sp>
      <p:sp>
        <p:nvSpPr>
          <p:cNvPr id="211" name="Oval 100">
            <a:extLst>
              <a:ext uri="{FF2B5EF4-FFF2-40B4-BE49-F238E27FC236}">
                <a16:creationId xmlns:a16="http://schemas.microsoft.com/office/drawing/2014/main" id="{4BD5BC63-1F16-5E4C-87A2-208F7385E9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14345" y="13667262"/>
            <a:ext cx="592138" cy="592137"/>
          </a:xfrm>
          <a:prstGeom prst="ellipse">
            <a:avLst/>
          </a:prstGeom>
          <a:solidFill>
            <a:srgbClr val="00B050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14" name="Text Box 111">
            <a:extLst>
              <a:ext uri="{FF2B5EF4-FFF2-40B4-BE49-F238E27FC236}">
                <a16:creationId xmlns:a16="http://schemas.microsoft.com/office/drawing/2014/main" id="{CA50E009-1EB1-1346-94C5-FE88020822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8074" y="13785808"/>
            <a:ext cx="726377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End of year assessment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8" name="Oval 100">
            <a:extLst>
              <a:ext uri="{FF2B5EF4-FFF2-40B4-BE49-F238E27FC236}">
                <a16:creationId xmlns:a16="http://schemas.microsoft.com/office/drawing/2014/main" id="{6B3CBC59-BEE1-174A-8810-74F7D5719A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7520" y="11833565"/>
            <a:ext cx="592138" cy="592137"/>
          </a:xfrm>
          <a:prstGeom prst="ellipse">
            <a:avLst/>
          </a:prstGeom>
          <a:solidFill>
            <a:srgbClr val="7030A0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4" name="Text Box 111">
            <a:extLst>
              <a:ext uri="{FF2B5EF4-FFF2-40B4-BE49-F238E27FC236}">
                <a16:creationId xmlns:a16="http://schemas.microsoft.com/office/drawing/2014/main" id="{A348E2D4-FC9C-4C49-84A4-387D2A45D4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5514" y="11955661"/>
            <a:ext cx="735906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End of year assessment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6" name="Text Box 111">
            <a:extLst>
              <a:ext uri="{FF2B5EF4-FFF2-40B4-BE49-F238E27FC236}">
                <a16:creationId xmlns:a16="http://schemas.microsoft.com/office/drawing/2014/main" id="{56DC9B49-41CA-6242-A654-BDC7A554E5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88279" y="10134286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End of term assessment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02188" y="8203770"/>
            <a:ext cx="10380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L2 CNAT in Sports Studies</a:t>
            </a:r>
            <a:endParaRPr lang="en-GB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5" name="Text Box 111">
            <a:extLst>
              <a:ext uri="{FF2B5EF4-FFF2-40B4-BE49-F238E27FC236}">
                <a16:creationId xmlns:a16="http://schemas.microsoft.com/office/drawing/2014/main" id="{D9F36CBE-BC89-0949-8A04-AB08254F9C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7825" y="8222666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8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NEAs</a:t>
            </a:r>
            <a:endParaRPr lang="en-US" altLang="en-US" sz="36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46" name="Text Box 111">
            <a:extLst>
              <a:ext uri="{FF2B5EF4-FFF2-40B4-BE49-F238E27FC236}">
                <a16:creationId xmlns:a16="http://schemas.microsoft.com/office/drawing/2014/main" id="{D9F36CBE-BC89-0949-8A04-AB08254F9C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4959" y="8650760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Assessment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9" name="TextBox 248">
            <a:extLst>
              <a:ext uri="{FF2B5EF4-FFF2-40B4-BE49-F238E27FC236}">
                <a16:creationId xmlns:a16="http://schemas.microsoft.com/office/drawing/2014/main" id="{65295AA6-B59C-454B-ACB3-1526AB591DE3}"/>
              </a:ext>
            </a:extLst>
          </p:cNvPr>
          <p:cNvSpPr txBox="1"/>
          <p:nvPr/>
        </p:nvSpPr>
        <p:spPr>
          <a:xfrm>
            <a:off x="1728167" y="5311244"/>
            <a:ext cx="2537715" cy="954107"/>
          </a:xfrm>
          <a:prstGeom prst="rect">
            <a:avLst/>
          </a:prstGeom>
          <a:noFill/>
          <a:ln>
            <a:solidFill>
              <a:srgbClr val="FF66CC"/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3</a:t>
            </a:r>
            <a:r>
              <a:rPr lang="en-GB" sz="1000" b="1" u="sng" dirty="0"/>
              <a:t>. Unit R187: Increasing awareness of Outdoor and Adventurous Activities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</a:rPr>
              <a:t>Types of OAA provision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</a:rPr>
              <a:t>Plan &amp; evaluate an OAA session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</a:rPr>
              <a:t>Risk assess an OAA session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</a:rPr>
              <a:t>Demonstrate skills in an OAA session</a:t>
            </a:r>
          </a:p>
        </p:txBody>
      </p:sp>
      <p:sp>
        <p:nvSpPr>
          <p:cNvPr id="256" name="TextBox 255">
            <a:extLst>
              <a:ext uri="{FF2B5EF4-FFF2-40B4-BE49-F238E27FC236}">
                <a16:creationId xmlns:a16="http://schemas.microsoft.com/office/drawing/2014/main" id="{65295AA6-B59C-454B-ACB3-1526AB591DE3}"/>
              </a:ext>
            </a:extLst>
          </p:cNvPr>
          <p:cNvSpPr txBox="1"/>
          <p:nvPr/>
        </p:nvSpPr>
        <p:spPr>
          <a:xfrm>
            <a:off x="4330388" y="5312238"/>
            <a:ext cx="4209532" cy="884858"/>
          </a:xfrm>
          <a:prstGeom prst="rect">
            <a:avLst/>
          </a:prstGeom>
          <a:noFill/>
          <a:ln>
            <a:solidFill>
              <a:srgbClr val="FF66CC"/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</a:pPr>
            <a:r>
              <a:rPr lang="en-GB" sz="1050" b="1" u="sng" dirty="0"/>
              <a:t>4. </a:t>
            </a:r>
            <a:r>
              <a:rPr lang="en-GB" sz="1100" b="1" u="sng" dirty="0"/>
              <a:t>Unit R184: Contemporary issues in sport</a:t>
            </a:r>
            <a:br>
              <a:rPr lang="en-GB" sz="1050" dirty="0"/>
            </a:br>
            <a:r>
              <a:rPr lang="en-US" sz="1050" dirty="0"/>
              <a:t>The role of National Governing Bodies in developing sport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sz="1050" dirty="0"/>
              <a:t>The use of technology in sport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sz="1050" dirty="0"/>
              <a:t>Review and revision</a:t>
            </a:r>
            <a:endParaRPr lang="en-GB" sz="1050" dirty="0"/>
          </a:p>
          <a:p>
            <a:pPr lvl="0" algn="ctr" defTabSz="914400" eaLnBrk="0" fontAlgn="base" hangingPunct="0">
              <a:spcBef>
                <a:spcPct val="0"/>
              </a:spcBef>
            </a:pPr>
            <a:endParaRPr lang="en-GB" altLang="en-US" sz="900" dirty="0">
              <a:solidFill>
                <a:srgbClr val="000000"/>
              </a:solidFill>
            </a:endParaRPr>
          </a:p>
        </p:txBody>
      </p:sp>
      <p:sp>
        <p:nvSpPr>
          <p:cNvPr id="258" name="TextBox 257">
            <a:extLst>
              <a:ext uri="{FF2B5EF4-FFF2-40B4-BE49-F238E27FC236}">
                <a16:creationId xmlns:a16="http://schemas.microsoft.com/office/drawing/2014/main" id="{65295AA6-B59C-454B-ACB3-1526AB591DE3}"/>
              </a:ext>
            </a:extLst>
          </p:cNvPr>
          <p:cNvSpPr txBox="1"/>
          <p:nvPr/>
        </p:nvSpPr>
        <p:spPr>
          <a:xfrm>
            <a:off x="1673991" y="7090219"/>
            <a:ext cx="2619473" cy="931024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</a:pPr>
            <a:r>
              <a:rPr lang="en-GB" sz="1050" b="1" u="sng" dirty="0"/>
              <a:t>2. Unit R184: Contemporary issues in sport</a:t>
            </a:r>
            <a:br>
              <a:rPr lang="en-GB" sz="1000" dirty="0"/>
            </a:br>
            <a:r>
              <a:rPr lang="en-US" sz="1000" dirty="0"/>
              <a:t>Issues affecting participation in sport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sz="1000" dirty="0"/>
              <a:t>The role of sport in promoting values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sz="1000" dirty="0"/>
              <a:t>Impacts of hosting a global sporting event</a:t>
            </a:r>
            <a:endParaRPr lang="en-GB" sz="1000" dirty="0"/>
          </a:p>
          <a:p>
            <a:pPr lvl="0" algn="ctr" defTabSz="914400" eaLnBrk="0" fontAlgn="base" hangingPunct="0">
              <a:spcBef>
                <a:spcPct val="0"/>
              </a:spcBef>
            </a:pPr>
            <a:endParaRPr lang="en-US" altLang="en-US" sz="7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</a:pPr>
            <a:endParaRPr lang="en-US" altLang="en-US" sz="7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66" name="Text Box 111">
            <a:extLst>
              <a:ext uri="{FF2B5EF4-FFF2-40B4-BE49-F238E27FC236}">
                <a16:creationId xmlns:a16="http://schemas.microsoft.com/office/drawing/2014/main" id="{D9F36CBE-BC89-0949-8A04-AB08254F9C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4864" y="6440282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Mock 1 &amp; NEAs</a:t>
            </a:r>
            <a:endParaRPr lang="en-US" altLang="en-US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68" name="Text Box 111">
            <a:extLst>
              <a:ext uri="{FF2B5EF4-FFF2-40B4-BE49-F238E27FC236}">
                <a16:creationId xmlns:a16="http://schemas.microsoft.com/office/drawing/2014/main" id="{D9F36CBE-BC89-0949-8A04-AB08254F9C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87456" y="6419916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Mock 2 &amp; NEAs</a:t>
            </a:r>
            <a:endParaRPr lang="en-US" altLang="en-US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97093" y="4421447"/>
            <a:ext cx="7895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solidFill>
                  <a:schemeClr val="bg1"/>
                </a:solidFill>
              </a:rPr>
              <a:t>L3 CTEC in Sport &amp; Physical Activity</a:t>
            </a:r>
            <a:endParaRPr lang="en-GB" sz="1100" b="1" dirty="0">
              <a:solidFill>
                <a:schemeClr val="bg1"/>
              </a:solidFill>
            </a:endParaRPr>
          </a:p>
        </p:txBody>
      </p:sp>
      <p:sp>
        <p:nvSpPr>
          <p:cNvPr id="269" name="TextBox 268"/>
          <p:cNvSpPr txBox="1"/>
          <p:nvPr/>
        </p:nvSpPr>
        <p:spPr>
          <a:xfrm>
            <a:off x="1468014" y="2598481"/>
            <a:ext cx="7895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L3 CTEC in Sport &amp; Physical Activity</a:t>
            </a:r>
            <a:endParaRPr lang="en-GB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1" name="TextBox 270"/>
          <p:cNvSpPr txBox="1"/>
          <p:nvPr/>
        </p:nvSpPr>
        <p:spPr>
          <a:xfrm>
            <a:off x="8220075" y="3448588"/>
            <a:ext cx="664472" cy="877163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Unit</a:t>
            </a:r>
            <a:r>
              <a:rPr lang="en-US" sz="900" dirty="0"/>
              <a:t>:</a:t>
            </a:r>
          </a:p>
          <a:p>
            <a:pPr algn="ctr"/>
            <a:r>
              <a:rPr lang="en-US" sz="700" dirty="0"/>
              <a:t>Body systems &amp; effects of physical activity</a:t>
            </a:r>
          </a:p>
          <a:p>
            <a:pPr algn="ctr"/>
            <a:endParaRPr lang="en-US" sz="700" dirty="0"/>
          </a:p>
        </p:txBody>
      </p:sp>
      <p:sp>
        <p:nvSpPr>
          <p:cNvPr id="298" name="TextBox 297"/>
          <p:cNvSpPr txBox="1"/>
          <p:nvPr/>
        </p:nvSpPr>
        <p:spPr>
          <a:xfrm>
            <a:off x="5897060" y="1747127"/>
            <a:ext cx="700550" cy="846386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Unit</a:t>
            </a:r>
            <a:r>
              <a:rPr lang="en-GB" sz="1000" dirty="0"/>
              <a:t>:</a:t>
            </a:r>
          </a:p>
          <a:p>
            <a:pPr algn="ctr"/>
            <a:r>
              <a:rPr lang="en-GB" sz="700" dirty="0"/>
              <a:t>Group exercise to music</a:t>
            </a:r>
          </a:p>
          <a:p>
            <a:pPr algn="ctr"/>
            <a:endParaRPr lang="en-GB" sz="800" dirty="0"/>
          </a:p>
          <a:p>
            <a:pPr algn="ctr"/>
            <a:endParaRPr lang="en-GB" sz="1000" dirty="0"/>
          </a:p>
        </p:txBody>
      </p:sp>
      <p:pic>
        <p:nvPicPr>
          <p:cNvPr id="299" name="Picture 298" descr="Image result for benefits of exercise on mental health"/>
          <p:cNvPicPr/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73" y="11636765"/>
            <a:ext cx="1262254" cy="969368"/>
          </a:xfrm>
          <a:prstGeom prst="rect">
            <a:avLst/>
          </a:prstGeom>
          <a:noFill/>
        </p:spPr>
      </p:pic>
      <p:pic>
        <p:nvPicPr>
          <p:cNvPr id="300" name="Picture 299" descr="Image result for fitness no background&quot;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663508" y="13194456"/>
            <a:ext cx="587499" cy="1350624"/>
          </a:xfrm>
          <a:prstGeom prst="rect">
            <a:avLst/>
          </a:prstGeom>
          <a:noFill/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58836" y="9831965"/>
            <a:ext cx="1127674" cy="1127674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8479109" y="10822304"/>
            <a:ext cx="771897" cy="1373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805601" y="6502675"/>
            <a:ext cx="108866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L2 CNAT in Sports Studies</a:t>
            </a:r>
            <a:endParaRPr lang="en-GB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1" name="Right Arrow 310"/>
          <p:cNvSpPr/>
          <p:nvPr/>
        </p:nvSpPr>
        <p:spPr>
          <a:xfrm>
            <a:off x="113282" y="4999090"/>
            <a:ext cx="1705510" cy="1196771"/>
          </a:xfrm>
          <a:prstGeom prst="rightArrow">
            <a:avLst/>
          </a:prstGeom>
          <a:solidFill>
            <a:srgbClr val="FCC4E5"/>
          </a:solidFill>
          <a:ln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chemeClr val="tx1"/>
                </a:solidFill>
              </a:rPr>
              <a:t>Students study one and a half units where they are assessed through practical and written assignments, as well as one external exam</a:t>
            </a:r>
            <a:endParaRPr lang="en-GB" sz="800" dirty="0">
              <a:solidFill>
                <a:schemeClr val="tx1"/>
              </a:solidFill>
            </a:endParaRPr>
          </a:p>
        </p:txBody>
      </p:sp>
      <p:sp>
        <p:nvSpPr>
          <p:cNvPr id="263" name="TextBox 262">
            <a:extLst>
              <a:ext uri="{FF2B5EF4-FFF2-40B4-BE49-F238E27FC236}">
                <a16:creationId xmlns:a16="http://schemas.microsoft.com/office/drawing/2014/main" id="{65295AA6-B59C-454B-ACB3-1526AB591DE3}"/>
              </a:ext>
            </a:extLst>
          </p:cNvPr>
          <p:cNvSpPr txBox="1"/>
          <p:nvPr/>
        </p:nvSpPr>
        <p:spPr>
          <a:xfrm>
            <a:off x="4348528" y="7091055"/>
            <a:ext cx="4252515" cy="938719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</a:pPr>
            <a:r>
              <a:rPr lang="en-GB" sz="1000" b="1" u="sng" dirty="0"/>
              <a:t>1. Unit R185: Performance and leadership in sports activities</a:t>
            </a:r>
            <a:br>
              <a:rPr lang="en-GB" sz="900" dirty="0"/>
            </a:br>
            <a:r>
              <a:rPr lang="en-US" altLang="en-US" sz="900" dirty="0">
                <a:solidFill>
                  <a:srgbClr val="000000"/>
                </a:solidFill>
              </a:rPr>
              <a:t>Performance of skills and techniques</a:t>
            </a:r>
            <a:endParaRPr lang="en-GB" altLang="en-US" sz="900" dirty="0">
              <a:solidFill>
                <a:srgbClr val="000000"/>
              </a:solidFill>
            </a:endParaRP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</a:rPr>
              <a:t>Assessing strengths and weaknesses in sports performance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</a:rPr>
              <a:t>Methods to improve sports performance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</a:rPr>
              <a:t>Planning and leading a sports activity session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</a:rPr>
              <a:t>Risk assessing a sports activity session</a:t>
            </a:r>
          </a:p>
        </p:txBody>
      </p:sp>
      <p:sp>
        <p:nvSpPr>
          <p:cNvPr id="310" name="Right Arrow 309"/>
          <p:cNvSpPr/>
          <p:nvPr/>
        </p:nvSpPr>
        <p:spPr>
          <a:xfrm flipH="1">
            <a:off x="8479109" y="7011642"/>
            <a:ext cx="1824478" cy="1142421"/>
          </a:xfrm>
          <a:prstGeom prst="righ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27B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chemeClr val="tx1"/>
                </a:solidFill>
              </a:rPr>
              <a:t>Students study one and a half units where they are assessed through practical and written assignments</a:t>
            </a:r>
            <a:endParaRPr lang="en-GB" sz="800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5487" y="108024"/>
            <a:ext cx="981181" cy="133247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3719" y="3505082"/>
            <a:ext cx="687353" cy="812130"/>
          </a:xfrm>
          <a:prstGeom prst="rect">
            <a:avLst/>
          </a:prstGeom>
        </p:spPr>
      </p:pic>
      <p:pic>
        <p:nvPicPr>
          <p:cNvPr id="188" name="Picture 18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04" y="2260436"/>
            <a:ext cx="687353" cy="812130"/>
          </a:xfrm>
          <a:prstGeom prst="rect">
            <a:avLst/>
          </a:prstGeom>
        </p:spPr>
      </p:pic>
      <p:sp>
        <p:nvSpPr>
          <p:cNvPr id="247" name="Oval 110">
            <a:extLst>
              <a:ext uri="{FF2B5EF4-FFF2-40B4-BE49-F238E27FC236}">
                <a16:creationId xmlns:a16="http://schemas.microsoft.com/office/drawing/2014/main" id="{876823CA-CC6A-6441-94B2-B245730FBC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9077" y="6306978"/>
            <a:ext cx="592137" cy="592138"/>
          </a:xfrm>
          <a:prstGeom prst="ellipse">
            <a:avLst/>
          </a:prstGeom>
          <a:solidFill>
            <a:srgbClr val="FF66CC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59" name="Text Box 111">
            <a:extLst>
              <a:ext uri="{FF2B5EF4-FFF2-40B4-BE49-F238E27FC236}">
                <a16:creationId xmlns:a16="http://schemas.microsoft.com/office/drawing/2014/main" id="{D9F36CBE-BC89-0949-8A04-AB08254F9C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2080" y="6492075"/>
            <a:ext cx="695019" cy="293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Final exams</a:t>
            </a:r>
            <a:endParaRPr lang="en-US" altLang="en-US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163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726" y="8055426"/>
            <a:ext cx="1000538" cy="7765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991" b="89821" l="1700" r="97700">
                        <a14:foregroundMark x1="8700" y1="48822" x2="8700" y2="48822"/>
                        <a14:foregroundMark x1="67700" y1="51084" x2="67700" y2="51084"/>
                        <a14:foregroundMark x1="69000" y1="56739" x2="69000" y2="56739"/>
                        <a14:foregroundMark x1="85532" y1="44980" x2="85532" y2="449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7195" y="6077694"/>
            <a:ext cx="976802" cy="1036387"/>
          </a:xfrm>
          <a:prstGeom prst="rect">
            <a:avLst/>
          </a:prstGeom>
        </p:spPr>
      </p:pic>
      <p:sp>
        <p:nvSpPr>
          <p:cNvPr id="171" name="TextBox 170">
            <a:extLst>
              <a:ext uri="{FF2B5EF4-FFF2-40B4-BE49-F238E27FC236}">
                <a16:creationId xmlns:a16="http://schemas.microsoft.com/office/drawing/2014/main" id="{1910E585-6A3B-47EF-909C-75D718420AA7}"/>
              </a:ext>
            </a:extLst>
          </p:cNvPr>
          <p:cNvSpPr txBox="1"/>
          <p:nvPr/>
        </p:nvSpPr>
        <p:spPr>
          <a:xfrm>
            <a:off x="6701918" y="3453485"/>
            <a:ext cx="664472" cy="877163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Unit</a:t>
            </a:r>
            <a:r>
              <a:rPr lang="en-US" sz="900" dirty="0"/>
              <a:t>:</a:t>
            </a:r>
          </a:p>
          <a:p>
            <a:pPr algn="ctr"/>
            <a:r>
              <a:rPr lang="en-US" sz="700" dirty="0"/>
              <a:t>Improving fitness for sport &amp; physical activity</a:t>
            </a:r>
          </a:p>
          <a:p>
            <a:pPr algn="ctr"/>
            <a:endParaRPr lang="en-US" sz="700" dirty="0"/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38A7EF15-2E50-41A8-B347-C856617FD42C}"/>
              </a:ext>
            </a:extLst>
          </p:cNvPr>
          <p:cNvSpPr txBox="1"/>
          <p:nvPr/>
        </p:nvSpPr>
        <p:spPr>
          <a:xfrm>
            <a:off x="5964824" y="3448588"/>
            <a:ext cx="664472" cy="89255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Unit</a:t>
            </a:r>
            <a:r>
              <a:rPr lang="en-US" sz="900" dirty="0"/>
              <a:t>:</a:t>
            </a:r>
          </a:p>
          <a:p>
            <a:pPr algn="ctr"/>
            <a:r>
              <a:rPr lang="en-US" sz="700" dirty="0"/>
              <a:t>Sports coaching &amp; activity leadership</a:t>
            </a:r>
          </a:p>
          <a:p>
            <a:pPr algn="ctr"/>
            <a:endParaRPr lang="en-US" sz="700" dirty="0"/>
          </a:p>
          <a:p>
            <a:pPr algn="ctr"/>
            <a:endParaRPr lang="en-US" sz="800" dirty="0"/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8D237912-A145-4265-91C0-A52E3AC8BB14}"/>
              </a:ext>
            </a:extLst>
          </p:cNvPr>
          <p:cNvSpPr txBox="1"/>
          <p:nvPr/>
        </p:nvSpPr>
        <p:spPr>
          <a:xfrm>
            <a:off x="5206281" y="3452738"/>
            <a:ext cx="664472" cy="877163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Unit</a:t>
            </a:r>
            <a:r>
              <a:rPr lang="en-US" sz="900" dirty="0"/>
              <a:t>:</a:t>
            </a:r>
          </a:p>
          <a:p>
            <a:pPr algn="ctr"/>
            <a:r>
              <a:rPr lang="en-US" sz="700" dirty="0"/>
              <a:t>Working in active leisure facilities</a:t>
            </a:r>
          </a:p>
          <a:p>
            <a:pPr algn="ctr"/>
            <a:endParaRPr lang="en-US" sz="700" dirty="0"/>
          </a:p>
          <a:p>
            <a:pPr algn="ctr"/>
            <a:endParaRPr lang="en-US" sz="700" dirty="0"/>
          </a:p>
          <a:p>
            <a:pPr algn="ctr"/>
            <a:endParaRPr lang="en-US" sz="700" dirty="0"/>
          </a:p>
        </p:txBody>
      </p:sp>
      <p:sp>
        <p:nvSpPr>
          <p:cNvPr id="174" name="TextBox 173">
            <a:extLst>
              <a:ext uri="{FF2B5EF4-FFF2-40B4-BE49-F238E27FC236}">
                <a16:creationId xmlns:a16="http://schemas.microsoft.com/office/drawing/2014/main" id="{4880D4FF-870F-4370-8A3B-1973E373BC41}"/>
              </a:ext>
            </a:extLst>
          </p:cNvPr>
          <p:cNvSpPr txBox="1"/>
          <p:nvPr/>
        </p:nvSpPr>
        <p:spPr>
          <a:xfrm>
            <a:off x="4460155" y="3450204"/>
            <a:ext cx="664472" cy="923330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Unit</a:t>
            </a:r>
            <a:r>
              <a:rPr lang="en-US" sz="900" dirty="0"/>
              <a:t>:</a:t>
            </a:r>
          </a:p>
          <a:p>
            <a:pPr algn="ctr"/>
            <a:r>
              <a:rPr lang="en-US" sz="700" dirty="0"/>
              <a:t>Sport &amp; exercise  psychology</a:t>
            </a:r>
          </a:p>
          <a:p>
            <a:pPr algn="ctr"/>
            <a:endParaRPr lang="en-US" sz="700" dirty="0"/>
          </a:p>
          <a:p>
            <a:pPr algn="ctr"/>
            <a:endParaRPr lang="en-US" sz="800" dirty="0"/>
          </a:p>
          <a:p>
            <a:pPr algn="ctr"/>
            <a:endParaRPr lang="en-US" sz="900" dirty="0"/>
          </a:p>
        </p:txBody>
      </p:sp>
      <p:sp>
        <p:nvSpPr>
          <p:cNvPr id="175" name="TextBox 174">
            <a:extLst>
              <a:ext uri="{FF2B5EF4-FFF2-40B4-BE49-F238E27FC236}">
                <a16:creationId xmlns:a16="http://schemas.microsoft.com/office/drawing/2014/main" id="{12D7D4CE-68B0-4080-B92B-4D2937E6491C}"/>
              </a:ext>
            </a:extLst>
          </p:cNvPr>
          <p:cNvSpPr txBox="1"/>
          <p:nvPr/>
        </p:nvSpPr>
        <p:spPr>
          <a:xfrm>
            <a:off x="3713928" y="3452313"/>
            <a:ext cx="664472" cy="877163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Unit</a:t>
            </a:r>
            <a:r>
              <a:rPr lang="en-US" sz="900" dirty="0"/>
              <a:t>:</a:t>
            </a:r>
          </a:p>
          <a:p>
            <a:pPr algn="ctr"/>
            <a:r>
              <a:rPr lang="en-US" sz="700" dirty="0"/>
              <a:t>Working safely in sport, exercise, health and leisure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84D2F143-C1E9-490B-84DB-A4FF0CDA81CC}"/>
              </a:ext>
            </a:extLst>
          </p:cNvPr>
          <p:cNvSpPr txBox="1"/>
          <p:nvPr/>
        </p:nvSpPr>
        <p:spPr>
          <a:xfrm>
            <a:off x="2959520" y="3457846"/>
            <a:ext cx="681785" cy="907941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Unit</a:t>
            </a:r>
            <a:r>
              <a:rPr lang="en-US" sz="900" dirty="0"/>
              <a:t>:</a:t>
            </a:r>
          </a:p>
          <a:p>
            <a:pPr algn="ctr"/>
            <a:r>
              <a:rPr lang="en-US" sz="700" dirty="0"/>
              <a:t>Performance analysis in sport &amp; exercise</a:t>
            </a:r>
          </a:p>
          <a:p>
            <a:pPr algn="ctr"/>
            <a:endParaRPr lang="en-US" sz="700" dirty="0"/>
          </a:p>
          <a:p>
            <a:pPr algn="ctr"/>
            <a:endParaRPr lang="en-US" sz="900" dirty="0"/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0BDF4478-AD75-418C-A0DE-8BD8F7809988}"/>
              </a:ext>
            </a:extLst>
          </p:cNvPr>
          <p:cNvSpPr txBox="1"/>
          <p:nvPr/>
        </p:nvSpPr>
        <p:spPr>
          <a:xfrm>
            <a:off x="2215250" y="3453485"/>
            <a:ext cx="664472" cy="877163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Unit</a:t>
            </a:r>
            <a:r>
              <a:rPr lang="en-US" sz="900" dirty="0"/>
              <a:t>:</a:t>
            </a:r>
          </a:p>
          <a:p>
            <a:pPr algn="ctr"/>
            <a:r>
              <a:rPr lang="en-US" sz="700" dirty="0"/>
              <a:t>Sport &amp; exercise sociology</a:t>
            </a:r>
          </a:p>
          <a:p>
            <a:pPr algn="ctr"/>
            <a:endParaRPr lang="en-US" sz="700" dirty="0"/>
          </a:p>
          <a:p>
            <a:pPr algn="ctr"/>
            <a:endParaRPr lang="en-US" sz="700" dirty="0"/>
          </a:p>
          <a:p>
            <a:pPr algn="ctr"/>
            <a:endParaRPr lang="en-US" sz="700" dirty="0"/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9F0EE3F6-3037-4AF6-A3EB-E380FF688B91}"/>
              </a:ext>
            </a:extLst>
          </p:cNvPr>
          <p:cNvSpPr txBox="1"/>
          <p:nvPr/>
        </p:nvSpPr>
        <p:spPr>
          <a:xfrm>
            <a:off x="1472186" y="3465627"/>
            <a:ext cx="664472" cy="877163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Unit</a:t>
            </a:r>
            <a:r>
              <a:rPr lang="en-US" sz="900" dirty="0"/>
              <a:t>:</a:t>
            </a:r>
          </a:p>
          <a:p>
            <a:pPr algn="ctr"/>
            <a:r>
              <a:rPr lang="en-US" sz="700" dirty="0"/>
              <a:t>Physical activity for specific groups</a:t>
            </a:r>
          </a:p>
          <a:p>
            <a:pPr algn="ctr"/>
            <a:endParaRPr lang="en-US" sz="700" dirty="0"/>
          </a:p>
          <a:p>
            <a:pPr algn="ctr"/>
            <a:endParaRPr lang="en-US" sz="700" dirty="0"/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E1A962CD-6F1E-42AB-A3BC-E3F1BB96E32D}"/>
              </a:ext>
            </a:extLst>
          </p:cNvPr>
          <p:cNvSpPr txBox="1"/>
          <p:nvPr/>
        </p:nvSpPr>
        <p:spPr>
          <a:xfrm>
            <a:off x="7474460" y="3452726"/>
            <a:ext cx="664472" cy="81560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Unit</a:t>
            </a:r>
            <a:r>
              <a:rPr lang="en-US" sz="900" dirty="0"/>
              <a:t>:</a:t>
            </a:r>
          </a:p>
          <a:p>
            <a:pPr algn="ctr"/>
            <a:r>
              <a:rPr lang="en-US" sz="700" dirty="0"/>
              <a:t>Sports Injuries and Rehab</a:t>
            </a:r>
          </a:p>
          <a:p>
            <a:pPr algn="ctr"/>
            <a:endParaRPr lang="en-US" sz="800" dirty="0"/>
          </a:p>
          <a:p>
            <a:pPr algn="ctr"/>
            <a:endParaRPr lang="en-US" sz="900" dirty="0"/>
          </a:p>
        </p:txBody>
      </p:sp>
      <p:sp>
        <p:nvSpPr>
          <p:cNvPr id="182" name="TextBox 181">
            <a:extLst>
              <a:ext uri="{FF2B5EF4-FFF2-40B4-BE49-F238E27FC236}">
                <a16:creationId xmlns:a16="http://schemas.microsoft.com/office/drawing/2014/main" id="{7D7D7F6D-E03C-49C6-8695-97AC2834ADAC}"/>
              </a:ext>
            </a:extLst>
          </p:cNvPr>
          <p:cNvSpPr txBox="1"/>
          <p:nvPr/>
        </p:nvSpPr>
        <p:spPr>
          <a:xfrm>
            <a:off x="5127901" y="1746182"/>
            <a:ext cx="720208" cy="892552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Unit</a:t>
            </a:r>
            <a:r>
              <a:rPr lang="en-GB" sz="1000" dirty="0"/>
              <a:t>:</a:t>
            </a:r>
          </a:p>
          <a:p>
            <a:pPr algn="ctr"/>
            <a:r>
              <a:rPr lang="en-GB" sz="700" dirty="0"/>
              <a:t>Health &amp; fitness testing for sport &amp; exercise</a:t>
            </a:r>
          </a:p>
          <a:p>
            <a:pPr algn="ctr"/>
            <a:endParaRPr lang="en-GB" sz="700" dirty="0"/>
          </a:p>
          <a:p>
            <a:pPr algn="ctr"/>
            <a:endParaRPr lang="en-GB" sz="700" dirty="0"/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3F49258C-5FE3-48E3-8051-E0EB3D1E9D59}"/>
              </a:ext>
            </a:extLst>
          </p:cNvPr>
          <p:cNvSpPr txBox="1"/>
          <p:nvPr/>
        </p:nvSpPr>
        <p:spPr>
          <a:xfrm>
            <a:off x="4409478" y="1755697"/>
            <a:ext cx="691662" cy="830997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Unit</a:t>
            </a:r>
            <a:r>
              <a:rPr lang="en-GB" sz="1000" dirty="0"/>
              <a:t>:</a:t>
            </a:r>
          </a:p>
          <a:p>
            <a:pPr algn="ctr"/>
            <a:r>
              <a:rPr lang="en-GB" sz="700" dirty="0"/>
              <a:t>Sports organisation &amp; development</a:t>
            </a:r>
          </a:p>
          <a:p>
            <a:pPr algn="ctr"/>
            <a:endParaRPr lang="en-GB" sz="1000" dirty="0"/>
          </a:p>
        </p:txBody>
      </p:sp>
      <p:sp>
        <p:nvSpPr>
          <p:cNvPr id="186" name="TextBox 185">
            <a:extLst>
              <a:ext uri="{FF2B5EF4-FFF2-40B4-BE49-F238E27FC236}">
                <a16:creationId xmlns:a16="http://schemas.microsoft.com/office/drawing/2014/main" id="{683A2598-3872-4C98-99B5-B583395E0A87}"/>
              </a:ext>
            </a:extLst>
          </p:cNvPr>
          <p:cNvSpPr txBox="1"/>
          <p:nvPr/>
        </p:nvSpPr>
        <p:spPr>
          <a:xfrm>
            <a:off x="3651034" y="1757733"/>
            <a:ext cx="727366" cy="815608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Unit</a:t>
            </a:r>
            <a:r>
              <a:rPr lang="en-GB" sz="1000" dirty="0"/>
              <a:t>:</a:t>
            </a:r>
          </a:p>
          <a:p>
            <a:pPr algn="ctr"/>
            <a:r>
              <a:rPr lang="en-GB" sz="700" dirty="0"/>
              <a:t>Organisation of sports events</a:t>
            </a:r>
          </a:p>
          <a:p>
            <a:pPr algn="ctr"/>
            <a:endParaRPr lang="en-GB" sz="800" dirty="0"/>
          </a:p>
          <a:p>
            <a:pPr algn="ctr"/>
            <a:endParaRPr lang="en-GB" sz="800" dirty="0"/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5D8AF5ED-4E3B-4C95-A28A-E4BC6FB6B44D}"/>
              </a:ext>
            </a:extLst>
          </p:cNvPr>
          <p:cNvSpPr txBox="1"/>
          <p:nvPr/>
        </p:nvSpPr>
        <p:spPr>
          <a:xfrm>
            <a:off x="2911638" y="1749115"/>
            <a:ext cx="678363" cy="830997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Unit</a:t>
            </a:r>
            <a:r>
              <a:rPr lang="en-GB" sz="1000" dirty="0"/>
              <a:t>:</a:t>
            </a:r>
          </a:p>
          <a:p>
            <a:pPr algn="ctr"/>
            <a:r>
              <a:rPr lang="en-GB" sz="700" dirty="0"/>
              <a:t>Nutrition &amp; diet for sport and exercise</a:t>
            </a:r>
          </a:p>
          <a:p>
            <a:pPr algn="ctr"/>
            <a:endParaRPr lang="en-GB" sz="700" dirty="0"/>
          </a:p>
          <a:p>
            <a:pPr algn="ctr"/>
            <a:endParaRPr lang="en-GB" sz="1000" dirty="0"/>
          </a:p>
        </p:txBody>
      </p:sp>
      <p:pic>
        <p:nvPicPr>
          <p:cNvPr id="292" name="Picture 29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flipH="1">
            <a:off x="5356575" y="2698362"/>
            <a:ext cx="922371" cy="681162"/>
          </a:xfrm>
          <a:prstGeom prst="rect">
            <a:avLst/>
          </a:prstGeom>
          <a:ln w="28575">
            <a:solidFill>
              <a:srgbClr val="FEC200"/>
            </a:solidFill>
          </a:ln>
        </p:spPr>
      </p:pic>
      <p:sp>
        <p:nvSpPr>
          <p:cNvPr id="191" name="TextBox 190">
            <a:extLst>
              <a:ext uri="{FF2B5EF4-FFF2-40B4-BE49-F238E27FC236}">
                <a16:creationId xmlns:a16="http://schemas.microsoft.com/office/drawing/2014/main" id="{058D1D10-C0F9-446D-97B8-9AF56CB8D42E}"/>
              </a:ext>
            </a:extLst>
          </p:cNvPr>
          <p:cNvSpPr txBox="1"/>
          <p:nvPr/>
        </p:nvSpPr>
        <p:spPr>
          <a:xfrm>
            <a:off x="2231983" y="1748393"/>
            <a:ext cx="607571" cy="892552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Unit</a:t>
            </a:r>
            <a:r>
              <a:rPr lang="en-GB" sz="1000" dirty="0"/>
              <a:t>:</a:t>
            </a:r>
          </a:p>
          <a:p>
            <a:pPr algn="ctr"/>
            <a:r>
              <a:rPr lang="en-GB" sz="700" dirty="0"/>
              <a:t>Practical skills in sport &amp; physical activity</a:t>
            </a:r>
          </a:p>
          <a:p>
            <a:pPr algn="ctr"/>
            <a:endParaRPr lang="en-GB" sz="700" dirty="0"/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E67AB46F-C3BF-4A21-A100-4CD3DDBD5EC8}"/>
              </a:ext>
            </a:extLst>
          </p:cNvPr>
          <p:cNvSpPr txBox="1"/>
          <p:nvPr/>
        </p:nvSpPr>
        <p:spPr>
          <a:xfrm>
            <a:off x="6646561" y="1745806"/>
            <a:ext cx="700550" cy="877163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700" b="1" dirty="0"/>
          </a:p>
          <a:p>
            <a:pPr algn="ctr"/>
            <a:endParaRPr lang="en-GB" sz="700" b="1" dirty="0"/>
          </a:p>
          <a:p>
            <a:pPr algn="ctr"/>
            <a:r>
              <a:rPr lang="en-GB" sz="700" b="1" dirty="0"/>
              <a:t>Course wrap up &amp; moderation</a:t>
            </a:r>
            <a:endParaRPr lang="en-GB" sz="400" dirty="0"/>
          </a:p>
          <a:p>
            <a:pPr algn="ctr"/>
            <a:endParaRPr lang="en-GB" sz="800" dirty="0"/>
          </a:p>
          <a:p>
            <a:pPr algn="ctr"/>
            <a:endParaRPr lang="en-GB" sz="800" dirty="0"/>
          </a:p>
        </p:txBody>
      </p:sp>
      <p:pic>
        <p:nvPicPr>
          <p:cNvPr id="293" name="Picture 29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157127" y="2582696"/>
            <a:ext cx="565110" cy="818743"/>
          </a:xfrm>
          <a:prstGeom prst="rect">
            <a:avLst/>
          </a:prstGeom>
          <a:ln w="28575">
            <a:solidFill>
              <a:srgbClr val="FEC200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0B51D6-8CAA-4BFE-B8A3-9D68ACE3DF6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454" y="4476775"/>
            <a:ext cx="1254477" cy="641983"/>
          </a:xfrm>
          <a:prstGeom prst="rect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6F3741A-79D9-4997-83C3-52D0549E405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530" y="4470701"/>
            <a:ext cx="705890" cy="651591"/>
          </a:xfrm>
          <a:prstGeom prst="rect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242C4FA-FD5B-4DE0-826A-D0AFB7D38E0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332" y="2733156"/>
            <a:ext cx="874159" cy="640605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sp>
        <p:nvSpPr>
          <p:cNvPr id="192" name="TextBox 191">
            <a:extLst>
              <a:ext uri="{FF2B5EF4-FFF2-40B4-BE49-F238E27FC236}">
                <a16:creationId xmlns:a16="http://schemas.microsoft.com/office/drawing/2014/main" id="{47AA083B-4A88-4BAE-8445-99BEAF26814C}"/>
              </a:ext>
            </a:extLst>
          </p:cNvPr>
          <p:cNvSpPr txBox="1"/>
          <p:nvPr/>
        </p:nvSpPr>
        <p:spPr>
          <a:xfrm>
            <a:off x="3935934" y="12598464"/>
            <a:ext cx="2295969" cy="96180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b="1" dirty="0">
                <a:latin typeface="Calibri" panose="020F0502020204030204" pitchFamily="34" charset="0"/>
              </a:rPr>
              <a:t>2. Spring term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b="1" dirty="0">
                <a:latin typeface="Calibri" panose="020F0502020204030204" pitchFamily="34" charset="0"/>
              </a:rPr>
              <a:t>UNIT CONCEPTS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950" b="1" dirty="0"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900" dirty="0">
                <a:latin typeface="Calibri" panose="020F0502020204030204" pitchFamily="34" charset="0"/>
              </a:rPr>
              <a:t>Competence – Skills &amp; Techniques – Effective practice – Providing feedback – Main muscle groups – Components of Fitness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F2120752-3116-468E-B0A7-1B18C504FCBB}"/>
              </a:ext>
            </a:extLst>
          </p:cNvPr>
          <p:cNvSpPr txBox="1"/>
          <p:nvPr/>
        </p:nvSpPr>
        <p:spPr>
          <a:xfrm>
            <a:off x="6275274" y="12598623"/>
            <a:ext cx="2338803" cy="96949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b="1" dirty="0">
                <a:latin typeface="Calibri" panose="020F0502020204030204" pitchFamily="34" charset="0"/>
              </a:rPr>
              <a:t>3. Summer term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b="1" dirty="0">
                <a:latin typeface="Calibri" panose="020F0502020204030204" pitchFamily="34" charset="0"/>
              </a:rPr>
              <a:t>UNIT CONCEPTS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000" b="1" dirty="0"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900" dirty="0">
                <a:latin typeface="Calibri" panose="020F0502020204030204" pitchFamily="34" charset="0"/>
              </a:rPr>
              <a:t>Comfort zones – Embracing failure – Growth Mindset – Goal-setting  - Hydration &amp; physical performance</a:t>
            </a:r>
          </a:p>
        </p:txBody>
      </p:sp>
      <p:sp>
        <p:nvSpPr>
          <p:cNvPr id="198" name="TextBox 197">
            <a:extLst>
              <a:ext uri="{FF2B5EF4-FFF2-40B4-BE49-F238E27FC236}">
                <a16:creationId xmlns:a16="http://schemas.microsoft.com/office/drawing/2014/main" id="{7596B334-63E4-45AE-88B5-8E27B67373F1}"/>
              </a:ext>
            </a:extLst>
          </p:cNvPr>
          <p:cNvSpPr txBox="1"/>
          <p:nvPr/>
        </p:nvSpPr>
        <p:spPr>
          <a:xfrm>
            <a:off x="1589671" y="10727061"/>
            <a:ext cx="2320369" cy="96949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3. </a:t>
            </a:r>
            <a:r>
              <a:rPr lang="en-US" altLang="en-US" sz="1000" b="1" dirty="0">
                <a:latin typeface="Calibri" panose="020F0502020204030204" pitchFamily="34" charset="0"/>
              </a:rPr>
              <a:t>Summer term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UNIT CONCEPTS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endParaRPr lang="en-US" altLang="en-US" sz="10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  <a:latin typeface="Calibri" panose="020F0502020204030204" pitchFamily="34" charset="0"/>
              </a:rPr>
              <a:t>Emotional intelligence – Emotional regulation  - Effective collaboration – Roles in sport – Inverted U Theory – Arousal control</a:t>
            </a:r>
          </a:p>
        </p:txBody>
      </p:sp>
      <p:sp>
        <p:nvSpPr>
          <p:cNvPr id="199" name="TextBox 198">
            <a:extLst>
              <a:ext uri="{FF2B5EF4-FFF2-40B4-BE49-F238E27FC236}">
                <a16:creationId xmlns:a16="http://schemas.microsoft.com/office/drawing/2014/main" id="{D8682913-A7E5-4737-B7DF-F75192B215BD}"/>
              </a:ext>
            </a:extLst>
          </p:cNvPr>
          <p:cNvSpPr txBox="1"/>
          <p:nvPr/>
        </p:nvSpPr>
        <p:spPr>
          <a:xfrm>
            <a:off x="3961480" y="10736325"/>
            <a:ext cx="2263729" cy="96949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2. </a:t>
            </a:r>
            <a:r>
              <a:rPr lang="en-US" altLang="en-US" sz="1000" b="1" dirty="0">
                <a:latin typeface="Calibri" panose="020F0502020204030204" pitchFamily="34" charset="0"/>
              </a:rPr>
              <a:t>Spring term</a:t>
            </a:r>
            <a:endParaRPr lang="en-US" altLang="en-US" sz="10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UNIT CONCEPTS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endParaRPr lang="en-US" altLang="en-US" sz="10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  <a:latin typeface="Calibri" panose="020F0502020204030204" pitchFamily="34" charset="0"/>
              </a:rPr>
              <a:t>Resilience – Embracing failure – Marginal gains – Growth Mindset – Types of guidance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endParaRPr lang="en-US" altLang="en-US" sz="9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00" name="TextBox 199">
            <a:extLst>
              <a:ext uri="{FF2B5EF4-FFF2-40B4-BE49-F238E27FC236}">
                <a16:creationId xmlns:a16="http://schemas.microsoft.com/office/drawing/2014/main" id="{4DDC2858-805A-4696-8D43-A163F2201BCE}"/>
              </a:ext>
            </a:extLst>
          </p:cNvPr>
          <p:cNvSpPr txBox="1"/>
          <p:nvPr/>
        </p:nvSpPr>
        <p:spPr>
          <a:xfrm>
            <a:off x="6274553" y="10738987"/>
            <a:ext cx="2347833" cy="96949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1. Autumn term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UNIT CONCEPTS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endParaRPr lang="en-US" altLang="en-US" sz="10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  <a:latin typeface="Calibri" panose="020F0502020204030204" pitchFamily="34" charset="0"/>
              </a:rPr>
              <a:t>Verbal communication – non-verbal communication – Active listening – Open/closed </a:t>
            </a:r>
            <a:r>
              <a:rPr lang="en-GB" altLang="en-US" sz="900" dirty="0">
                <a:solidFill>
                  <a:srgbClr val="000000"/>
                </a:solidFill>
                <a:latin typeface="Calibri" panose="020F0502020204030204" pitchFamily="34" charset="0"/>
              </a:rPr>
              <a:t>questioning</a:t>
            </a:r>
            <a:r>
              <a:rPr lang="en-US" altLang="en-US" sz="900" dirty="0">
                <a:solidFill>
                  <a:srgbClr val="000000"/>
                </a:solidFill>
                <a:latin typeface="Calibri" panose="020F0502020204030204" pitchFamily="34" charset="0"/>
              </a:rPr>
              <a:t> – Effective feedback</a:t>
            </a:r>
          </a:p>
        </p:txBody>
      </p:sp>
      <p:sp>
        <p:nvSpPr>
          <p:cNvPr id="307" name="Right Arrow 306"/>
          <p:cNvSpPr/>
          <p:nvPr/>
        </p:nvSpPr>
        <p:spPr>
          <a:xfrm flipH="1">
            <a:off x="8366156" y="10624640"/>
            <a:ext cx="1837748" cy="1210486"/>
          </a:xfrm>
          <a:prstGeom prst="rightArrow">
            <a:avLst/>
          </a:prstGeom>
          <a:solidFill>
            <a:srgbClr val="E6A9F9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00" b="1" dirty="0">
                <a:solidFill>
                  <a:schemeClr val="tx1"/>
                </a:solidFill>
              </a:rPr>
              <a:t>Motor confidence</a:t>
            </a:r>
            <a:r>
              <a:rPr lang="en-US" sz="700" dirty="0">
                <a:solidFill>
                  <a:schemeClr val="tx1"/>
                </a:solidFill>
              </a:rPr>
              <a:t>, </a:t>
            </a:r>
            <a:r>
              <a:rPr lang="en-US" sz="700" b="1" dirty="0">
                <a:solidFill>
                  <a:schemeClr val="tx1"/>
                </a:solidFill>
              </a:rPr>
              <a:t>knowledge of healthy participation </a:t>
            </a:r>
            <a:r>
              <a:rPr lang="en-US" sz="700" dirty="0">
                <a:solidFill>
                  <a:schemeClr val="tx1"/>
                </a:solidFill>
              </a:rPr>
              <a:t>and  </a:t>
            </a:r>
            <a:r>
              <a:rPr lang="en-US" sz="700" b="1" dirty="0">
                <a:solidFill>
                  <a:schemeClr val="tx1"/>
                </a:solidFill>
              </a:rPr>
              <a:t>rules, tactics, and strategies</a:t>
            </a:r>
            <a:r>
              <a:rPr lang="en-US" sz="700" dirty="0">
                <a:solidFill>
                  <a:schemeClr val="tx1"/>
                </a:solidFill>
              </a:rPr>
              <a:t> are developed through four different physical activities each unit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201" name="TextBox 200">
            <a:extLst>
              <a:ext uri="{FF2B5EF4-FFF2-40B4-BE49-F238E27FC236}">
                <a16:creationId xmlns:a16="http://schemas.microsoft.com/office/drawing/2014/main" id="{7C11766E-09D5-493D-A35D-E0EAD4209C46}"/>
              </a:ext>
            </a:extLst>
          </p:cNvPr>
          <p:cNvSpPr txBox="1"/>
          <p:nvPr/>
        </p:nvSpPr>
        <p:spPr>
          <a:xfrm>
            <a:off x="1728168" y="8937909"/>
            <a:ext cx="2247377" cy="81560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1. Autumn term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UNIT CONCEPTS</a:t>
            </a:r>
            <a:endParaRPr lang="en-US" altLang="en-US" sz="95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  <a:latin typeface="Calibri" panose="020F0502020204030204" pitchFamily="34" charset="0"/>
              </a:rPr>
              <a:t>Determination – Equality – Critique – Sporting etiquette – Sportsmanship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endParaRPr lang="en-US" altLang="en-US" sz="9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03" name="TextBox 202">
            <a:extLst>
              <a:ext uri="{FF2B5EF4-FFF2-40B4-BE49-F238E27FC236}">
                <a16:creationId xmlns:a16="http://schemas.microsoft.com/office/drawing/2014/main" id="{56344176-FF6A-4C60-B1D9-4628A30C7BBD}"/>
              </a:ext>
            </a:extLst>
          </p:cNvPr>
          <p:cNvSpPr txBox="1"/>
          <p:nvPr/>
        </p:nvSpPr>
        <p:spPr>
          <a:xfrm>
            <a:off x="3999928" y="8945796"/>
            <a:ext cx="2291676" cy="81560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2. </a:t>
            </a:r>
            <a:r>
              <a:rPr lang="en-US" altLang="en-US" sz="1000" b="1" dirty="0">
                <a:latin typeface="Calibri" panose="020F0502020204030204" pitchFamily="34" charset="0"/>
              </a:rPr>
              <a:t>Spring term</a:t>
            </a:r>
            <a:endParaRPr lang="en-US" altLang="en-US" sz="10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UNIT CONCEPTS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  <a:latin typeface="Calibri" panose="020F0502020204030204" pitchFamily="34" charset="0"/>
              </a:rPr>
              <a:t>Competing against yourself – Growth vs fixed mindset – Sportsmanship vs gamesmanship – Intrinsic &amp; extrinsic motivation</a:t>
            </a:r>
          </a:p>
        </p:txBody>
      </p:sp>
      <p:sp>
        <p:nvSpPr>
          <p:cNvPr id="204" name="TextBox 203">
            <a:extLst>
              <a:ext uri="{FF2B5EF4-FFF2-40B4-BE49-F238E27FC236}">
                <a16:creationId xmlns:a16="http://schemas.microsoft.com/office/drawing/2014/main" id="{B7742268-5A62-4962-A5F7-B7EC3ED47C54}"/>
              </a:ext>
            </a:extLst>
          </p:cNvPr>
          <p:cNvSpPr txBox="1"/>
          <p:nvPr/>
        </p:nvSpPr>
        <p:spPr>
          <a:xfrm>
            <a:off x="6363483" y="8938918"/>
            <a:ext cx="2207890" cy="954107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3. </a:t>
            </a:r>
            <a:r>
              <a:rPr lang="en-US" altLang="en-US" sz="1000" b="1" dirty="0">
                <a:latin typeface="Calibri" panose="020F0502020204030204" pitchFamily="34" charset="0"/>
              </a:rPr>
              <a:t>Summer term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UNIT CONCEPTS</a:t>
            </a:r>
            <a:endParaRPr lang="en-US" altLang="en-US" sz="95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  <a:latin typeface="Calibri" panose="020F0502020204030204" pitchFamily="34" charset="0"/>
              </a:rPr>
              <a:t>Effective collaboration – Problem solving – Planning &amp; reflection – Effective decision making – Introvert vs extrovert – Fitness testing</a:t>
            </a:r>
          </a:p>
        </p:txBody>
      </p:sp>
      <p:sp>
        <p:nvSpPr>
          <p:cNvPr id="218" name="Text Box 111">
            <a:extLst>
              <a:ext uri="{FF2B5EF4-FFF2-40B4-BE49-F238E27FC236}">
                <a16:creationId xmlns:a16="http://schemas.microsoft.com/office/drawing/2014/main" id="{29A8C1B4-6148-4006-BBF4-EB65750217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1473" y="13794017"/>
            <a:ext cx="726377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End of term assessment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1" name="Right Arrow 30"/>
          <p:cNvSpPr/>
          <p:nvPr/>
        </p:nvSpPr>
        <p:spPr>
          <a:xfrm>
            <a:off x="110570" y="12484747"/>
            <a:ext cx="1713520" cy="1114322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00" b="1" dirty="0">
                <a:solidFill>
                  <a:schemeClr val="tx1"/>
                </a:solidFill>
              </a:rPr>
              <a:t>Motor confidence</a:t>
            </a:r>
            <a:r>
              <a:rPr lang="en-US" sz="700" dirty="0">
                <a:solidFill>
                  <a:schemeClr val="tx1"/>
                </a:solidFill>
              </a:rPr>
              <a:t>, </a:t>
            </a:r>
            <a:r>
              <a:rPr lang="en-US" sz="700" b="1" dirty="0">
                <a:solidFill>
                  <a:schemeClr val="tx1"/>
                </a:solidFill>
              </a:rPr>
              <a:t>knowledge of healthy participation </a:t>
            </a:r>
            <a:r>
              <a:rPr lang="en-US" sz="700" dirty="0">
                <a:solidFill>
                  <a:schemeClr val="tx1"/>
                </a:solidFill>
              </a:rPr>
              <a:t>and  </a:t>
            </a:r>
            <a:r>
              <a:rPr lang="en-US" sz="700" b="1" dirty="0">
                <a:solidFill>
                  <a:schemeClr val="tx1"/>
                </a:solidFill>
              </a:rPr>
              <a:t>rules, tactics, and strategies</a:t>
            </a:r>
            <a:r>
              <a:rPr lang="en-US" sz="700" dirty="0">
                <a:solidFill>
                  <a:schemeClr val="tx1"/>
                </a:solidFill>
              </a:rPr>
              <a:t> are developed through four different physical activities each unit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309" name="Right Arrow 308"/>
          <p:cNvSpPr/>
          <p:nvPr/>
        </p:nvSpPr>
        <p:spPr>
          <a:xfrm>
            <a:off x="111148" y="8825915"/>
            <a:ext cx="1712942" cy="1099930"/>
          </a:xfrm>
          <a:prstGeom prst="rightArrow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00" dirty="0">
                <a:solidFill>
                  <a:schemeClr val="tx1"/>
                </a:solidFill>
              </a:rPr>
              <a:t>Motor confidence, knowledge of healthy participation and  rules, tactics, and strategies are developed through four different physical activities each unit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222" name="Oval 110">
            <a:extLst>
              <a:ext uri="{FF2B5EF4-FFF2-40B4-BE49-F238E27FC236}">
                <a16:creationId xmlns:a16="http://schemas.microsoft.com/office/drawing/2014/main" id="{BD75395E-B4A6-4538-8FA7-9CD1A4ADC2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7093" y="4531591"/>
            <a:ext cx="592137" cy="592138"/>
          </a:xfrm>
          <a:prstGeom prst="ellipse">
            <a:avLst/>
          </a:prstGeom>
          <a:solidFill>
            <a:srgbClr val="002060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23" name="Text Box 111">
            <a:extLst>
              <a:ext uri="{FF2B5EF4-FFF2-40B4-BE49-F238E27FC236}">
                <a16:creationId xmlns:a16="http://schemas.microsoft.com/office/drawing/2014/main" id="{9777242B-A716-4D46-855C-9A5BB986E5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00890" y="4620444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January exams</a:t>
            </a:r>
            <a:endParaRPr lang="en-US" altLang="en-US" sz="24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24" name="Oval 110">
            <a:extLst>
              <a:ext uri="{FF2B5EF4-FFF2-40B4-BE49-F238E27FC236}">
                <a16:creationId xmlns:a16="http://schemas.microsoft.com/office/drawing/2014/main" id="{EE81AE0F-45FB-4110-84DD-33A7CDC192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2640" y="2729883"/>
            <a:ext cx="592137" cy="592138"/>
          </a:xfrm>
          <a:prstGeom prst="ellipse">
            <a:avLst/>
          </a:prstGeom>
          <a:solidFill>
            <a:srgbClr val="FFC000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25" name="Text Box 111">
            <a:extLst>
              <a:ext uri="{FF2B5EF4-FFF2-40B4-BE49-F238E27FC236}">
                <a16:creationId xmlns:a16="http://schemas.microsoft.com/office/drawing/2014/main" id="{AF693DF0-B9E4-4CD1-B211-12CD797DD4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6437" y="2818736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January exams</a:t>
            </a:r>
            <a:endParaRPr lang="en-US" altLang="en-US" sz="24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583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ccb54bc-12bc-4e90-b801-ceee07799ef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8964917B9A4D44D87CFF6FCA5B976E8" ma:contentTypeVersion="15" ma:contentTypeDescription="Create a new document." ma:contentTypeScope="" ma:versionID="8d982cc52eb31f1155e961a01a71992f">
  <xsd:schema xmlns:xsd="http://www.w3.org/2001/XMLSchema" xmlns:xs="http://www.w3.org/2001/XMLSchema" xmlns:p="http://schemas.microsoft.com/office/2006/metadata/properties" xmlns:ns3="2ccb54bc-12bc-4e90-b801-ceee07799efe" xmlns:ns4="480f9167-04ac-491f-9728-2d74fc8d6e70" targetNamespace="http://schemas.microsoft.com/office/2006/metadata/properties" ma:root="true" ma:fieldsID="2c1564c807d239547b69498028b0d763" ns3:_="" ns4:_="">
    <xsd:import namespace="2ccb54bc-12bc-4e90-b801-ceee07799efe"/>
    <xsd:import namespace="480f9167-04ac-491f-9728-2d74fc8d6e7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cb54bc-12bc-4e90-b801-ceee07799e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0f9167-04ac-491f-9728-2d74fc8d6e70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3F121B7-7A6D-44FA-AAAC-82D4A6374910}">
  <ds:schemaRefs>
    <ds:schemaRef ds:uri="http://schemas.openxmlformats.org/package/2006/metadata/core-properties"/>
    <ds:schemaRef ds:uri="http://schemas.microsoft.com/office/2006/documentManagement/types"/>
    <ds:schemaRef ds:uri="480f9167-04ac-491f-9728-2d74fc8d6e70"/>
    <ds:schemaRef ds:uri="2ccb54bc-12bc-4e90-b801-ceee07799efe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3E2D484-E090-4863-8952-5C5EB240945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197A98A-72FD-463D-BC66-8F2265611DB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ccb54bc-12bc-4e90-b801-ceee07799efe"/>
    <ds:schemaRef ds:uri="480f9167-04ac-491f-9728-2d74fc8d6e7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29940</TotalTime>
  <Words>711</Words>
  <Application>Microsoft Office PowerPoint</Application>
  <PresentationFormat>Custom</PresentationFormat>
  <Paragraphs>144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kchayes</dc:creator>
  <cp:lastModifiedBy>Slater, Michael</cp:lastModifiedBy>
  <cp:revision>578</cp:revision>
  <cp:lastPrinted>2022-03-03T16:27:11Z</cp:lastPrinted>
  <dcterms:created xsi:type="dcterms:W3CDTF">2018-02-08T08:28:53Z</dcterms:created>
  <dcterms:modified xsi:type="dcterms:W3CDTF">2024-02-23T14:49:08Z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0x010100C8964917B9A4D44D87CFF6FCA5B976E8</vt:lpwstr>
  </property>
</Properties>
</file>