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49"/>
  </p:notesMasterIdLst>
  <p:sldIdLst>
    <p:sldId id="1786" r:id="rId6"/>
    <p:sldId id="1794" r:id="rId7"/>
    <p:sldId id="1783" r:id="rId8"/>
    <p:sldId id="1795" r:id="rId9"/>
    <p:sldId id="1785" r:id="rId10"/>
    <p:sldId id="1784" r:id="rId11"/>
    <p:sldId id="1796" r:id="rId12"/>
    <p:sldId id="1787" r:id="rId13"/>
    <p:sldId id="1797" r:id="rId14"/>
    <p:sldId id="291" r:id="rId15"/>
    <p:sldId id="1799" r:id="rId16"/>
    <p:sldId id="1792" r:id="rId17"/>
    <p:sldId id="321" r:id="rId18"/>
    <p:sldId id="280" r:id="rId19"/>
    <p:sldId id="282" r:id="rId20"/>
    <p:sldId id="306" r:id="rId21"/>
    <p:sldId id="1781" r:id="rId22"/>
    <p:sldId id="1791" r:id="rId23"/>
    <p:sldId id="1778" r:id="rId24"/>
    <p:sldId id="1788" r:id="rId25"/>
    <p:sldId id="1790" r:id="rId26"/>
    <p:sldId id="1774" r:id="rId27"/>
    <p:sldId id="1798" r:id="rId28"/>
    <p:sldId id="324" r:id="rId29"/>
    <p:sldId id="1816" r:id="rId30"/>
    <p:sldId id="295" r:id="rId31"/>
    <p:sldId id="1823" r:id="rId32"/>
    <p:sldId id="1772" r:id="rId33"/>
    <p:sldId id="334" r:id="rId34"/>
    <p:sldId id="1782" r:id="rId35"/>
    <p:sldId id="1793" r:id="rId36"/>
    <p:sldId id="283" r:id="rId37"/>
    <p:sldId id="284" r:id="rId38"/>
    <p:sldId id="1813" r:id="rId39"/>
    <p:sldId id="323" r:id="rId40"/>
    <p:sldId id="296" r:id="rId41"/>
    <p:sldId id="1805" r:id="rId42"/>
    <p:sldId id="1824" r:id="rId43"/>
    <p:sldId id="1817" r:id="rId44"/>
    <p:sldId id="1818" r:id="rId45"/>
    <p:sldId id="1819" r:id="rId46"/>
    <p:sldId id="1820" r:id="rId47"/>
    <p:sldId id="1806" r:id="rId4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A"/>
    <a:srgbClr val="428E74"/>
    <a:srgbClr val="FFD95E"/>
    <a:srgbClr val="203864"/>
    <a:srgbClr val="FFCBAB"/>
    <a:srgbClr val="20222D"/>
    <a:srgbClr val="45B9B9"/>
    <a:srgbClr val="ADEDDB"/>
    <a:srgbClr val="9AA9EF"/>
    <a:srgbClr val="77BB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E8D667-709D-497A-94E7-85008B1FED65}" v="37" dt="2026-03-18T09:44:47.8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99" autoAdjust="0"/>
    <p:restoredTop sz="94660"/>
  </p:normalViewPr>
  <p:slideViewPr>
    <p:cSldViewPr snapToGrid="0">
      <p:cViewPr varScale="1">
        <p:scale>
          <a:sx n="146" d="100"/>
          <a:sy n="146" d="100"/>
        </p:scale>
        <p:origin x="62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24/04/2026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14CA5-CDCC-1F9E-090A-2478A57F05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209DE7-DA45-7F6E-8C68-DDCB4ADD677B}"/>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E6712F06-EC8D-DE92-AED2-2E715284738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F5D1B4B-CE8D-6182-15E8-814FF43E2538}"/>
              </a:ext>
            </a:extLst>
          </p:cNvPr>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4184430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C61E5-43E2-E7C0-ABF1-186CC33690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D1BBD-7BE7-F04D-FE65-A802379C68AB}"/>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9A6B26E-F508-49B5-F633-42FFABD70D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961533-6764-16E4-6B8B-7ED0FE24DCFC}"/>
              </a:ext>
            </a:extLst>
          </p:cNvPr>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3335979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A139B-13E1-0319-99ED-80EC060D9A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3F1EA6-5824-3192-FD03-6E4A793EE50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14C8088E-DC5E-8F2C-81A2-FA5AEB78412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4665D38-03C3-54D6-6180-124C3F1240DD}"/>
              </a:ext>
            </a:extLst>
          </p:cNvPr>
          <p:cNvSpPr>
            <a:spLocks noGrp="1"/>
          </p:cNvSpPr>
          <p:nvPr>
            <p:ph type="sldNum" sz="quarter" idx="10"/>
          </p:nvPr>
        </p:nvSpPr>
        <p:spPr/>
        <p:txBody>
          <a:bodyPr/>
          <a:lstStyle/>
          <a:p>
            <a:fld id="{20520E9E-19EC-4AF9-9850-4BEB8CCC9C70}" type="slidenum">
              <a:rPr lang="en-GB" smtClean="0"/>
              <a:t>7</a:t>
            </a:fld>
            <a:endParaRPr lang="en-GB"/>
          </a:p>
        </p:txBody>
      </p:sp>
    </p:spTree>
    <p:extLst>
      <p:ext uri="{BB962C8B-B14F-4D97-AF65-F5344CB8AC3E}">
        <p14:creationId xmlns:p14="http://schemas.microsoft.com/office/powerpoint/2010/main" val="1411435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EBDCA-1C32-4F2C-7620-61369E9487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063629-A287-F8BF-AA9E-5BD50C1E28D8}"/>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3A92EC7-6DEB-4968-3B5B-AEF1DD3E42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400ED12-20D7-409E-0ECE-FACFD33DD9AF}"/>
              </a:ext>
            </a:extLst>
          </p:cNvPr>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2498277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2810281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1092745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2930229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26763817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3670614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172AA-368B-7F13-1FD9-A437F42312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819D2-AEAD-7968-FE29-639E36E40296}"/>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B476B3B7-997D-1C55-82C3-DF4526B7CE6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02B145B-F7E9-4EE4-5C09-A0E20FEE50E3}"/>
              </a:ext>
            </a:extLst>
          </p:cNvPr>
          <p:cNvSpPr>
            <a:spLocks noGrp="1"/>
          </p:cNvSpPr>
          <p:nvPr>
            <p:ph type="sldNum" sz="quarter" idx="10"/>
          </p:nvPr>
        </p:nvSpPr>
        <p:spPr/>
        <p:txBody>
          <a:bodyPr/>
          <a:lstStyle/>
          <a:p>
            <a:fld id="{20520E9E-19EC-4AF9-9850-4BEB8CCC9C70}" type="slidenum">
              <a:rPr lang="en-GB" smtClean="0"/>
              <a:t>23</a:t>
            </a:fld>
            <a:endParaRPr lang="en-GB"/>
          </a:p>
        </p:txBody>
      </p:sp>
    </p:spTree>
    <p:extLst>
      <p:ext uri="{BB962C8B-B14F-4D97-AF65-F5344CB8AC3E}">
        <p14:creationId xmlns:p14="http://schemas.microsoft.com/office/powerpoint/2010/main" val="1356809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24</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25</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26</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27</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28</a:t>
            </a:fld>
            <a:endParaRPr lang="en-GB"/>
          </a:p>
        </p:txBody>
      </p:sp>
    </p:spTree>
    <p:extLst>
      <p:ext uri="{BB962C8B-B14F-4D97-AF65-F5344CB8AC3E}">
        <p14:creationId xmlns:p14="http://schemas.microsoft.com/office/powerpoint/2010/main" val="33480411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29</a:t>
            </a:fld>
            <a:endParaRPr lang="en-GB"/>
          </a:p>
        </p:txBody>
      </p:sp>
    </p:spTree>
    <p:extLst>
      <p:ext uri="{BB962C8B-B14F-4D97-AF65-F5344CB8AC3E}">
        <p14:creationId xmlns:p14="http://schemas.microsoft.com/office/powerpoint/2010/main" val="35310676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30</a:t>
            </a:fld>
            <a:endParaRPr lang="en-GB"/>
          </a:p>
        </p:txBody>
      </p:sp>
    </p:spTree>
    <p:extLst>
      <p:ext uri="{BB962C8B-B14F-4D97-AF65-F5344CB8AC3E}">
        <p14:creationId xmlns:p14="http://schemas.microsoft.com/office/powerpoint/2010/main" val="8843557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31</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32</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33</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6DDF3-0B8A-F510-6288-9640CF231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6FD38-D850-8A8C-B04C-3B41ECF1289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415D9F3-C098-8345-52C0-9F638C32D7C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EEFAB61-B76B-426D-D874-76F3AEE4CC2E}"/>
              </a:ext>
            </a:extLst>
          </p:cNvPr>
          <p:cNvSpPr>
            <a:spLocks noGrp="1"/>
          </p:cNvSpPr>
          <p:nvPr>
            <p:ph type="sldNum" sz="quarter" idx="10"/>
          </p:nvPr>
        </p:nvSpPr>
        <p:spPr/>
        <p:txBody>
          <a:bodyPr/>
          <a:lstStyle/>
          <a:p>
            <a:fld id="{20520E9E-19EC-4AF9-9850-4BEB8CCC9C70}" type="slidenum">
              <a:rPr lang="en-GB" smtClean="0"/>
              <a:t>34</a:t>
            </a:fld>
            <a:endParaRPr lang="en-GB"/>
          </a:p>
        </p:txBody>
      </p:sp>
    </p:spTree>
    <p:extLst>
      <p:ext uri="{BB962C8B-B14F-4D97-AF65-F5344CB8AC3E}">
        <p14:creationId xmlns:p14="http://schemas.microsoft.com/office/powerpoint/2010/main" val="2109760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35</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36</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34ACC-2886-D00F-D39B-F3F76DB552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8CD7DA-8F05-8F90-BC79-0DAC2EC9B4E0}"/>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3A96FB45-BC7E-E029-AFB2-FB10A06FB75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1C0A0A5-5B8C-ABBB-A783-4DEB65ECFBE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326309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BC714-03BC-7935-62E1-DEBD4BB05D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B3C30-45D0-1337-1355-1ED8416CBCDB}"/>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1405650-741D-091C-8247-644101C867B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464C1CC-5FC0-604A-F47A-5C3F922F15E3}"/>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1438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CC6E3-3A63-2F72-F8F9-9D9BAFFC6E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5AB6AB-8D4C-78CD-F2F9-92D2381B6426}"/>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3390B95-E1A2-D653-3C84-9EE67EC1BD2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35FE501-9570-92B0-BB14-758AA98F311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39455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2B893-044D-F1C8-C666-EEF553D205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5937D1-1566-23C4-D3C1-226894B02D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44318D6-BB85-16D3-D96F-DEBE535C5D0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85E1D90-1AFC-3913-928D-CC5E7689DD1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923221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4FD33-BB3F-3F6A-921F-AA252DADCA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B96A16-6803-8F5A-0E28-5427712DACC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4F44679C-53E9-4D34-25BF-44B3E33F2A6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39693D2-F614-9D17-3430-BBA0A36B7CC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284334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874E-2047-FA02-4878-470C7CFF67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82BA4F-BBC6-CA8F-8BF6-350228C436F5}"/>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6369A53-0D0D-D5CE-8522-468721AF345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A215E75-CC96-5ED9-0922-C0EB2D516BB9}"/>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19224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0238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8127946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2761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23578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93645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736915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89929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032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495434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61133944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4.jpeg"/></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10.xml"/><Relationship Id="rId5" Type="http://schemas.openxmlformats.org/officeDocument/2006/relationships/image" Target="../media/image27.png"/><Relationship Id="rId4" Type="http://schemas.openxmlformats.org/officeDocument/2006/relationships/image" Target="../media/image4.jpeg"/></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10.xml"/><Relationship Id="rId5" Type="http://schemas.openxmlformats.org/officeDocument/2006/relationships/image" Target="../media/image27.png"/><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4.jpeg"/></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9.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4.jpeg"/></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4.jpeg"/></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4.jpeg"/></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41822518"/>
              </p:ext>
            </p:extLst>
          </p:nvPr>
        </p:nvGraphicFramePr>
        <p:xfrm>
          <a:off x="2568387" y="1217163"/>
          <a:ext cx="6352397" cy="3525067"/>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71174">
                <a:tc rowSpan="5">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38473">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Geography</a:t>
                      </a:r>
                      <a:r>
                        <a:rPr lang="en-GB" sz="1000" b="0" kern="1200" dirty="0">
                          <a:solidFill>
                            <a:schemeClr val="bg1"/>
                          </a:solidFill>
                          <a:effectLst/>
                          <a:latin typeface="+mn-lt"/>
                          <a:ea typeface="+mn-ea"/>
                          <a:cs typeface="+mn-cs"/>
                        </a:rPr>
                        <a:t> - Year 11 in B13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9610942"/>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Spanish</a:t>
                      </a:r>
                      <a:r>
                        <a:rPr lang="en-GB" sz="1000" b="0" kern="1200" dirty="0">
                          <a:solidFill>
                            <a:schemeClr val="bg1"/>
                          </a:solidFill>
                          <a:effectLst/>
                          <a:latin typeface="+mn-lt"/>
                          <a:ea typeface="+mn-ea"/>
                          <a:cs typeface="+mn-cs"/>
                        </a:rPr>
                        <a:t> - Year 11 in B12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70019881"/>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151DBA61-E9AF-CE42-2D70-60CF3373D990}"/>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9B68F78-21CB-AC5E-9368-E27DEB7A7DC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2B656653-0924-E0A8-64BC-331FB2FF055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0AAB50BE-C843-B624-F206-97B1121A05D4}"/>
              </a:ext>
            </a:extLst>
          </p:cNvPr>
          <p:cNvGraphicFramePr>
            <a:graphicFrameLocks noGrp="1"/>
          </p:cNvGraphicFramePr>
          <p:nvPr>
            <p:extLst>
              <p:ext uri="{D42A27DB-BD31-4B8C-83A1-F6EECF244321}">
                <p14:modId xmlns:p14="http://schemas.microsoft.com/office/powerpoint/2010/main" val="38365909"/>
              </p:ext>
            </p:extLst>
          </p:nvPr>
        </p:nvGraphicFramePr>
        <p:xfrm>
          <a:off x="2568387" y="1339077"/>
          <a:ext cx="6352397" cy="2706860"/>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31330">
                <a:tc rowSpan="4">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55775">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455775">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Warhammer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AT2: </a:t>
                      </a:r>
                      <a:r>
                        <a:rPr kumimoji="0" lang="en-GB" sz="1000" b="1" i="0" u="none" strike="noStrike" kern="1200" cap="none" spc="0" normalizeH="0" baseline="0" noProof="0" dirty="0">
                          <a:ln>
                            <a:noFill/>
                          </a:ln>
                          <a:solidFill>
                            <a:srgbClr val="34374A"/>
                          </a:solidFill>
                          <a:effectLst/>
                          <a:uLnTx/>
                          <a:uFillTx/>
                          <a:latin typeface="+mn-lt"/>
                          <a:ea typeface="+mn-ea"/>
                          <a:cs typeface="+mn-cs"/>
                        </a:rPr>
                        <a:t>Week B only</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9AA9EF"/>
                    </a:solidFill>
                  </a:tcPr>
                </a:tc>
                <a:tc vMerge="1">
                  <a:txBody>
                    <a:bodyPr/>
                    <a:lstStyle/>
                    <a:p>
                      <a:endParaRPr lang="en-GB" dirty="0"/>
                    </a:p>
                  </a:txBody>
                  <a:tcPr>
                    <a:lnL w="3175" cap="flat" cmpd="sng" algn="ctr">
                      <a:solidFill>
                        <a:schemeClr val="accent1">
                          <a:lumMod val="50000"/>
                        </a:schemeClr>
                      </a:solidFill>
                      <a:prstDash val="solid"/>
                      <a:round/>
                      <a:headEnd type="none" w="med" len="med"/>
                      <a:tailEnd type="none" w="med" len="med"/>
                    </a:lnL>
                    <a:lnR w="3175" cap="flat" cmpd="sng" algn="ctr">
                      <a:solidFill>
                        <a:schemeClr val="tx2">
                          <a:lumMod val="75000"/>
                        </a:schemeClr>
                      </a:solidFill>
                      <a:prstDash val="solid"/>
                      <a:round/>
                      <a:headEnd type="none" w="med" len="med"/>
                      <a:tailEnd type="none" w="med" len="med"/>
                    </a:lnR>
                    <a:lnB w="3175" cap="flat" cmpd="sng" algn="ctr">
                      <a:solidFill>
                        <a:schemeClr val="tx2">
                          <a:lumMod val="75000"/>
                        </a:schemeClr>
                      </a:solidFill>
                      <a:prstDash val="solid"/>
                      <a:round/>
                      <a:headEnd type="none" w="med" len="med"/>
                      <a:tailEnd type="none" w="med" len="med"/>
                    </a:lnB>
                  </a:tcPr>
                </a:tc>
                <a:extLst>
                  <a:ext uri="{0D108BD9-81ED-4DB2-BD59-A6C34878D82A}">
                    <a16:rowId xmlns:a16="http://schemas.microsoft.com/office/drawing/2014/main" val="565356372"/>
                  </a:ext>
                </a:extLst>
              </a:tr>
            </a:tbl>
          </a:graphicData>
        </a:graphic>
      </p:graphicFrame>
      <p:sp>
        <p:nvSpPr>
          <p:cNvPr id="7" name="TextBox 6">
            <a:extLst>
              <a:ext uri="{FF2B5EF4-FFF2-40B4-BE49-F238E27FC236}">
                <a16:creationId xmlns:a16="http://schemas.microsoft.com/office/drawing/2014/main" id="{AF6E0BBC-705B-7905-8E5F-2D2B66B25099}"/>
              </a:ext>
            </a:extLst>
          </p:cNvPr>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pic>
        <p:nvPicPr>
          <p:cNvPr id="16" name="Picture 15">
            <a:extLst>
              <a:ext uri="{FF2B5EF4-FFF2-40B4-BE49-F238E27FC236}">
                <a16:creationId xmlns:a16="http://schemas.microsoft.com/office/drawing/2014/main" id="{E08ABCE7-B7D5-4E0E-EA08-EEF60928B1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7" name="Picture 16">
            <a:extLst>
              <a:ext uri="{FF2B5EF4-FFF2-40B4-BE49-F238E27FC236}">
                <a16:creationId xmlns:a16="http://schemas.microsoft.com/office/drawing/2014/main" id="{39BA8922-75C9-382B-F6AD-DC74A485FA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0863903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655865950"/>
              </p:ext>
            </p:extLst>
          </p:nvPr>
        </p:nvGraphicFramePr>
        <p:xfrm>
          <a:off x="2557570" y="1008555"/>
          <a:ext cx="6362902" cy="4004826"/>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Table Tennis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English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B4 and B6</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extLst>
                  <a:ext uri="{0D108BD9-81ED-4DB2-BD59-A6C34878D82A}">
                    <a16:rowId xmlns:a16="http://schemas.microsoft.com/office/drawing/2014/main" val="3765000890"/>
                  </a:ext>
                </a:extLst>
              </a:tr>
              <a:tr h="79248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tc>
                  <a:txBody>
                    <a:bodyPr/>
                    <a:lstStyle/>
                    <a:p>
                      <a:r>
                        <a:rPr lang="en-GB" sz="1200" b="1" dirty="0">
                          <a:solidFill>
                            <a:schemeClr val="bg1"/>
                          </a:solidFill>
                        </a:rPr>
                        <a:t>Art Open House </a:t>
                      </a:r>
                      <a:r>
                        <a:rPr lang="en-GB" sz="1000" dirty="0">
                          <a:solidFill>
                            <a:schemeClr val="bg1"/>
                          </a:solidFill>
                        </a:rPr>
                        <a:t>– Year 11 in AT1-AT3</a:t>
                      </a: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237565501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Modern History </a:t>
                      </a:r>
                      <a:r>
                        <a:rPr lang="en-GB" sz="1000" b="0" kern="1200" dirty="0">
                          <a:solidFill>
                            <a:schemeClr val="bg1"/>
                          </a:solidFill>
                          <a:effectLst/>
                          <a:latin typeface="+mn-lt"/>
                          <a:ea typeface="+mn-ea"/>
                          <a:cs typeface="+mn-cs"/>
                        </a:rPr>
                        <a:t>- Year 11 in B14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800" b="1" kern="1200" dirty="0">
                          <a:solidFill>
                            <a:schemeClr val="bg1"/>
                          </a:solidFill>
                          <a:effectLst/>
                          <a:latin typeface="+mn-lt"/>
                          <a:ea typeface="+mn-ea"/>
                          <a:cs typeface="+mn-cs"/>
                        </a:rPr>
                        <a:t>WEEK A ONLY</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65240035"/>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Religious Studies </a:t>
                      </a:r>
                      <a:r>
                        <a:rPr lang="en-GB" sz="1000" b="0" kern="1200" dirty="0">
                          <a:solidFill>
                            <a:schemeClr val="bg1"/>
                          </a:solidFill>
                          <a:effectLst/>
                          <a:latin typeface="+mn-lt"/>
                          <a:ea typeface="+mn-ea"/>
                          <a:cs typeface="+mn-cs"/>
                        </a:rPr>
                        <a:t>- Year 11 in A13</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5480086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Psychology</a:t>
                      </a:r>
                      <a:r>
                        <a:rPr lang="en-GB" sz="1000" b="0" kern="1200" dirty="0">
                          <a:solidFill>
                            <a:schemeClr val="bg1"/>
                          </a:solidFill>
                          <a:effectLst/>
                          <a:latin typeface="+mn-lt"/>
                          <a:ea typeface="+mn-ea"/>
                          <a:cs typeface="+mn-cs"/>
                        </a:rPr>
                        <a:t> - Year 11 in B17</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21473717"/>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9FB784F-7D1F-C2F2-3F7C-9074836D3CB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F6F19C9-596D-8184-516C-8174006E3C4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EA309E4B-A0AA-5D84-EC7C-F0773DA8CB7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a:extLst>
              <a:ext uri="{FF2B5EF4-FFF2-40B4-BE49-F238E27FC236}">
                <a16:creationId xmlns:a16="http://schemas.microsoft.com/office/drawing/2014/main" id="{D2EB2DC1-6CA8-C180-88E7-B0FC300D9BDB}"/>
              </a:ext>
            </a:extLst>
          </p:cNvPr>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E203D2A0-ADD6-1B5D-395F-8CEADDFF1B55}"/>
              </a:ext>
            </a:extLst>
          </p:cNvPr>
          <p:cNvGraphicFramePr>
            <a:graphicFrameLocks noGrp="1"/>
          </p:cNvGraphicFramePr>
          <p:nvPr>
            <p:extLst>
              <p:ext uri="{D42A27DB-BD31-4B8C-83A1-F6EECF244321}">
                <p14:modId xmlns:p14="http://schemas.microsoft.com/office/powerpoint/2010/main" val="1976501288"/>
              </p:ext>
            </p:extLst>
          </p:nvPr>
        </p:nvGraphicFramePr>
        <p:xfrm>
          <a:off x="2557570" y="1198199"/>
          <a:ext cx="6362902" cy="3678878"/>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7-9 on the Top Courts </a:t>
                      </a:r>
                      <a:r>
                        <a:rPr kumimoji="0" lang="en-GB" sz="900" b="1" i="0" u="none" strike="noStrike" kern="1200" cap="none" spc="0" normalizeH="0" baseline="0" noProof="0" dirty="0">
                          <a:ln>
                            <a:noFill/>
                          </a:ln>
                          <a:solidFill>
                            <a:srgbClr val="34374A"/>
                          </a:solidFill>
                          <a:effectLst/>
                          <a:uLnTx/>
                          <a:uFillTx/>
                          <a:latin typeface="+mn-lt"/>
                          <a:ea typeface="+mn-ea"/>
                          <a:cs typeface="+mn-cs"/>
                        </a:rPr>
                        <a:t>WEEK B ONLY</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Pickleball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44578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Drawing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Greenpower Kit Car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TE1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28EB4"/>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solidFill>
                      <a:schemeClr val="bg1"/>
                    </a:solidFill>
                  </a:tcPr>
                </a:tc>
                <a:extLst>
                  <a:ext uri="{0D108BD9-81ED-4DB2-BD59-A6C34878D82A}">
                    <a16:rowId xmlns:a16="http://schemas.microsoft.com/office/drawing/2014/main" val="1867964588"/>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65000890"/>
                  </a:ext>
                </a:extLst>
              </a:tr>
              <a:tr h="447463">
                <a:tc vMerge="1">
                  <a:txBody>
                    <a:bodyPr/>
                    <a:lstStyle/>
                    <a:p>
                      <a:endParaRPr lang="en-GB" dirty="0"/>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36652601"/>
                  </a:ext>
                </a:extLst>
              </a:tr>
              <a:tr h="215743">
                <a:tc vMerge="1">
                  <a:txBody>
                    <a:bodyPr/>
                    <a:lstStyle/>
                    <a:p>
                      <a:endParaRPr lang="en-GB" sz="1000" dirty="0">
                        <a:solidFill>
                          <a:schemeClr val="tx2">
                            <a:lumMod val="50000"/>
                          </a:schemeClr>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62318558"/>
                  </a:ext>
                </a:extLst>
              </a:tr>
              <a:tr h="270568">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Shakespeare Club</a:t>
                      </a:r>
                      <a:r>
                        <a:rPr kumimoji="0" lang="en-GB" sz="1200" b="0" i="0" u="none" strike="noStrike" kern="1200" cap="none" spc="0" normalizeH="0" baseline="0" noProof="0" dirty="0">
                          <a:ln>
                            <a:noFill/>
                          </a:ln>
                          <a:solidFill>
                            <a:srgbClr val="34374A"/>
                          </a:solidFill>
                          <a:effectLst/>
                          <a:uLnTx/>
                          <a:uFillTx/>
                          <a:latin typeface="+mn-lt"/>
                          <a:ea typeface="+mn-ea"/>
                          <a:cs typeface="+mn-cs"/>
                        </a:rPr>
                        <a:t> - </a:t>
                      </a:r>
                      <a:r>
                        <a:rPr kumimoji="0" lang="en-GB" sz="1000" b="0" i="0" u="none" strike="noStrike" kern="1200" cap="none" spc="0" normalizeH="0" baseline="0" noProof="0" dirty="0">
                          <a:ln>
                            <a:noFill/>
                          </a:ln>
                          <a:solidFill>
                            <a:srgbClr val="34374A"/>
                          </a:solidFill>
                          <a:effectLst/>
                          <a:uLnTx/>
                          <a:uFillTx/>
                          <a:latin typeface="+mn-lt"/>
                          <a:ea typeface="+mn-ea"/>
                          <a:cs typeface="+mn-cs"/>
                        </a:rPr>
                        <a:t>Year 9-13 in DR1</a:t>
                      </a:r>
                    </a:p>
                  </a:txBody>
                  <a:tcPr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31E0B0"/>
                    </a:solidFill>
                  </a:tcPr>
                </a:tc>
                <a:tc vMerge="1">
                  <a:txBody>
                    <a:bodyPr/>
                    <a:lstStyle/>
                    <a:p>
                      <a:endParaRPr lang="en-GB"/>
                    </a:p>
                  </a:txBody>
                  <a:tcPr>
                    <a:lnL w="3175" cap="flat" cmpd="sng" algn="ctr">
                      <a:solidFill>
                        <a:schemeClr val="tx1"/>
                      </a:solidFill>
                      <a:prstDash val="solid"/>
                      <a:round/>
                      <a:headEnd type="none" w="med" len="med"/>
                      <a:tailEnd type="none" w="med" len="med"/>
                    </a:lnL>
                    <a:lnT w="6350"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986754512"/>
                  </a:ext>
                </a:extLst>
              </a:tr>
              <a:tr h="42672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11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D966"/>
                    </a:solidFill>
                  </a:tcPr>
                </a:tc>
                <a:tc vMerge="1">
                  <a:txBody>
                    <a:bodyPr/>
                    <a:lstStyle/>
                    <a:p>
                      <a:endParaRPr lang="en-GB"/>
                    </a:p>
                  </a:txBody>
                  <a:tcPr>
                    <a:lnL w="3175" cap="flat" cmpd="sng" algn="ctr">
                      <a:solidFill>
                        <a:schemeClr val="tx1"/>
                      </a:solidFill>
                      <a:prstDash val="solid"/>
                      <a:round/>
                      <a:headEnd type="none" w="med" len="med"/>
                      <a:tailEnd type="none" w="med" len="med"/>
                    </a:lnL>
                    <a:lnT w="6350"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2375655011"/>
                  </a:ext>
                </a:extLst>
              </a:tr>
            </a:tbl>
          </a:graphicData>
        </a:graphic>
      </p:graphicFrame>
      <p:pic>
        <p:nvPicPr>
          <p:cNvPr id="14" name="Picture 13">
            <a:extLst>
              <a:ext uri="{FF2B5EF4-FFF2-40B4-BE49-F238E27FC236}">
                <a16:creationId xmlns:a16="http://schemas.microsoft.com/office/drawing/2014/main" id="{75D1814A-F07A-66AC-14E6-D4F412D057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9F07BD93-F673-6D0D-D104-92E38334D7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60754988"/>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34483372"/>
              </p:ext>
            </p:extLst>
          </p:nvPr>
        </p:nvGraphicFramePr>
        <p:xfrm>
          <a:off x="2555850" y="980006"/>
          <a:ext cx="6365617" cy="3987148"/>
        </p:xfrm>
        <a:graphic>
          <a:graphicData uri="http://schemas.openxmlformats.org/drawingml/2006/table">
            <a:tbl>
              <a:tblPr firstRow="1" bandRow="1">
                <a:tableStyleId>{5C22544A-7EE6-4342-B048-85BDC9FD1C3A}</a:tableStyleId>
              </a:tblPr>
              <a:tblGrid>
                <a:gridCol w="1066062">
                  <a:extLst>
                    <a:ext uri="{9D8B030D-6E8A-4147-A177-3AD203B41FA5}">
                      <a16:colId xmlns:a16="http://schemas.microsoft.com/office/drawing/2014/main" val="733777796"/>
                    </a:ext>
                  </a:extLst>
                </a:gridCol>
                <a:gridCol w="2526453">
                  <a:extLst>
                    <a:ext uri="{9D8B030D-6E8A-4147-A177-3AD203B41FA5}">
                      <a16:colId xmlns:a16="http://schemas.microsoft.com/office/drawing/2014/main" val="3101709388"/>
                    </a:ext>
                  </a:extLst>
                </a:gridCol>
                <a:gridCol w="2773102">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77092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Football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7 and 8 on the 4G Pitch</a:t>
                      </a:r>
                      <a:endParaRPr kumimoji="0" lang="en-GB" sz="1000" b="0" i="1" u="none" strike="noStrike" kern="1200" cap="none" spc="0" normalizeH="0" baseline="0" noProof="0" dirty="0">
                        <a:ln>
                          <a:noFill/>
                        </a:ln>
                        <a:solidFill>
                          <a:srgbClr val="4472C4">
                            <a:lumMod val="50000"/>
                          </a:srgb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203864"/>
                          </a:solidFill>
                          <a:effectLst/>
                          <a:uLnTx/>
                          <a:uFillTx/>
                          <a:latin typeface="+mn-lt"/>
                          <a:ea typeface="+mn-ea"/>
                          <a:cs typeface="+mn-cs"/>
                        </a:rPr>
                        <a:t>- </a:t>
                      </a:r>
                      <a:r>
                        <a:rPr kumimoji="0" lang="en-GB" sz="1000" b="1" i="0" u="none" strike="noStrike" kern="1200" cap="none" spc="0" normalizeH="0" baseline="0" noProof="0" dirty="0">
                          <a:ln>
                            <a:noFill/>
                          </a:ln>
                          <a:solidFill>
                            <a:srgbClr val="203864"/>
                          </a:solidFill>
                          <a:effectLst/>
                          <a:uLnTx/>
                          <a:uFillTx/>
                          <a:latin typeface="+mn-lt"/>
                          <a:ea typeface="+mn-ea"/>
                          <a:cs typeface="+mn-cs"/>
                        </a:rPr>
                        <a:t>BOYS ONLY </a:t>
                      </a:r>
                      <a:r>
                        <a:rPr kumimoji="0" lang="en-GB" sz="1000" b="0" i="0" u="none" strike="noStrike" kern="1200" cap="none" spc="0" normalizeH="0" baseline="0" noProof="0" dirty="0">
                          <a:ln>
                            <a:noFill/>
                          </a:ln>
                          <a:solidFill>
                            <a:srgbClr val="203864"/>
                          </a:solidFill>
                          <a:effectLst/>
                          <a:uLnTx/>
                          <a:uFillTx/>
                          <a:latin typeface="+mn-lt"/>
                          <a:ea typeface="+mn-ea"/>
                          <a:cs typeface="+mn-cs"/>
                        </a:rPr>
                        <a:t>in the Fitness Suite</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174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Year 10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Year 11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Sixth Form Band </a:t>
                      </a:r>
                      <a:r>
                        <a:rPr kumimoji="0" lang="en-GB" sz="1000" b="0" i="0" u="none" strike="noStrike" kern="1200" cap="none" spc="0" normalizeH="0" baseline="0" noProof="0" dirty="0">
                          <a:ln>
                            <a:noFill/>
                          </a:ln>
                          <a:solidFill>
                            <a:srgbClr val="203864"/>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867964588"/>
                  </a:ext>
                </a:extLst>
              </a:tr>
              <a:tr h="534874">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Cricket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Basketball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Year 11 in the Gymnasium</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Maths</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B2 and B10</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753077357"/>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Ancient History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B15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white"/>
                          </a:solidFill>
                          <a:effectLst/>
                          <a:uLnTx/>
                          <a:uFillTx/>
                          <a:latin typeface="+mn-lt"/>
                          <a:ea typeface="+mn-ea"/>
                          <a:cs typeface="+mn-cs"/>
                        </a:rPr>
                        <a:t>WEEK A ONLY</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RS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A13 </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671917314"/>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GCSE PE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PE1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39079279"/>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French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B12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72757160"/>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10075094"/>
              </p:ext>
            </p:extLst>
          </p:nvPr>
        </p:nvGraphicFramePr>
        <p:xfrm>
          <a:off x="2507925" y="1031901"/>
          <a:ext cx="6473325" cy="3721030"/>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 </a:t>
                      </a:r>
                      <a:r>
                        <a:rPr kumimoji="0" lang="en-GB" sz="1000" b="1" i="0" u="none" strike="noStrike" kern="1200" cap="none" spc="0" normalizeH="0" baseline="0" noProof="0" dirty="0">
                          <a:ln>
                            <a:noFill/>
                          </a:ln>
                          <a:solidFill>
                            <a:srgbClr val="4472C4">
                              <a:lumMod val="50000"/>
                            </a:srgbClr>
                          </a:solidFill>
                          <a:effectLst/>
                          <a:uLnTx/>
                          <a:uFillTx/>
                          <a:latin typeface="+mn-lt"/>
                          <a:ea typeface="+mn-ea"/>
                          <a:cs typeface="+mn-cs"/>
                        </a:rPr>
                        <a:t>GIRLS ONLY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in the Sports Hall</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6">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Sixth Form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Science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SC1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7296102"/>
                  </a:ext>
                </a:extLst>
              </a:tr>
              <a:tr h="4064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(A17)</a:t>
                      </a:r>
                      <a:endParaRPr lang="en-GB" dirty="0"/>
                    </a:p>
                  </a:txBody>
                  <a:tcPr anchor="ctr">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Computer Science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RM04</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0045385"/>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Design and Technology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TCA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30273253"/>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Hospitality and Catering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TCA</a:t>
                      </a: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09960185"/>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90D8088A-5166-6829-7947-FB470BEE724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AD5958-69C8-0468-EFD2-D35B723619E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2A45D75-4B53-3CDF-78D6-37E1E2FE75E5}"/>
              </a:ext>
            </a:extLst>
          </p:cNvPr>
          <p:cNvGraphicFramePr>
            <a:graphicFrameLocks noGrp="1"/>
          </p:cNvGraphicFramePr>
          <p:nvPr/>
        </p:nvGraphicFramePr>
        <p:xfrm>
          <a:off x="2507925" y="1268956"/>
          <a:ext cx="6473325" cy="2790374"/>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Football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7 and 8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Year 7-9 on the Top Courts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4">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Sixth Form Band</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27296102"/>
                  </a:ext>
                </a:extLst>
              </a:tr>
              <a:tr h="426720">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err="1">
                          <a:ln>
                            <a:noFill/>
                          </a:ln>
                          <a:solidFill>
                            <a:schemeClr val="accent1">
                              <a:lumMod val="50000"/>
                            </a:schemeClr>
                          </a:solidFill>
                          <a:effectLst/>
                          <a:uLnTx/>
                          <a:uFillTx/>
                          <a:latin typeface="+mn-lt"/>
                          <a:ea typeface="+mn-ea"/>
                          <a:cs typeface="+mn-cs"/>
                        </a:rPr>
                        <a:t>GreenPower</a:t>
                      </a: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 Kit Car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TE1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28EB4"/>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7517337"/>
                  </a:ext>
                </a:extLst>
              </a:tr>
              <a:tr h="335280">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2">
                          <a:lumMod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77952">
                <a:tc vMerge="1">
                  <a:txBody>
                    <a:bodyPr/>
                    <a:lstStyle/>
                    <a:p>
                      <a:endParaRPr lang="en-GB" dirty="0"/>
                    </a:p>
                  </a:txBody>
                  <a:tcPr>
                    <a:lnL w="6350" cap="flat" cmpd="sng" algn="ctr">
                      <a:solidFill>
                        <a:schemeClr val="tx2">
                          <a:lumMod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(old counselling room)</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2">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53077357"/>
                  </a:ext>
                </a:extLst>
              </a:tr>
            </a:tbl>
          </a:graphicData>
        </a:graphic>
      </p:graphicFrame>
      <p:sp>
        <p:nvSpPr>
          <p:cNvPr id="7" name="TextBox 6">
            <a:extLst>
              <a:ext uri="{FF2B5EF4-FFF2-40B4-BE49-F238E27FC236}">
                <a16:creationId xmlns:a16="http://schemas.microsoft.com/office/drawing/2014/main" id="{7B372752-7191-3375-4F07-A6891EEC959D}"/>
              </a:ext>
            </a:extLst>
          </p:cNvPr>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EC850169-0ED0-A53F-07D6-9C2A7664220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E744527A-7AD3-D85C-6910-DF3C61562F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F39234C-05E1-7AB5-31F7-BEC86E3A9E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012067844"/>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674433451"/>
              </p:ext>
            </p:extLst>
          </p:nvPr>
        </p:nvGraphicFramePr>
        <p:xfrm>
          <a:off x="2568389" y="1188710"/>
          <a:ext cx="6353242" cy="2948069"/>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7">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42664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Orchestra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MU1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666148">
                <a:tc>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rowSpan="2">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126333">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834930698"/>
                  </a:ext>
                </a:extLst>
              </a:tr>
              <a:tr h="435341">
                <a:tc vMerge="1">
                  <a:txBody>
                    <a:bodyPr/>
                    <a:lstStyle/>
                    <a:p>
                      <a:endParaRPr lang="en-GB"/>
                    </a:p>
                  </a:txBody>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Modern History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B18</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endParaRPr lang="en-GB"/>
                    </a:p>
                  </a:txBody>
                  <a:tcPr/>
                </a:tc>
                <a:extLst>
                  <a:ext uri="{0D108BD9-81ED-4DB2-BD59-A6C34878D82A}">
                    <a16:rowId xmlns:a16="http://schemas.microsoft.com/office/drawing/2014/main" val="2344019282"/>
                  </a:ext>
                </a:extLst>
              </a:tr>
              <a:tr h="0">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0006103"/>
                  </a:ext>
                </a:extLst>
              </a:tr>
              <a:tr h="498507">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Business Studies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A16</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772088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1FF7EDC3-C142-3A23-7049-4C4B4E5A9A3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AECB21-CE80-3884-7C73-00DDCBE0881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7DC33AD6-D7FC-0AED-FFCD-448D7EDC04C7}"/>
              </a:ext>
            </a:extLst>
          </p:cNvPr>
          <p:cNvGraphicFramePr>
            <a:graphicFrameLocks noGrp="1"/>
          </p:cNvGraphicFramePr>
          <p:nvPr/>
        </p:nvGraphicFramePr>
        <p:xfrm>
          <a:off x="2568389" y="1500285"/>
          <a:ext cx="6353242" cy="2400128"/>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8861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57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504728">
                <a:tc rowSpan="3">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chemeClr val="accent1">
                              <a:lumMod val="50000"/>
                            </a:schemeClr>
                          </a:solidFill>
                          <a:effectLst/>
                          <a:latin typeface="+mn-lt"/>
                          <a:ea typeface="+mn-ea"/>
                          <a:cs typeface="+mn-cs"/>
                        </a:rPr>
                        <a:t>Orchestra </a:t>
                      </a:r>
                      <a:r>
                        <a:rPr lang="en-GB" sz="1000" b="0" kern="1200" dirty="0">
                          <a:solidFill>
                            <a:schemeClr val="accent1">
                              <a:lumMod val="50000"/>
                            </a:schemeClr>
                          </a:solidFill>
                          <a:effectLst/>
                          <a:latin typeface="+mn-lt"/>
                          <a:ea typeface="+mn-ea"/>
                          <a:cs typeface="+mn-cs"/>
                        </a:rPr>
                        <a:t>-</a:t>
                      </a:r>
                      <a:r>
                        <a:rPr lang="en-GB" sz="1000" kern="1200" dirty="0">
                          <a:solidFill>
                            <a:schemeClr val="accent1">
                              <a:lumMod val="50000"/>
                            </a:schemeClr>
                          </a:solidFill>
                          <a:effectLst/>
                          <a:latin typeface="+mn-lt"/>
                          <a:ea typeface="+mn-ea"/>
                          <a:cs typeface="+mn-cs"/>
                        </a:rPr>
                        <a:t> all years in MU1</a:t>
                      </a:r>
                    </a:p>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745296">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348540">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Musical Theatre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DA1</a:t>
                      </a:r>
                      <a:endParaRPr kumimoji="0" lang="en-GB" sz="10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42597205"/>
                  </a:ext>
                </a:extLst>
              </a:tr>
            </a:tbl>
          </a:graphicData>
        </a:graphic>
      </p:graphicFrame>
      <p:sp>
        <p:nvSpPr>
          <p:cNvPr id="7" name="TextBox 6">
            <a:extLst>
              <a:ext uri="{FF2B5EF4-FFF2-40B4-BE49-F238E27FC236}">
                <a16:creationId xmlns:a16="http://schemas.microsoft.com/office/drawing/2014/main" id="{951AAD58-6F13-CDE8-5F4E-596FD2F723E1}"/>
              </a:ext>
            </a:extLst>
          </p:cNvPr>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D1F0B64B-6E48-1010-F64E-556E0B89823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C1EEE07C-D50A-D361-13FB-9DE0144A27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8507408-6500-2734-BEFC-7706DDAAD4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35800078"/>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SPR</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99.23%</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5883" y="2504969"/>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lang="en-GB" sz="1600" b="1" dirty="0">
                <a:solidFill>
                  <a:srgbClr val="10253F"/>
                </a:solidFill>
                <a:latin typeface="Calibri"/>
                <a:ea typeface="Calibri" panose="020F0502020204030204" pitchFamily="34" charset="0"/>
                <a:cs typeface="Times New Roman"/>
              </a:rPr>
              <a:t>JDA</a:t>
            </a:r>
            <a:endPar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99%</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LAH</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100</a:t>
            </a: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rPr>
              <a:t>CMA</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pSp>
        <p:nvGrpSpPr>
          <p:cNvPr id="12" name="Group 11">
            <a:extLst>
              <a:ext uri="{FF2B5EF4-FFF2-40B4-BE49-F238E27FC236}">
                <a16:creationId xmlns:a16="http://schemas.microsoft.com/office/drawing/2014/main" id="{095B894F-042A-4064-885D-B9266BCEE15E}"/>
              </a:ext>
            </a:extLst>
          </p:cNvPr>
          <p:cNvGrpSpPr/>
          <p:nvPr/>
        </p:nvGrpSpPr>
        <p:grpSpPr>
          <a:xfrm>
            <a:off x="2780514" y="1379520"/>
            <a:ext cx="3497635" cy="4440684"/>
            <a:chOff x="3115272" y="1290749"/>
            <a:chExt cx="3497635" cy="4440684"/>
          </a:xfrm>
        </p:grpSpPr>
        <p:grpSp>
          <p:nvGrpSpPr>
            <p:cNvPr id="7" name="Group 6">
              <a:extLst>
                <a:ext uri="{FF2B5EF4-FFF2-40B4-BE49-F238E27FC236}">
                  <a16:creationId xmlns:a16="http://schemas.microsoft.com/office/drawing/2014/main" id="{1CF4874C-74B4-4154-8DF9-7534879879BF}"/>
                </a:ext>
              </a:extLst>
            </p:cNvPr>
            <p:cNvGrpSpPr/>
            <p:nvPr/>
          </p:nvGrpSpPr>
          <p:grpSpPr>
            <a:xfrm>
              <a:off x="3115272" y="1290749"/>
              <a:ext cx="3497635" cy="4440684"/>
              <a:chOff x="2423603" y="1412644"/>
              <a:chExt cx="3497635" cy="4440684"/>
            </a:xfrm>
          </p:grpSpPr>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518059" y="2763990"/>
                <a:ext cx="3289146" cy="3089338"/>
              </a:xfrm>
              <a:prstGeom prst="rect">
                <a:avLst/>
              </a:prstGeom>
            </p:spPr>
          </p:pic>
          <p:grpSp>
            <p:nvGrpSpPr>
              <p:cNvPr id="6" name="Group 5">
                <a:extLst>
                  <a:ext uri="{FF2B5EF4-FFF2-40B4-BE49-F238E27FC236}">
                    <a16:creationId xmlns:a16="http://schemas.microsoft.com/office/drawing/2014/main" id="{D58627E3-4B0A-4E7C-A092-8F554E99BECB}"/>
                  </a:ext>
                </a:extLst>
              </p:cNvPr>
              <p:cNvGrpSpPr/>
              <p:nvPr/>
            </p:nvGrpSpPr>
            <p:grpSpPr>
              <a:xfrm>
                <a:off x="2423603" y="1412644"/>
                <a:ext cx="3497635" cy="2480014"/>
                <a:chOff x="2423603" y="1412644"/>
                <a:chExt cx="3497635" cy="2480014"/>
              </a:xfrm>
            </p:grpSpPr>
            <p:sp>
              <p:nvSpPr>
                <p:cNvPr id="28" name="5-point Star 62">
                  <a:extLst>
                    <a:ext uri="{FF2B5EF4-FFF2-40B4-BE49-F238E27FC236}">
                      <a16:creationId xmlns:a16="http://schemas.microsoft.com/office/drawing/2014/main" id="{FB3EC730-454D-46A3-9A34-13631543B7A3}"/>
                    </a:ext>
                  </a:extLst>
                </p:cNvPr>
                <p:cNvSpPr/>
                <p:nvPr/>
              </p:nvSpPr>
              <p:spPr>
                <a:xfrm>
                  <a:off x="4573472" y="2230783"/>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9" name="5-point Star 22">
                  <a:extLst>
                    <a:ext uri="{FF2B5EF4-FFF2-40B4-BE49-F238E27FC236}">
                      <a16:creationId xmlns:a16="http://schemas.microsoft.com/office/drawing/2014/main" id="{992A065F-3517-40C4-BF43-F217069FB237}"/>
                    </a:ext>
                  </a:extLst>
                </p:cNvPr>
                <p:cNvSpPr/>
                <p:nvPr/>
              </p:nvSpPr>
              <p:spPr>
                <a:xfrm>
                  <a:off x="3484064" y="1412644"/>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 name="5-point Star 60">
                  <a:extLst>
                    <a:ext uri="{FF2B5EF4-FFF2-40B4-BE49-F238E27FC236}">
                      <a16:creationId xmlns:a16="http://schemas.microsoft.com/office/drawing/2014/main" id="{4FFAD95A-FD86-4394-9EAA-FB02B5D74226}"/>
                    </a:ext>
                  </a:extLst>
                </p:cNvPr>
                <p:cNvSpPr/>
                <p:nvPr/>
              </p:nvSpPr>
              <p:spPr>
                <a:xfrm>
                  <a:off x="2423603" y="1845947"/>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1" name="Text Box 24">
                  <a:extLst>
                    <a:ext uri="{FF2B5EF4-FFF2-40B4-BE49-F238E27FC236}">
                      <a16:creationId xmlns:a16="http://schemas.microsoft.com/office/drawing/2014/main" id="{5C75CBFE-8DA5-4C37-90D7-527B96897596}"/>
                    </a:ext>
                  </a:extLst>
                </p:cNvPr>
                <p:cNvSpPr txBox="1"/>
                <p:nvPr/>
              </p:nvSpPr>
              <p:spPr>
                <a:xfrm>
                  <a:off x="2441942" y="2438014"/>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endParaRPr lang="en-GB" sz="1400" b="1" dirty="0">
                    <a:solidFill>
                      <a:schemeClr val="tx2">
                        <a:lumMod val="50000"/>
                      </a:schemeClr>
                    </a:solidFill>
                    <a:effectLst/>
                    <a:latin typeface="Calibri"/>
                    <a:ea typeface="Calibri" panose="020F0502020204030204" pitchFamily="34" charset="0"/>
                    <a:cs typeface="Times New Roman"/>
                  </a:endParaRPr>
                </a:p>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RJP</a:t>
                  </a:r>
                </a:p>
                <a:p>
                  <a:pPr algn="ctr"/>
                  <a:r>
                    <a:rPr lang="en-GB" sz="1400" dirty="0">
                      <a:solidFill>
                        <a:schemeClr val="tx2">
                          <a:lumMod val="50000"/>
                        </a:schemeClr>
                      </a:solidFill>
                      <a:latin typeface="Calibri"/>
                      <a:ea typeface="Calibri" panose="020F0502020204030204" pitchFamily="34" charset="0"/>
                      <a:cs typeface="Times New Roman"/>
                    </a:rPr>
                    <a:t>96.10%</a:t>
                  </a:r>
                </a:p>
              </p:txBody>
            </p:sp>
            <p:sp>
              <p:nvSpPr>
                <p:cNvPr id="32" name="Text Box 28">
                  <a:extLst>
                    <a:ext uri="{FF2B5EF4-FFF2-40B4-BE49-F238E27FC236}">
                      <a16:creationId xmlns:a16="http://schemas.microsoft.com/office/drawing/2014/main" id="{5AE53E43-2E06-461C-AC7E-92745077D78C}"/>
                    </a:ext>
                  </a:extLst>
                </p:cNvPr>
                <p:cNvSpPr txBox="1"/>
                <p:nvPr/>
              </p:nvSpPr>
              <p:spPr>
                <a:xfrm>
                  <a:off x="4549638" y="284871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br>
                    <a:rPr lang="en-GB" sz="1400" b="1" dirty="0">
                      <a:solidFill>
                        <a:schemeClr val="tx2">
                          <a:lumMod val="50000"/>
                        </a:schemeClr>
                      </a:solidFill>
                      <a:latin typeface="Calibri"/>
                      <a:ea typeface="Calibri" panose="020F0502020204030204" pitchFamily="34" charset="0"/>
                      <a:cs typeface="Times New Roman"/>
                    </a:rPr>
                  </a:br>
                  <a:r>
                    <a:rPr lang="en-GB" sz="1400" b="1" dirty="0">
                      <a:solidFill>
                        <a:schemeClr val="tx2">
                          <a:lumMod val="50000"/>
                        </a:schemeClr>
                      </a:solidFill>
                      <a:latin typeface="Calibri"/>
                      <a:ea typeface="Calibri" panose="020F0502020204030204" pitchFamily="34" charset="0"/>
                      <a:cs typeface="Times New Roman"/>
                    </a:rPr>
                    <a:t>AWF</a:t>
                  </a:r>
                </a:p>
                <a:p>
                  <a:pPr algn="ctr"/>
                  <a:r>
                    <a:rPr lang="en-GB" sz="1400" dirty="0">
                      <a:solidFill>
                        <a:schemeClr val="tx2">
                          <a:lumMod val="50000"/>
                        </a:schemeClr>
                      </a:solidFill>
                      <a:latin typeface="Calibri"/>
                      <a:ea typeface="Calibri" panose="020F0502020204030204" pitchFamily="34" charset="0"/>
                      <a:cs typeface="Times New Roman"/>
                    </a:rPr>
                    <a:t>94.55%</a:t>
                  </a:r>
                  <a:endParaRPr lang="en-GB" sz="1400" dirty="0">
                    <a:solidFill>
                      <a:schemeClr val="tx2">
                        <a:lumMod val="50000"/>
                      </a:schemeClr>
                    </a:solidFill>
                    <a:effectLst/>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498944" y="2054791"/>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SMM</a:t>
                  </a:r>
                </a:p>
                <a:p>
                  <a:pPr algn="ctr"/>
                  <a:r>
                    <a:rPr lang="en-GB" sz="1400" dirty="0">
                      <a:solidFill>
                        <a:schemeClr val="tx2">
                          <a:lumMod val="50000"/>
                        </a:schemeClr>
                      </a:solidFill>
                      <a:latin typeface="Calibri"/>
                      <a:ea typeface="Calibri" panose="020F0502020204030204" pitchFamily="34" charset="0"/>
                      <a:cs typeface="Times New Roman"/>
                    </a:rPr>
                    <a:t>96.48</a:t>
                  </a:r>
                  <a:r>
                    <a:rPr lang="en-GB" sz="1400" dirty="0">
                      <a:solidFill>
                        <a:schemeClr val="tx2">
                          <a:lumMod val="50000"/>
                        </a:schemeClr>
                      </a:solidFill>
                      <a:effectLst/>
                      <a:latin typeface="Calibri"/>
                      <a:ea typeface="Calibri" panose="020F0502020204030204" pitchFamily="34" charset="0"/>
                      <a:cs typeface="Times New Roman"/>
                    </a:rPr>
                    <a:t>%</a:t>
                  </a:r>
                </a:p>
              </p:txBody>
            </p:sp>
          </p:grpSp>
        </p:grpSp>
        <p:sp>
          <p:nvSpPr>
            <p:cNvPr id="43" name="Rectangle 42">
              <a:extLst>
                <a:ext uri="{FF2B5EF4-FFF2-40B4-BE49-F238E27FC236}">
                  <a16:creationId xmlns:a16="http://schemas.microsoft.com/office/drawing/2014/main" id="{239618EA-1204-40CF-AA9E-5E23E9B5D38F}"/>
                </a:ext>
              </a:extLst>
            </p:cNvPr>
            <p:cNvSpPr/>
            <p:nvPr/>
          </p:nvSpPr>
          <p:spPr>
            <a:xfrm>
              <a:off x="4520659" y="2677820"/>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221F443D-877E-4ADA-A8E3-F42DE8084AEB}"/>
                </a:ext>
              </a:extLst>
            </p:cNvPr>
            <p:cNvSpPr txBox="1"/>
            <p:nvPr/>
          </p:nvSpPr>
          <p:spPr>
            <a:xfrm>
              <a:off x="4503656" y="265331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4181317" y="2617681"/>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46">
              <a:extLst>
                <a:ext uri="{FF2B5EF4-FFF2-40B4-BE49-F238E27FC236}">
                  <a16:creationId xmlns:a16="http://schemas.microsoft.com/office/drawing/2014/main" id="{61AD08F6-FA7A-4B57-A04F-6F30FD05244A}"/>
                </a:ext>
              </a:extLst>
            </p:cNvPr>
            <p:cNvSpPr/>
            <p:nvPr/>
          </p:nvSpPr>
          <p:spPr>
            <a:xfrm>
              <a:off x="3427024" y="3060132"/>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Star: 5 Points 45">
              <a:extLst>
                <a:ext uri="{FF2B5EF4-FFF2-40B4-BE49-F238E27FC236}">
                  <a16:creationId xmlns:a16="http://schemas.microsoft.com/office/drawing/2014/main" id="{5EF2CEB7-CF86-4E23-8931-B2ED3170AFB5}"/>
                </a:ext>
              </a:extLst>
            </p:cNvPr>
            <p:cNvSpPr/>
            <p:nvPr/>
          </p:nvSpPr>
          <p:spPr>
            <a:xfrm>
              <a:off x="3144128" y="3953658"/>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13C21CCF-8F15-4939-BF66-6947BA918A41}"/>
                </a:ext>
              </a:extLst>
            </p:cNvPr>
            <p:cNvSpPr txBox="1"/>
            <p:nvPr/>
          </p:nvSpPr>
          <p:spPr>
            <a:xfrm>
              <a:off x="3397659" y="303412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2</a:t>
              </a:r>
            </a:p>
          </p:txBody>
        </p:sp>
      </p:gr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1" name="TextBox 40">
            <a:extLst>
              <a:ext uri="{FF2B5EF4-FFF2-40B4-BE49-F238E27FC236}">
                <a16:creationId xmlns:a16="http://schemas.microsoft.com/office/drawing/2014/main" id="{0216FF3D-B4EE-46B5-9AA2-0C1C0CF374BE}"/>
              </a:ext>
            </a:extLst>
          </p:cNvPr>
          <p:cNvSpPr txBox="1"/>
          <p:nvPr/>
        </p:nvSpPr>
        <p:spPr>
          <a:xfrm>
            <a:off x="7195034" y="3056664"/>
            <a:ext cx="918975" cy="6155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rPr>
              <a:t>CMA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1F497D">
                    <a:lumMod val="50000"/>
                  </a:srgbClr>
                </a:solidFill>
                <a:latin typeface="Calibri"/>
                <a:ea typeface="Calibri" panose="020F0502020204030204" pitchFamily="34" charset="0"/>
                <a:cs typeface="Times New Roman"/>
              </a:rPr>
              <a:t>85.48%</a:t>
            </a:r>
            <a:endParaRPr kumimoji="0" lang="en-GB" sz="1600"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46870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cs typeface="Calibri"/>
              </a:rPr>
              <a:t>Sixth Form </a:t>
            </a:r>
          </a:p>
          <a:p>
            <a:pPr algn="ctr"/>
            <a:r>
              <a:rPr lang="en-US" dirty="0">
                <a:solidFill>
                  <a:schemeClr val="bg1"/>
                </a:solidFill>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algn="ctr"/>
            <a:r>
              <a:rPr lang="en-US" sz="8100" dirty="0">
                <a:solidFill>
                  <a:srgbClr val="10253F"/>
                </a:solidFill>
              </a:rPr>
              <a:t>3</a:t>
            </a:r>
            <a:endParaRPr lang="en-GB" sz="8100" dirty="0">
              <a:solidFill>
                <a:srgbClr val="10253F"/>
              </a:solidFill>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3" y="166788"/>
            <a:ext cx="6810235"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This term’s Attendance Winners and </a:t>
            </a:r>
          </a:p>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sp>
        <p:nvSpPr>
          <p:cNvPr id="8" name="Rectangle 7">
            <a:extLst>
              <a:ext uri="{FF2B5EF4-FFF2-40B4-BE49-F238E27FC236}">
                <a16:creationId xmlns:a16="http://schemas.microsoft.com/office/drawing/2014/main" id="{0142675F-57A1-41D3-F70D-60E0ED84C2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8234F66B-E0FB-D396-8277-53108FAD4C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77446A8A-F5F6-AEBD-7F2D-848BB0C4A2C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65755349"/>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2" name="Table 11">
            <a:extLst>
              <a:ext uri="{FF2B5EF4-FFF2-40B4-BE49-F238E27FC236}">
                <a16:creationId xmlns:a16="http://schemas.microsoft.com/office/drawing/2014/main" id="{A80A4FAE-4B72-48E8-974A-342FFDB7A1FC}"/>
              </a:ext>
            </a:extLst>
          </p:cNvPr>
          <p:cNvGraphicFramePr>
            <a:graphicFrameLocks noGrp="1"/>
          </p:cNvGraphicFramePr>
          <p:nvPr>
            <p:extLst>
              <p:ext uri="{D42A27DB-BD31-4B8C-83A1-F6EECF244321}">
                <p14:modId xmlns:p14="http://schemas.microsoft.com/office/powerpoint/2010/main" val="746270608"/>
              </p:ext>
            </p:extLst>
          </p:nvPr>
        </p:nvGraphicFramePr>
        <p:xfrm>
          <a:off x="2823916" y="1336001"/>
          <a:ext cx="5841344" cy="1369411"/>
        </p:xfrm>
        <a:graphic>
          <a:graphicData uri="http://schemas.openxmlformats.org/drawingml/2006/table">
            <a:tbl>
              <a:tblPr firstRow="1" firstCol="1" bandRow="1">
                <a:tableStyleId>{5C22544A-7EE6-4342-B048-85BDC9FD1C3A}</a:tableStyleId>
              </a:tblPr>
              <a:tblGrid>
                <a:gridCol w="2387476">
                  <a:extLst>
                    <a:ext uri="{9D8B030D-6E8A-4147-A177-3AD203B41FA5}">
                      <a16:colId xmlns:a16="http://schemas.microsoft.com/office/drawing/2014/main" val="3217034979"/>
                    </a:ext>
                  </a:extLst>
                </a:gridCol>
                <a:gridCol w="2323814">
                  <a:extLst>
                    <a:ext uri="{9D8B030D-6E8A-4147-A177-3AD203B41FA5}">
                      <a16:colId xmlns:a16="http://schemas.microsoft.com/office/drawing/2014/main" val="378956363"/>
                    </a:ext>
                  </a:extLst>
                </a:gridCol>
                <a:gridCol w="1130054">
                  <a:extLst>
                    <a:ext uri="{9D8B030D-6E8A-4147-A177-3AD203B41FA5}">
                      <a16:colId xmlns:a16="http://schemas.microsoft.com/office/drawing/2014/main" val="3863244206"/>
                    </a:ext>
                  </a:extLst>
                </a:gridCol>
              </a:tblGrid>
              <a:tr h="355951">
                <a:tc>
                  <a:txBody>
                    <a:bodyPr/>
                    <a:lstStyle/>
                    <a:p>
                      <a:pPr algn="ctr"/>
                      <a:r>
                        <a:rPr lang="en-GB" sz="1800" dirty="0">
                          <a:effectLst/>
                          <a:latin typeface="+mn-lt"/>
                          <a:ea typeface="Calibri" panose="020F0502020204030204" pitchFamily="34" charset="0"/>
                        </a:rPr>
                        <a:t>  WHEN?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WHAT?</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WHERE?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3</a:t>
                      </a:r>
                      <a:r>
                        <a:rPr kumimoji="0" lang="en-GB" sz="1600" b="1" i="0" u="none" strike="noStrike" kern="1200" cap="none" spc="0" normalizeH="0" baseline="30000" noProof="0" dirty="0">
                          <a:ln>
                            <a:noFill/>
                          </a:ln>
                          <a:solidFill>
                            <a:srgbClr val="1F497D"/>
                          </a:solidFill>
                          <a:effectLst/>
                          <a:uLnTx/>
                          <a:uFillTx/>
                          <a:latin typeface="+mn-lt"/>
                          <a:ea typeface="+mn-ea"/>
                          <a:cs typeface="+mn-cs"/>
                        </a:rPr>
                        <a:t>rd</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8A91D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B10: The Human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Nervous System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B8BCE2"/>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E1E3F3"/>
                    </a:solidFill>
                  </a:tcPr>
                </a:tc>
                <a:extLst>
                  <a:ext uri="{0D108BD9-81ED-4DB2-BD59-A6C34878D82A}">
                    <a16:rowId xmlns:a16="http://schemas.microsoft.com/office/drawing/2014/main" val="831422117"/>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24</a:t>
                      </a:r>
                      <a:r>
                        <a:rPr kumimoji="0" lang="en-GB" sz="1600" b="1" i="0" u="none" strike="noStrike" kern="1200" cap="none" spc="0" normalizeH="0" baseline="30000" noProof="0" dirty="0">
                          <a:ln>
                            <a:noFill/>
                          </a:ln>
                          <a:solidFill>
                            <a:srgbClr val="1F497D"/>
                          </a:solidFill>
                          <a:effectLst/>
                          <a:uLnTx/>
                          <a:uFillTx/>
                          <a:latin typeface="+mn-lt"/>
                          <a:ea typeface="+mn-ea"/>
                          <a:cs typeface="+mn-cs"/>
                        </a:rPr>
                        <a:t>th</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7D9C7"/>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P9: Motion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8F4EF"/>
                    </a:solidFill>
                  </a:tcPr>
                </a:tc>
                <a:extLst>
                  <a:ext uri="{0D108BD9-81ED-4DB2-BD59-A6C34878D82A}">
                    <a16:rowId xmlns:a16="http://schemas.microsoft.com/office/drawing/2014/main" val="2726316055"/>
                  </a:ext>
                </a:extLst>
              </a:tr>
            </a:tbl>
          </a:graphicData>
        </a:graphic>
      </p:graphicFrame>
      <p:sp>
        <p:nvSpPr>
          <p:cNvPr id="11" name="TextBox 10">
            <a:extLst>
              <a:ext uri="{FF2B5EF4-FFF2-40B4-BE49-F238E27FC236}">
                <a16:creationId xmlns:a16="http://schemas.microsoft.com/office/drawing/2014/main" id="{68C8C791-4207-42A0-931A-B795736B1A88}"/>
              </a:ext>
            </a:extLst>
          </p:cNvPr>
          <p:cNvSpPr txBox="1"/>
          <p:nvPr/>
        </p:nvSpPr>
        <p:spPr>
          <a:xfrm>
            <a:off x="2333765" y="148466"/>
            <a:ext cx="6795171" cy="492443"/>
          </a:xfrm>
          <a:prstGeom prst="rect">
            <a:avLst/>
          </a:prstGeom>
          <a:noFill/>
        </p:spPr>
        <p:txBody>
          <a:bodyPr wrap="square" rtlCol="0">
            <a:spAutoFit/>
          </a:bodyPr>
          <a:lstStyle/>
          <a:p>
            <a:pPr algn="ctr"/>
            <a:r>
              <a:rPr lang="en-GB" sz="2600" dirty="0">
                <a:solidFill>
                  <a:srgbClr val="34374A"/>
                </a:solidFill>
              </a:rPr>
              <a:t>Year 11 Science Revision </a:t>
            </a:r>
          </a:p>
        </p:txBody>
      </p:sp>
      <p:sp>
        <p:nvSpPr>
          <p:cNvPr id="2" name="Rectangle 1">
            <a:extLst>
              <a:ext uri="{FF2B5EF4-FFF2-40B4-BE49-F238E27FC236}">
                <a16:creationId xmlns:a16="http://schemas.microsoft.com/office/drawing/2014/main" id="{910FAFBA-16FD-9DE4-3651-247D53775FA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4" name="Picture 3">
            <a:extLst>
              <a:ext uri="{FF2B5EF4-FFF2-40B4-BE49-F238E27FC236}">
                <a16:creationId xmlns:a16="http://schemas.microsoft.com/office/drawing/2014/main" id="{46177F0F-778D-986B-8910-30A0664D1A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CBB904DE-DB15-EF23-DC2D-B1C19D03AA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123499624"/>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4" name="TextBox 13">
            <a:extLst>
              <a:ext uri="{FF2B5EF4-FFF2-40B4-BE49-F238E27FC236}">
                <a16:creationId xmlns:a16="http://schemas.microsoft.com/office/drawing/2014/main" id="{7B48C70A-6C83-4CBD-976A-ED8EB5AC2CC2}"/>
              </a:ext>
            </a:extLst>
          </p:cNvPr>
          <p:cNvSpPr txBox="1"/>
          <p:nvPr/>
        </p:nvSpPr>
        <p:spPr>
          <a:xfrm>
            <a:off x="2333765" y="162180"/>
            <a:ext cx="6810235" cy="492443"/>
          </a:xfrm>
          <a:prstGeom prst="rect">
            <a:avLst/>
          </a:prstGeom>
          <a:noFill/>
        </p:spPr>
        <p:txBody>
          <a:bodyPr wrap="square" rtlCol="0">
            <a:spAutoFit/>
          </a:bodyPr>
          <a:lstStyle/>
          <a:p>
            <a:pPr algn="ctr"/>
            <a:r>
              <a:rPr lang="en-GB" sz="2600" dirty="0">
                <a:solidFill>
                  <a:srgbClr val="34374A"/>
                </a:solidFill>
              </a:rPr>
              <a:t>Recent Student Council Updates </a:t>
            </a:r>
          </a:p>
        </p:txBody>
      </p:sp>
      <p:graphicFrame>
        <p:nvGraphicFramePr>
          <p:cNvPr id="16" name="Table 15">
            <a:extLst>
              <a:ext uri="{FF2B5EF4-FFF2-40B4-BE49-F238E27FC236}">
                <a16:creationId xmlns:a16="http://schemas.microsoft.com/office/drawing/2014/main" id="{0480EF01-FF3D-4454-B05D-4B6723B31F2B}"/>
              </a:ext>
            </a:extLst>
          </p:cNvPr>
          <p:cNvGraphicFramePr>
            <a:graphicFrameLocks noGrp="1"/>
          </p:cNvGraphicFramePr>
          <p:nvPr>
            <p:extLst>
              <p:ext uri="{D42A27DB-BD31-4B8C-83A1-F6EECF244321}">
                <p14:modId xmlns:p14="http://schemas.microsoft.com/office/powerpoint/2010/main" val="2383866095"/>
              </p:ext>
            </p:extLst>
          </p:nvPr>
        </p:nvGraphicFramePr>
        <p:xfrm>
          <a:off x="2541377" y="832557"/>
          <a:ext cx="6415587" cy="3992934"/>
        </p:xfrm>
        <a:graphic>
          <a:graphicData uri="http://schemas.openxmlformats.org/drawingml/2006/table">
            <a:tbl>
              <a:tblPr firstRow="1" firstCol="1" bandRow="1">
                <a:tableStyleId>{5C22544A-7EE6-4342-B048-85BDC9FD1C3A}</a:tableStyleId>
              </a:tblPr>
              <a:tblGrid>
                <a:gridCol w="2115449">
                  <a:extLst>
                    <a:ext uri="{9D8B030D-6E8A-4147-A177-3AD203B41FA5}">
                      <a16:colId xmlns:a16="http://schemas.microsoft.com/office/drawing/2014/main" val="3217034979"/>
                    </a:ext>
                  </a:extLst>
                </a:gridCol>
                <a:gridCol w="4300138">
                  <a:extLst>
                    <a:ext uri="{9D8B030D-6E8A-4147-A177-3AD203B41FA5}">
                      <a16:colId xmlns:a16="http://schemas.microsoft.com/office/drawing/2014/main" val="378956363"/>
                    </a:ext>
                  </a:extLst>
                </a:gridCol>
              </a:tblGrid>
              <a:tr h="381477">
                <a:tc>
                  <a:txBody>
                    <a:bodyPr/>
                    <a:lstStyle/>
                    <a:p>
                      <a:pPr algn="ctr"/>
                      <a:r>
                        <a:rPr lang="en-GB" sz="1800" dirty="0">
                          <a:effectLst/>
                          <a:latin typeface="+mn-lt"/>
                          <a:ea typeface="Calibri" panose="020F0502020204030204" pitchFamily="34" charset="0"/>
                        </a:rPr>
                        <a:t>  YOU SAID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WE DID</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87263">
                <a:tc>
                  <a:txBody>
                    <a:bodyPr/>
                    <a:lstStyle/>
                    <a:p>
                      <a:pPr algn="ctr"/>
                      <a:r>
                        <a:rPr lang="en-GB" sz="1400" b="0" dirty="0">
                          <a:solidFill>
                            <a:srgbClr val="1F497D"/>
                          </a:solidFill>
                        </a:rPr>
                        <a:t>We wanted to adapt our uniform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B85"/>
                    </a:solidFill>
                  </a:tcPr>
                </a:tc>
                <a:tc>
                  <a:txBody>
                    <a:bodyPr/>
                    <a:lstStyle/>
                    <a:p>
                      <a:pPr algn="ctr"/>
                      <a:r>
                        <a:rPr lang="en-GB" sz="1400" dirty="0">
                          <a:solidFill>
                            <a:srgbClr val="1F497D"/>
                          </a:solidFill>
                        </a:rPr>
                        <a:t>New uniform: blue shirts (not tucked in), no ties, clear </a:t>
                      </a:r>
                    </a:p>
                    <a:p>
                      <a:pPr algn="ctr"/>
                      <a:r>
                        <a:rPr lang="en-GB" sz="1400" dirty="0">
                          <a:solidFill>
                            <a:srgbClr val="1F497D"/>
                          </a:solidFill>
                        </a:rPr>
                        <a:t>nose studs and jewellery acceptable when hidden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F6C9"/>
                    </a:solidFill>
                  </a:tcPr>
                </a:tc>
                <a:extLst>
                  <a:ext uri="{0D108BD9-81ED-4DB2-BD59-A6C34878D82A}">
                    <a16:rowId xmlns:a16="http://schemas.microsoft.com/office/drawing/2014/main" val="2334415824"/>
                  </a:ext>
                </a:extLst>
              </a:tr>
              <a:tr h="577515">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were concerned about access to the 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C8E7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New year group toilets, with monitors. New change over procedure to allow toilet visits between lessons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DBEAD"/>
                    </a:solidFill>
                  </a:tcPr>
                </a:tc>
                <a:extLst>
                  <a:ext uri="{0D108BD9-81ED-4DB2-BD59-A6C34878D82A}">
                    <a16:rowId xmlns:a16="http://schemas.microsoft.com/office/drawing/2014/main" val="2137468649"/>
                  </a:ext>
                </a:extLst>
              </a:tr>
              <a:tr h="605017">
                <a:tc>
                  <a:txBody>
                    <a:bodyPr/>
                    <a:lstStyle/>
                    <a:p>
                      <a:pPr algn="ctr"/>
                      <a:r>
                        <a:rPr lang="en-GB" sz="1400" b="0" dirty="0">
                          <a:solidFill>
                            <a:srgbClr val="1F497D"/>
                          </a:solidFill>
                        </a:rPr>
                        <a:t>We wanted a calm area in the library during breaks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6D8B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Mr B-D has set up a timetable for quieter times and activities in the library</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2"/>
                    </a:solidFill>
                  </a:tcPr>
                </a:tc>
                <a:extLst>
                  <a:ext uri="{0D108BD9-81ED-4DB2-BD59-A6C34878D82A}">
                    <a16:rowId xmlns:a16="http://schemas.microsoft.com/office/drawing/2014/main" val="254910890"/>
                  </a:ext>
                </a:extLst>
              </a:tr>
              <a:tr h="605016">
                <a:tc>
                  <a:txBody>
                    <a:bodyPr/>
                    <a:lstStyle/>
                    <a:p>
                      <a:pPr algn="ctr"/>
                      <a:r>
                        <a:rPr lang="en-GB" sz="1400" b="0" dirty="0">
                          <a:solidFill>
                            <a:srgbClr val="1F497D"/>
                          </a:solidFill>
                        </a:rPr>
                        <a:t>We wanted ‘lighter’ reading books in tutor time</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5659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A new book was introduced for the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end of Year 8: </a:t>
                      </a:r>
                      <a:r>
                        <a:rPr lang="en-GB" sz="1400" i="1" dirty="0">
                          <a:solidFill>
                            <a:srgbClr val="1F497D"/>
                          </a:solidFill>
                        </a:rPr>
                        <a:t>A Girl of Ink and Stars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99DBC"/>
                    </a:solidFill>
                  </a:tcPr>
                </a:tc>
                <a:extLst>
                  <a:ext uri="{0D108BD9-81ED-4DB2-BD59-A6C34878D82A}">
                    <a16:rowId xmlns:a16="http://schemas.microsoft.com/office/drawing/2014/main" val="3340186837"/>
                  </a:ext>
                </a:extLst>
              </a:tr>
              <a:tr h="5775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a new display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in the dining hall</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The student bulletin is now displayed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23200997"/>
                  </a:ext>
                </a:extLst>
              </a:tr>
              <a:tr h="6591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the school to offer free sanitary products </a:t>
                      </a:r>
                      <a:r>
                        <a:rPr lang="en-GB" sz="1400" b="0">
                          <a:solidFill>
                            <a:srgbClr val="1F497D"/>
                          </a:solidFill>
                        </a:rPr>
                        <a:t>in girls’ </a:t>
                      </a:r>
                      <a:r>
                        <a:rPr lang="en-GB" sz="1400" b="0" dirty="0">
                          <a:solidFill>
                            <a:srgbClr val="1F497D"/>
                          </a:solidFill>
                        </a:rPr>
                        <a:t>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D858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Reintroduced the ‘Red Box Project’, providing free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sanitary products in toilets and at access points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ABABA"/>
                    </a:solidFill>
                  </a:tcPr>
                </a:tc>
                <a:extLst>
                  <a:ext uri="{0D108BD9-81ED-4DB2-BD59-A6C34878D82A}">
                    <a16:rowId xmlns:a16="http://schemas.microsoft.com/office/drawing/2014/main" val="1259768187"/>
                  </a:ext>
                </a:extLst>
              </a:tr>
            </a:tbl>
          </a:graphicData>
        </a:graphic>
      </p:graphicFrame>
      <p:sp>
        <p:nvSpPr>
          <p:cNvPr id="11" name="Rectangle 10">
            <a:extLst>
              <a:ext uri="{FF2B5EF4-FFF2-40B4-BE49-F238E27FC236}">
                <a16:creationId xmlns:a16="http://schemas.microsoft.com/office/drawing/2014/main" id="{9EA23FA4-2212-8B17-7476-71D8120827F0}"/>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33DFB4DA-C131-84AA-8CD6-6B6A5264C1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834C42DA-F4A5-D4FF-2E58-7F0FDBF9B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90477283"/>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school.</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AF0073-DCC0-4699-9168-38E074741F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2712" y="333880"/>
            <a:ext cx="3250087" cy="4597300"/>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8DAC7FE-013B-8309-2651-E85D7F8B054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A148C906-C2F1-898D-3E13-558A4D8468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C5BE60D9-1279-735B-32D7-322D74132E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25681682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calendar with writing and stars&#10;&#10;AI-generated content may be incorrect.">
            <a:extLst>
              <a:ext uri="{FF2B5EF4-FFF2-40B4-BE49-F238E27FC236}">
                <a16:creationId xmlns:a16="http://schemas.microsoft.com/office/drawing/2014/main" id="{DF25FD70-6939-A320-7271-13551953AF7C}"/>
              </a:ext>
            </a:extLst>
          </p:cNvPr>
          <p:cNvPicPr>
            <a:picLocks noChangeAspect="1"/>
          </p:cNvPicPr>
          <p:nvPr/>
        </p:nvPicPr>
        <p:blipFill>
          <a:blip r:embed="rId3">
            <a:extLst>
              <a:ext uri="{28A0092B-C50C-407E-A947-70E740481C1C}">
                <a14:useLocalDpi xmlns:a14="http://schemas.microsoft.com/office/drawing/2010/main" val="0"/>
              </a:ext>
            </a:extLst>
          </a:blip>
          <a:srcRect l="8112" r="8112"/>
          <a:stretch>
            <a:fillRect/>
          </a:stretch>
        </p:blipFill>
        <p:spPr>
          <a:xfrm>
            <a:off x="3535130" y="320601"/>
            <a:ext cx="4499437" cy="4502295"/>
          </a:xfrm>
          <a:prstGeom prst="rect">
            <a:avLst/>
          </a:prstGeom>
        </p:spPr>
      </p:pic>
      <p:sp>
        <p:nvSpPr>
          <p:cNvPr id="13" name="Rectangle 12">
            <a:extLst>
              <a:ext uri="{FF2B5EF4-FFF2-40B4-BE49-F238E27FC236}">
                <a16:creationId xmlns:a16="http://schemas.microsoft.com/office/drawing/2014/main" id="{5A2A3B90-930B-B909-0CA0-70AE515A0FF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7C32B5B0-A042-F131-E94A-A6D94E5BD52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712F1F2E-FE4E-89A2-646A-214C01C197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8942051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37FDBFF-4D06-1A4C-8D40-6005C42B8A9A}"/>
            </a:ext>
          </a:extLst>
        </p:cNvPr>
        <p:cNvGrpSpPr/>
        <p:nvPr/>
      </p:nvGrpSpPr>
      <p:grpSpPr>
        <a:xfrm>
          <a:off x="0" y="0"/>
          <a:ext cx="0" cy="0"/>
          <a:chOff x="0" y="0"/>
          <a:chExt cx="0" cy="0"/>
        </a:xfrm>
      </p:grpSpPr>
      <p:pic>
        <p:nvPicPr>
          <p:cNvPr id="4" name="Picture 3" descr="A screenshot of a sports schedule&#10;&#10;AI-generated content may be incorrect.">
            <a:extLst>
              <a:ext uri="{FF2B5EF4-FFF2-40B4-BE49-F238E27FC236}">
                <a16:creationId xmlns:a16="http://schemas.microsoft.com/office/drawing/2014/main" id="{F55D0E33-F9DE-73FF-BE8F-CF4F9E112C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5129" y="322031"/>
            <a:ext cx="4499438" cy="4499438"/>
          </a:xfrm>
          <a:prstGeom prst="rect">
            <a:avLst/>
          </a:prstGeom>
        </p:spPr>
      </p:pic>
      <p:sp>
        <p:nvSpPr>
          <p:cNvPr id="13" name="Rectangle 12">
            <a:extLst>
              <a:ext uri="{FF2B5EF4-FFF2-40B4-BE49-F238E27FC236}">
                <a16:creationId xmlns:a16="http://schemas.microsoft.com/office/drawing/2014/main" id="{BED1FCF5-04E6-F416-6ED7-9A2BD04CBE0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504F1F11-4DA0-5F60-856F-18BEE3AD72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F4807B07-4982-CFD3-8ADA-7F98952397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4621840"/>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28.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1B493E-CAAE-4A7E-A12C-BACC0F254C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5266" y="490017"/>
            <a:ext cx="4273467" cy="4273467"/>
          </a:xfrm>
          <a:prstGeom prst="rect">
            <a:avLst/>
          </a:prstGeom>
        </p:spPr>
      </p:pic>
      <p:sp>
        <p:nvSpPr>
          <p:cNvPr id="5" name="TextBox 4">
            <a:extLst>
              <a:ext uri="{FF2B5EF4-FFF2-40B4-BE49-F238E27FC236}">
                <a16:creationId xmlns:a16="http://schemas.microsoft.com/office/drawing/2014/main" id="{2AF74A70-9A68-4648-B9BC-82909042BBE9}"/>
              </a:ext>
            </a:extLst>
          </p:cNvPr>
          <p:cNvSpPr txBox="1"/>
          <p:nvPr/>
        </p:nvSpPr>
        <p:spPr>
          <a:xfrm>
            <a:off x="6823364" y="938220"/>
            <a:ext cx="2133600" cy="3770263"/>
          </a:xfrm>
          <a:prstGeom prst="rect">
            <a:avLst/>
          </a:prstGeom>
          <a:noFill/>
        </p:spPr>
        <p:txBody>
          <a:bodyPr wrap="square" rtlCol="0">
            <a:spAutoFit/>
          </a:bodyPr>
          <a:lstStyle/>
          <a:p>
            <a:pPr fontAlgn="base">
              <a:spcAft>
                <a:spcPts val="600"/>
              </a:spcAft>
            </a:pPr>
            <a:r>
              <a:rPr lang="en-GB" sz="1800" dirty="0">
                <a:solidFill>
                  <a:srgbClr val="34374A"/>
                </a:solidFill>
                <a:effectLst/>
                <a:latin typeface="Calibri" panose="020F0502020204030204" pitchFamily="34" charset="0"/>
                <a:cs typeface="Calibri" panose="020F0502020204030204" pitchFamily="34" charset="0"/>
              </a:rPr>
              <a:t>Do you paint or play Warhammer? Do you have no idea what it is but are interested </a:t>
            </a:r>
            <a:r>
              <a:rPr lang="en-GB" dirty="0">
                <a:solidFill>
                  <a:srgbClr val="34374A"/>
                </a:solidFill>
                <a:latin typeface="Calibri" panose="020F0502020204030204" pitchFamily="34" charset="0"/>
                <a:cs typeface="Calibri" panose="020F0502020204030204" pitchFamily="34" charset="0"/>
              </a:rPr>
              <a:t>in</a:t>
            </a:r>
            <a:r>
              <a:rPr lang="en-GB" sz="1800" dirty="0">
                <a:solidFill>
                  <a:srgbClr val="34374A"/>
                </a:solidFill>
                <a:effectLst/>
                <a:latin typeface="Calibri" panose="020F0502020204030204" pitchFamily="34" charset="0"/>
                <a:cs typeface="Calibri" panose="020F0502020204030204" pitchFamily="34" charset="0"/>
              </a:rPr>
              <a:t> finding out? </a:t>
            </a:r>
          </a:p>
          <a:p>
            <a:pPr fontAlgn="base"/>
            <a:r>
              <a:rPr lang="en-GB" sz="1800" dirty="0">
                <a:solidFill>
                  <a:srgbClr val="34374A"/>
                </a:solidFill>
                <a:effectLst/>
                <a:latin typeface="Calibri" panose="020F0502020204030204" pitchFamily="34" charset="0"/>
                <a:cs typeface="Calibri" panose="020F0502020204030204" pitchFamily="34" charset="0"/>
              </a:rPr>
              <a:t>Come along to AT2 on Monday Break 2 (Week B only).</a:t>
            </a:r>
          </a:p>
          <a:p>
            <a:pPr fontAlgn="base"/>
            <a:r>
              <a:rPr lang="en-GB" sz="1800" dirty="0">
                <a:solidFill>
                  <a:srgbClr val="34374A"/>
                </a:solidFill>
                <a:effectLst/>
                <a:latin typeface="Calibri" panose="020F0502020204030204" pitchFamily="34" charset="0"/>
                <a:cs typeface="Calibri" panose="020F0502020204030204" pitchFamily="34" charset="0"/>
              </a:rPr>
              <a:t>Paint or play, it's up to you! </a:t>
            </a:r>
          </a:p>
          <a:p>
            <a:br>
              <a:rPr lang="en-GB" sz="1800" dirty="0">
                <a:solidFill>
                  <a:srgbClr val="1F497D"/>
                </a:solidFill>
                <a:effectLst/>
                <a:latin typeface="Century Gothic" panose="020B0502020202020204" pitchFamily="34" charset="0"/>
              </a:rPr>
            </a:br>
            <a:endParaRPr lang="en-GB" dirty="0">
              <a:solidFill>
                <a:srgbClr val="1F497D"/>
              </a:solidFill>
            </a:endParaRPr>
          </a:p>
        </p:txBody>
      </p:sp>
      <p:sp>
        <p:nvSpPr>
          <p:cNvPr id="12" name="Rectangle 11">
            <a:extLst>
              <a:ext uri="{FF2B5EF4-FFF2-40B4-BE49-F238E27FC236}">
                <a16:creationId xmlns:a16="http://schemas.microsoft.com/office/drawing/2014/main" id="{89B2593E-FDA1-5043-62FA-723A39E5D82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9F988A14-C047-3AA0-7DDC-04A15D3E60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E108B5F2-63D1-7D25-B78C-424048A673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769234166"/>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2346277" y="891868"/>
            <a:ext cx="5690461" cy="173675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6" name="TextBox 5">
            <a:extLst>
              <a:ext uri="{FF2B5EF4-FFF2-40B4-BE49-F238E27FC236}">
                <a16:creationId xmlns:a16="http://schemas.microsoft.com/office/drawing/2014/main" id="{DA3A3DA8-2EEA-4E3A-8041-A429D1E00ACF}"/>
              </a:ext>
            </a:extLst>
          </p:cNvPr>
          <p:cNvSpPr txBox="1"/>
          <p:nvPr/>
        </p:nvSpPr>
        <p:spPr>
          <a:xfrm>
            <a:off x="6479780" y="751910"/>
            <a:ext cx="2435084" cy="3770263"/>
          </a:xfrm>
          <a:prstGeom prst="rect">
            <a:avLst/>
          </a:prstGeom>
          <a:noFill/>
        </p:spPr>
        <p:txBody>
          <a:bodyPr wrap="square" rtlCol="0">
            <a:spAutoFit/>
          </a:bodyPr>
          <a:lstStyle/>
          <a:p>
            <a:r>
              <a:rPr lang="en-GB" i="0" dirty="0">
                <a:solidFill>
                  <a:srgbClr val="34374A"/>
                </a:solidFill>
                <a:effectLst/>
              </a:rPr>
              <a:t>Get a head start on your Fine Art, Graphics and Photography coursework this year in these 'Open House' sessions running in AT2, where you will have extra time to </a:t>
            </a:r>
          </a:p>
          <a:p>
            <a:r>
              <a:rPr lang="en-GB" i="0" dirty="0">
                <a:solidFill>
                  <a:srgbClr val="34374A"/>
                </a:solidFill>
                <a:effectLst/>
              </a:rPr>
              <a:t>access materials and the Art Department staff for support.</a:t>
            </a:r>
          </a:p>
          <a:p>
            <a:pPr>
              <a:spcBef>
                <a:spcPts val="600"/>
              </a:spcBef>
              <a:spcAft>
                <a:spcPts val="600"/>
              </a:spcAft>
            </a:pPr>
            <a:r>
              <a:rPr lang="en-GB" i="0" dirty="0">
                <a:solidFill>
                  <a:srgbClr val="34374A"/>
                </a:solidFill>
                <a:effectLst/>
              </a:rPr>
              <a:t>Bring your lunch, and bring your creativity!</a:t>
            </a:r>
            <a:endParaRPr lang="en-GB" dirty="0">
              <a:solidFill>
                <a:srgbClr val="34374A"/>
              </a:solidFill>
            </a:endParaRPr>
          </a:p>
        </p:txBody>
      </p:sp>
      <p:pic>
        <p:nvPicPr>
          <p:cNvPr id="5" name="Picture 4">
            <a:extLst>
              <a:ext uri="{FF2B5EF4-FFF2-40B4-BE49-F238E27FC236}">
                <a16:creationId xmlns:a16="http://schemas.microsoft.com/office/drawing/2014/main" id="{FB5F380F-DC88-4BBF-A9F0-C87A7E8BC0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2268" y="745608"/>
            <a:ext cx="3821073" cy="3821073"/>
          </a:xfrm>
          <a:prstGeom prst="rect">
            <a:avLst/>
          </a:prstGeom>
        </p:spPr>
      </p:pic>
      <p:sp>
        <p:nvSpPr>
          <p:cNvPr id="13" name="Rectangle 12">
            <a:extLst>
              <a:ext uri="{FF2B5EF4-FFF2-40B4-BE49-F238E27FC236}">
                <a16:creationId xmlns:a16="http://schemas.microsoft.com/office/drawing/2014/main" id="{C4473CD3-120C-5164-8816-B2A51347E6F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F1C7FBBD-33F0-B2D2-E59C-F2EC5E26DD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F609D34-0725-B4FB-0163-AAD70050F2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431614672"/>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3441B-9D8B-40F1-B77F-1465EFB697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2875" y="696869"/>
            <a:ext cx="3749761" cy="3749761"/>
          </a:xfrm>
          <a:prstGeom prst="rect">
            <a:avLst/>
          </a:prstGeom>
        </p:spPr>
      </p:pic>
      <p:sp>
        <p:nvSpPr>
          <p:cNvPr id="11" name="Rectangle 10">
            <a:extLst>
              <a:ext uri="{FF2B5EF4-FFF2-40B4-BE49-F238E27FC236}">
                <a16:creationId xmlns:a16="http://schemas.microsoft.com/office/drawing/2014/main" id="{F93733BE-6D16-7457-3899-0C45A761AFB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C6487A54-7192-7943-4755-B6BCE84D3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E607B13A-C4E6-D476-CF28-8D43699FB6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321789887"/>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F8C4AE2-0780-E9C6-1E4F-F4A77E7A4024}"/>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DB58B85E-4D9C-02CF-EC9E-5F2D5545061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B235DD47-0472-284B-6D5F-BAF0BCB5C7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21711FF-4874-E97E-F006-53BA839252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4" name="TextBox 3">
            <a:extLst>
              <a:ext uri="{FF2B5EF4-FFF2-40B4-BE49-F238E27FC236}">
                <a16:creationId xmlns:a16="http://schemas.microsoft.com/office/drawing/2014/main" id="{C1BE861B-29C3-1B14-273D-7A938646C1B0}"/>
              </a:ext>
            </a:extLst>
          </p:cNvPr>
          <p:cNvSpPr txBox="1"/>
          <p:nvPr/>
        </p:nvSpPr>
        <p:spPr>
          <a:xfrm>
            <a:off x="2333765" y="178565"/>
            <a:ext cx="6810235" cy="492443"/>
          </a:xfrm>
          <a:prstGeom prst="rect">
            <a:avLst/>
          </a:prstGeom>
          <a:noFill/>
        </p:spPr>
        <p:txBody>
          <a:bodyPr wrap="square">
            <a:spAutoFit/>
          </a:bodyPr>
          <a:lstStyle/>
          <a:p>
            <a:pPr algn="ctr"/>
            <a:r>
              <a:rPr lang="en-GB" sz="2600" dirty="0">
                <a:solidFill>
                  <a:srgbClr val="34374A"/>
                </a:solidFill>
                <a:latin typeface="Calibri" panose="020F0502020204030204" pitchFamily="34" charset="0"/>
                <a:cs typeface="Calibri" panose="020F0502020204030204" pitchFamily="34" charset="0"/>
              </a:rPr>
              <a:t>HPA Scholarship Programme Timetable</a:t>
            </a:r>
          </a:p>
        </p:txBody>
      </p:sp>
      <p:pic>
        <p:nvPicPr>
          <p:cNvPr id="5" name="Picture 4">
            <a:extLst>
              <a:ext uri="{FF2B5EF4-FFF2-40B4-BE49-F238E27FC236}">
                <a16:creationId xmlns:a16="http://schemas.microsoft.com/office/drawing/2014/main" id="{217612E1-E5B1-EA0C-76B7-087B3C9715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6508" y="686359"/>
            <a:ext cx="6540045" cy="4090684"/>
          </a:xfrm>
          <a:prstGeom prst="rect">
            <a:avLst/>
          </a:prstGeom>
        </p:spPr>
      </p:pic>
    </p:spTree>
    <p:extLst>
      <p:ext uri="{BB962C8B-B14F-4D97-AF65-F5344CB8AC3E}">
        <p14:creationId xmlns:p14="http://schemas.microsoft.com/office/powerpoint/2010/main" val="2530919823"/>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631216"/>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b="1" dirty="0">
                <a:solidFill>
                  <a:srgbClr val="34374A"/>
                </a:solidFill>
              </a:rPr>
              <a:t>Remember:</a:t>
            </a:r>
            <a:r>
              <a:rPr lang="en-GB" dirty="0">
                <a:solidFill>
                  <a:srgbClr val="34374A"/>
                </a:solidFill>
              </a:rPr>
              <a:t> </a:t>
            </a:r>
          </a:p>
          <a:p>
            <a:pPr algn="ctr">
              <a:spcAft>
                <a:spcPts val="200"/>
              </a:spcAft>
            </a:pPr>
            <a:r>
              <a:rPr lang="en-GB" b="1" dirty="0">
                <a:solidFill>
                  <a:srgbClr val="34374A"/>
                </a:solidFill>
              </a:rPr>
              <a:t>If your name is on the item, it is easier to return to you. </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9EB5A-3AC6-BB30-90DC-71276E54121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7A024B75-45A5-4DB8-B7FA-BC173CB1D1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E277BBB4-00A3-E4F6-4860-D039AF928A2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745CDC3-CB9C-2C3B-BE44-FB674C3E1F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75D6E347-3273-F9BF-CC8F-FDBCA237BB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6" name="Group 5">
            <a:extLst>
              <a:ext uri="{FF2B5EF4-FFF2-40B4-BE49-F238E27FC236}">
                <a16:creationId xmlns:a16="http://schemas.microsoft.com/office/drawing/2014/main" id="{C743E26F-123A-1FA1-5969-39C080CED002}"/>
              </a:ext>
            </a:extLst>
          </p:cNvPr>
          <p:cNvGrpSpPr/>
          <p:nvPr/>
        </p:nvGrpSpPr>
        <p:grpSpPr>
          <a:xfrm>
            <a:off x="3549637" y="102993"/>
            <a:ext cx="4807580" cy="4937514"/>
            <a:chOff x="2757236" y="0"/>
            <a:chExt cx="6677527" cy="6858000"/>
          </a:xfrm>
        </p:grpSpPr>
        <p:pic>
          <p:nvPicPr>
            <p:cNvPr id="4" name="Picture 3">
              <a:extLst>
                <a:ext uri="{FF2B5EF4-FFF2-40B4-BE49-F238E27FC236}">
                  <a16:creationId xmlns:a16="http://schemas.microsoft.com/office/drawing/2014/main" id="{0081FC52-9A82-1329-9C67-C63EB29BE2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7236" y="0"/>
              <a:ext cx="6677527" cy="6858000"/>
            </a:xfrm>
            <a:prstGeom prst="rect">
              <a:avLst/>
            </a:prstGeom>
          </p:spPr>
        </p:pic>
        <p:sp>
          <p:nvSpPr>
            <p:cNvPr id="5" name="Rectangle 4">
              <a:extLst>
                <a:ext uri="{FF2B5EF4-FFF2-40B4-BE49-F238E27FC236}">
                  <a16:creationId xmlns:a16="http://schemas.microsoft.com/office/drawing/2014/main" id="{BCDCFA38-0E2D-CC48-BF7A-79219977FDC6}"/>
                </a:ext>
              </a:extLst>
            </p:cNvPr>
            <p:cNvSpPr/>
            <p:nvPr/>
          </p:nvSpPr>
          <p:spPr>
            <a:xfrm>
              <a:off x="8662708" y="226662"/>
              <a:ext cx="471863" cy="196920"/>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60968170"/>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C4651-FFD9-E10C-580F-56D9424C5853}"/>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D472052-04C7-1F2C-FA9E-D0759EE42CAD}"/>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2C74EE21-EC1C-E576-C507-619B22840F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C5A78EA4-D7E8-CAD6-325B-420F3E0CDC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89E4F435-94C9-A575-D3B4-367F94ACCA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2EDC3E3C-365F-68A2-021A-F97C93A40949}"/>
              </a:ext>
            </a:extLst>
          </p:cNvPr>
          <p:cNvGrpSpPr/>
          <p:nvPr/>
        </p:nvGrpSpPr>
        <p:grpSpPr>
          <a:xfrm>
            <a:off x="2630406" y="1799885"/>
            <a:ext cx="6212805" cy="1461837"/>
            <a:chOff x="3507208" y="2399846"/>
            <a:chExt cx="8283740" cy="1949116"/>
          </a:xfrm>
        </p:grpSpPr>
        <p:pic>
          <p:nvPicPr>
            <p:cNvPr id="4" name="Picture 3">
              <a:extLst>
                <a:ext uri="{FF2B5EF4-FFF2-40B4-BE49-F238E27FC236}">
                  <a16:creationId xmlns:a16="http://schemas.microsoft.com/office/drawing/2014/main" id="{0A04C339-4181-7190-2E31-7A548CB64C23}"/>
                </a:ext>
              </a:extLst>
            </p:cNvPr>
            <p:cNvPicPr>
              <a:picLocks noChangeAspect="1"/>
            </p:cNvPicPr>
            <p:nvPr/>
          </p:nvPicPr>
          <p:blipFill>
            <a:blip r:embed="rId5">
              <a:extLst>
                <a:ext uri="{28A0092B-C50C-407E-A947-70E740481C1C}">
                  <a14:useLocalDpi xmlns:a14="http://schemas.microsoft.com/office/drawing/2010/main" val="0"/>
                </a:ext>
              </a:extLst>
            </a:blip>
            <a:srcRect l="12694" t="11255" r="1153" b="69007"/>
            <a:stretch>
              <a:fillRect/>
            </a:stretch>
          </p:blipFill>
          <p:spPr>
            <a:xfrm>
              <a:off x="3507208" y="2399846"/>
              <a:ext cx="8283740" cy="1949116"/>
            </a:xfrm>
            <a:prstGeom prst="rect">
              <a:avLst/>
            </a:prstGeom>
          </p:spPr>
        </p:pic>
        <p:sp>
          <p:nvSpPr>
            <p:cNvPr id="2" name="Rectangle 1">
              <a:extLst>
                <a:ext uri="{FF2B5EF4-FFF2-40B4-BE49-F238E27FC236}">
                  <a16:creationId xmlns:a16="http://schemas.microsoft.com/office/drawing/2014/main" id="{4C957886-634F-9121-0FE6-D7677451DC20}"/>
                </a:ext>
              </a:extLst>
            </p:cNvPr>
            <p:cNvSpPr/>
            <p:nvPr/>
          </p:nvSpPr>
          <p:spPr>
            <a:xfrm>
              <a:off x="7303169" y="4186989"/>
              <a:ext cx="998621" cy="14994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783295748"/>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0D7FA-E8EA-3AC2-7E38-669A10A7626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2FA1B7D-B94E-33DC-EE41-3DE9A4FD1752}"/>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18A59948-7C52-0FE3-0291-A550E9A62371}"/>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1B4D7B3A-338F-A19B-81C8-ADAEA55A69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58B65C0-84DA-5583-6A8B-B8E03CF282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1" name="Group 10">
            <a:extLst>
              <a:ext uri="{FF2B5EF4-FFF2-40B4-BE49-F238E27FC236}">
                <a16:creationId xmlns:a16="http://schemas.microsoft.com/office/drawing/2014/main" id="{32D3B1DD-AC18-133A-4582-A5AF451A1996}"/>
              </a:ext>
            </a:extLst>
          </p:cNvPr>
          <p:cNvGrpSpPr/>
          <p:nvPr/>
        </p:nvGrpSpPr>
        <p:grpSpPr>
          <a:xfrm>
            <a:off x="2424434" y="1460425"/>
            <a:ext cx="6561431" cy="1771892"/>
            <a:chOff x="3232578" y="1947233"/>
            <a:chExt cx="8748575" cy="2362523"/>
          </a:xfrm>
        </p:grpSpPr>
        <p:pic>
          <p:nvPicPr>
            <p:cNvPr id="4" name="Picture 3">
              <a:extLst>
                <a:ext uri="{FF2B5EF4-FFF2-40B4-BE49-F238E27FC236}">
                  <a16:creationId xmlns:a16="http://schemas.microsoft.com/office/drawing/2014/main" id="{B707E606-0207-4F43-2B1F-A44C53A15035}"/>
                </a:ext>
              </a:extLst>
            </p:cNvPr>
            <p:cNvPicPr>
              <a:picLocks noChangeAspect="1"/>
            </p:cNvPicPr>
            <p:nvPr/>
          </p:nvPicPr>
          <p:blipFill>
            <a:blip r:embed="rId5">
              <a:extLst>
                <a:ext uri="{28A0092B-C50C-407E-A947-70E740481C1C}">
                  <a14:useLocalDpi xmlns:a14="http://schemas.microsoft.com/office/drawing/2010/main" val="0"/>
                </a:ext>
              </a:extLst>
            </a:blip>
            <a:srcRect l="12319" t="29531" r="1716" b="52742"/>
            <a:stretch>
              <a:fillRect/>
            </a:stretch>
          </p:blipFill>
          <p:spPr>
            <a:xfrm>
              <a:off x="3232578" y="2456892"/>
              <a:ext cx="8748575" cy="1852864"/>
            </a:xfrm>
            <a:prstGeom prst="rect">
              <a:avLst/>
            </a:prstGeom>
          </p:spPr>
        </p:pic>
        <p:grpSp>
          <p:nvGrpSpPr>
            <p:cNvPr id="9" name="Group 8">
              <a:extLst>
                <a:ext uri="{FF2B5EF4-FFF2-40B4-BE49-F238E27FC236}">
                  <a16:creationId xmlns:a16="http://schemas.microsoft.com/office/drawing/2014/main" id="{7C93F4D2-CB9B-93E1-99BC-94C61200762F}"/>
                </a:ext>
              </a:extLst>
            </p:cNvPr>
            <p:cNvGrpSpPr/>
            <p:nvPr/>
          </p:nvGrpSpPr>
          <p:grpSpPr>
            <a:xfrm>
              <a:off x="3232578" y="1947233"/>
              <a:ext cx="8748575" cy="539180"/>
              <a:chOff x="3232578" y="2175836"/>
              <a:chExt cx="8748575" cy="539180"/>
            </a:xfrm>
          </p:grpSpPr>
          <p:pic>
            <p:nvPicPr>
              <p:cNvPr id="2" name="Picture 1">
                <a:extLst>
                  <a:ext uri="{FF2B5EF4-FFF2-40B4-BE49-F238E27FC236}">
                    <a16:creationId xmlns:a16="http://schemas.microsoft.com/office/drawing/2014/main" id="{D803E160-B9E5-7D67-BC20-D6C4354167E8}"/>
                  </a:ext>
                </a:extLst>
              </p:cNvPr>
              <p:cNvPicPr>
                <a:picLocks noChangeAspect="1"/>
              </p:cNvPicPr>
              <p:nvPr/>
            </p:nvPicPr>
            <p:blipFill>
              <a:blip r:embed="rId6"/>
              <a:srcRect t="8798" b="65251"/>
              <a:stretch>
                <a:fillRect/>
              </a:stretch>
            </p:blipFill>
            <p:spPr>
              <a:xfrm>
                <a:off x="3232578" y="2176969"/>
                <a:ext cx="8748575" cy="538047"/>
              </a:xfrm>
              <a:prstGeom prst="rect">
                <a:avLst/>
              </a:prstGeom>
            </p:spPr>
          </p:pic>
          <p:sp>
            <p:nvSpPr>
              <p:cNvPr id="7" name="Rectangle 6">
                <a:extLst>
                  <a:ext uri="{FF2B5EF4-FFF2-40B4-BE49-F238E27FC236}">
                    <a16:creationId xmlns:a16="http://schemas.microsoft.com/office/drawing/2014/main" id="{59034BB8-6EC3-ACD7-D037-6C104395F113}"/>
                  </a:ext>
                </a:extLst>
              </p:cNvPr>
              <p:cNvSpPr/>
              <p:nvPr/>
            </p:nvSpPr>
            <p:spPr>
              <a:xfrm>
                <a:off x="6797842" y="2175836"/>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
          <p:nvSpPr>
            <p:cNvPr id="10" name="Rectangle 9">
              <a:extLst>
                <a:ext uri="{FF2B5EF4-FFF2-40B4-BE49-F238E27FC236}">
                  <a16:creationId xmlns:a16="http://schemas.microsoft.com/office/drawing/2014/main" id="{468D07EF-A433-AE42-AFF7-757DBCB86050}"/>
                </a:ext>
              </a:extLst>
            </p:cNvPr>
            <p:cNvSpPr/>
            <p:nvPr/>
          </p:nvSpPr>
          <p:spPr>
            <a:xfrm>
              <a:off x="7182853" y="4199021"/>
              <a:ext cx="794084" cy="98545"/>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659729102"/>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4734F-DCFD-07EC-CE00-30165FF5369A}"/>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1537CC2D-FA49-13C7-C993-769D7D70AB20}"/>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6A345FBF-37F3-AE6B-9885-AA8417C1190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1E4775F8-0A17-788F-A056-7F217F49CA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5084310-EB2A-ADDA-9F75-19C9315CF4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pic>
        <p:nvPicPr>
          <p:cNvPr id="4" name="Picture 3">
            <a:extLst>
              <a:ext uri="{FF2B5EF4-FFF2-40B4-BE49-F238E27FC236}">
                <a16:creationId xmlns:a16="http://schemas.microsoft.com/office/drawing/2014/main" id="{1E5A420C-3650-9D65-3913-B56EE5E74646}"/>
              </a:ext>
            </a:extLst>
          </p:cNvPr>
          <p:cNvPicPr>
            <a:picLocks noChangeAspect="1"/>
          </p:cNvPicPr>
          <p:nvPr/>
        </p:nvPicPr>
        <p:blipFill>
          <a:blip r:embed="rId5">
            <a:extLst>
              <a:ext uri="{28A0092B-C50C-407E-A947-70E740481C1C}">
                <a14:useLocalDpi xmlns:a14="http://schemas.microsoft.com/office/drawing/2010/main" val="0"/>
              </a:ext>
            </a:extLst>
          </a:blip>
          <a:srcRect l="12506" t="46527" r="1341" b="35709"/>
          <a:stretch>
            <a:fillRect/>
          </a:stretch>
        </p:blipFill>
        <p:spPr>
          <a:xfrm>
            <a:off x="2598821" y="1894990"/>
            <a:ext cx="6391776" cy="1353520"/>
          </a:xfrm>
          <a:prstGeom prst="rect">
            <a:avLst/>
          </a:prstGeom>
        </p:spPr>
      </p:pic>
      <p:grpSp>
        <p:nvGrpSpPr>
          <p:cNvPr id="2" name="Group 1">
            <a:extLst>
              <a:ext uri="{FF2B5EF4-FFF2-40B4-BE49-F238E27FC236}">
                <a16:creationId xmlns:a16="http://schemas.microsoft.com/office/drawing/2014/main" id="{2953BB9A-50CF-EC50-E8EF-75921FED88CC}"/>
              </a:ext>
            </a:extLst>
          </p:cNvPr>
          <p:cNvGrpSpPr/>
          <p:nvPr/>
        </p:nvGrpSpPr>
        <p:grpSpPr>
          <a:xfrm>
            <a:off x="2598821" y="1500479"/>
            <a:ext cx="6391776" cy="403535"/>
            <a:chOff x="3465095" y="2323229"/>
            <a:chExt cx="8522368" cy="538047"/>
          </a:xfrm>
        </p:grpSpPr>
        <p:pic>
          <p:nvPicPr>
            <p:cNvPr id="7" name="Picture 6">
              <a:extLst>
                <a:ext uri="{FF2B5EF4-FFF2-40B4-BE49-F238E27FC236}">
                  <a16:creationId xmlns:a16="http://schemas.microsoft.com/office/drawing/2014/main" id="{1BB63DE3-4207-2912-180A-7DDBEC7A064A}"/>
                </a:ext>
              </a:extLst>
            </p:cNvPr>
            <p:cNvPicPr>
              <a:picLocks noChangeAspect="1"/>
            </p:cNvPicPr>
            <p:nvPr/>
          </p:nvPicPr>
          <p:blipFill>
            <a:blip r:embed="rId6"/>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E2C8A72B-6CE8-DA2D-6F05-719065F65D56}"/>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944440126"/>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C6AF5-137D-DC88-9FBE-CB488C33C45E}"/>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D07A644A-72B2-21AE-D062-AAD0D1244F88}"/>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268852F6-3A34-0422-DEC9-2BE73F2A9373}"/>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97A6E328-CAE6-B080-DE9F-C213C2F75E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44092E2-A6CC-5630-46CD-BC55B92866D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E249E470-9C36-483A-5BAC-B2E1BFCE7B7D}"/>
              </a:ext>
            </a:extLst>
          </p:cNvPr>
          <p:cNvGrpSpPr/>
          <p:nvPr/>
        </p:nvGrpSpPr>
        <p:grpSpPr>
          <a:xfrm>
            <a:off x="2533014" y="1683358"/>
            <a:ext cx="6512366" cy="1776785"/>
            <a:chOff x="3281100" y="2341509"/>
            <a:chExt cx="8683154" cy="2369047"/>
          </a:xfrm>
        </p:grpSpPr>
        <p:pic>
          <p:nvPicPr>
            <p:cNvPr id="4" name="Picture 3">
              <a:extLst>
                <a:ext uri="{FF2B5EF4-FFF2-40B4-BE49-F238E27FC236}">
                  <a16:creationId xmlns:a16="http://schemas.microsoft.com/office/drawing/2014/main" id="{E9A36F82-DF88-B303-99A0-1EE7BC3C637E}"/>
                </a:ext>
              </a:extLst>
            </p:cNvPr>
            <p:cNvPicPr>
              <a:picLocks noChangeAspect="1"/>
            </p:cNvPicPr>
            <p:nvPr/>
          </p:nvPicPr>
          <p:blipFill>
            <a:blip r:embed="rId5">
              <a:extLst>
                <a:ext uri="{28A0092B-C50C-407E-A947-70E740481C1C}">
                  <a14:useLocalDpi xmlns:a14="http://schemas.microsoft.com/office/drawing/2010/main" val="0"/>
                </a:ext>
              </a:extLst>
            </a:blip>
            <a:srcRect l="12506" t="62975" r="1716" b="19297"/>
            <a:stretch>
              <a:fillRect/>
            </a:stretch>
          </p:blipFill>
          <p:spPr>
            <a:xfrm>
              <a:off x="3281101" y="2867524"/>
              <a:ext cx="8683153" cy="1843032"/>
            </a:xfrm>
            <a:prstGeom prst="rect">
              <a:avLst/>
            </a:prstGeom>
          </p:spPr>
        </p:pic>
        <p:grpSp>
          <p:nvGrpSpPr>
            <p:cNvPr id="2" name="Group 1">
              <a:extLst>
                <a:ext uri="{FF2B5EF4-FFF2-40B4-BE49-F238E27FC236}">
                  <a16:creationId xmlns:a16="http://schemas.microsoft.com/office/drawing/2014/main" id="{D55402DA-B9B8-EDB7-4D6F-A72C9A4C23BF}"/>
                </a:ext>
              </a:extLst>
            </p:cNvPr>
            <p:cNvGrpSpPr/>
            <p:nvPr/>
          </p:nvGrpSpPr>
          <p:grpSpPr>
            <a:xfrm>
              <a:off x="3281100" y="2341509"/>
              <a:ext cx="8683153" cy="538047"/>
              <a:chOff x="3465095" y="2323229"/>
              <a:chExt cx="8522368" cy="538047"/>
            </a:xfrm>
          </p:grpSpPr>
          <p:pic>
            <p:nvPicPr>
              <p:cNvPr id="7" name="Picture 6">
                <a:extLst>
                  <a:ext uri="{FF2B5EF4-FFF2-40B4-BE49-F238E27FC236}">
                    <a16:creationId xmlns:a16="http://schemas.microsoft.com/office/drawing/2014/main" id="{433CC1B6-CEB5-0CE9-7685-15743F1ACB20}"/>
                  </a:ext>
                </a:extLst>
              </p:cNvPr>
              <p:cNvPicPr>
                <a:picLocks noChangeAspect="1"/>
              </p:cNvPicPr>
              <p:nvPr/>
            </p:nvPicPr>
            <p:blipFill>
              <a:blip r:embed="rId6"/>
              <a:srcRect t="8798" b="65251"/>
              <a:stretch>
                <a:fillRect/>
              </a:stretch>
            </p:blipFill>
            <p:spPr>
              <a:xfrm>
                <a:off x="3465095" y="2323229"/>
                <a:ext cx="8522368" cy="524135"/>
              </a:xfrm>
              <a:prstGeom prst="rect">
                <a:avLst/>
              </a:prstGeom>
            </p:spPr>
          </p:pic>
          <p:sp>
            <p:nvSpPr>
              <p:cNvPr id="9" name="Rectangle 8">
                <a:extLst>
                  <a:ext uri="{FF2B5EF4-FFF2-40B4-BE49-F238E27FC236}">
                    <a16:creationId xmlns:a16="http://schemas.microsoft.com/office/drawing/2014/main" id="{BE717090-2F4F-239B-F3FB-EB81C4666A21}"/>
                  </a:ext>
                </a:extLst>
              </p:cNvPr>
              <p:cNvSpPr/>
              <p:nvPr/>
            </p:nvSpPr>
            <p:spPr>
              <a:xfrm>
                <a:off x="6797842" y="2323229"/>
                <a:ext cx="1576137" cy="5380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2967047113"/>
      </p:ext>
    </p:extLst>
  </p:cSld>
  <p:clrMapOvr>
    <a:masterClrMapping/>
  </p:clrMapOvr>
  <p:transition spd="slow">
    <p:cov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2D3E9-53E9-EBF8-17BC-2665B1D48A18}"/>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5B84B498-A2EC-C2FA-86B4-05184AC5BE5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5DAB1580-9A4C-B4B7-CDA8-92635FAA83A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C938FE21-4D53-6DEE-47B6-F284C988E8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89F5D989-B957-A5E7-A462-8B495673B9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9" name="Group 8">
            <a:extLst>
              <a:ext uri="{FF2B5EF4-FFF2-40B4-BE49-F238E27FC236}">
                <a16:creationId xmlns:a16="http://schemas.microsoft.com/office/drawing/2014/main" id="{10552F2A-3122-6049-92D4-19E1940E46B3}"/>
              </a:ext>
            </a:extLst>
          </p:cNvPr>
          <p:cNvGrpSpPr/>
          <p:nvPr/>
        </p:nvGrpSpPr>
        <p:grpSpPr>
          <a:xfrm>
            <a:off x="2424434" y="1666238"/>
            <a:ext cx="6564493" cy="1751928"/>
            <a:chOff x="3344778" y="2165683"/>
            <a:chExt cx="8752657" cy="2335904"/>
          </a:xfrm>
        </p:grpSpPr>
        <p:pic>
          <p:nvPicPr>
            <p:cNvPr id="4" name="Picture 3">
              <a:extLst>
                <a:ext uri="{FF2B5EF4-FFF2-40B4-BE49-F238E27FC236}">
                  <a16:creationId xmlns:a16="http://schemas.microsoft.com/office/drawing/2014/main" id="{A053912F-6C7C-42B1-EAF1-FB977E5B89E2}"/>
                </a:ext>
              </a:extLst>
            </p:cNvPr>
            <p:cNvPicPr>
              <a:picLocks noChangeAspect="1"/>
            </p:cNvPicPr>
            <p:nvPr/>
          </p:nvPicPr>
          <p:blipFill>
            <a:blip r:embed="rId5">
              <a:extLst>
                <a:ext uri="{28A0092B-C50C-407E-A947-70E740481C1C}">
                  <a14:useLocalDpi xmlns:a14="http://schemas.microsoft.com/office/drawing/2010/main" val="0"/>
                </a:ext>
              </a:extLst>
            </a:blip>
            <a:srcRect l="12882" t="80703" r="1341" b="1935"/>
            <a:stretch>
              <a:fillRect/>
            </a:stretch>
          </p:blipFill>
          <p:spPr>
            <a:xfrm>
              <a:off x="3344778" y="2682105"/>
              <a:ext cx="8752657" cy="1819482"/>
            </a:xfrm>
            <a:prstGeom prst="rect">
              <a:avLst/>
            </a:prstGeom>
          </p:spPr>
        </p:pic>
        <p:pic>
          <p:nvPicPr>
            <p:cNvPr id="2" name="Picture 1">
              <a:extLst>
                <a:ext uri="{FF2B5EF4-FFF2-40B4-BE49-F238E27FC236}">
                  <a16:creationId xmlns:a16="http://schemas.microsoft.com/office/drawing/2014/main" id="{83C91AC8-5015-063A-965A-A38C94B21BF1}"/>
                </a:ext>
              </a:extLst>
            </p:cNvPr>
            <p:cNvPicPr>
              <a:picLocks noChangeAspect="1"/>
            </p:cNvPicPr>
            <p:nvPr/>
          </p:nvPicPr>
          <p:blipFill>
            <a:blip r:embed="rId6"/>
            <a:srcRect t="8798" b="65251"/>
            <a:stretch>
              <a:fillRect/>
            </a:stretch>
          </p:blipFill>
          <p:spPr>
            <a:xfrm>
              <a:off x="3344778" y="2172284"/>
              <a:ext cx="8752657" cy="524135"/>
            </a:xfrm>
            <a:prstGeom prst="rect">
              <a:avLst/>
            </a:prstGeom>
          </p:spPr>
        </p:pic>
        <p:sp>
          <p:nvSpPr>
            <p:cNvPr id="7" name="Rectangle 6">
              <a:extLst>
                <a:ext uri="{FF2B5EF4-FFF2-40B4-BE49-F238E27FC236}">
                  <a16:creationId xmlns:a16="http://schemas.microsoft.com/office/drawing/2014/main" id="{81A4EDA2-AD1A-C302-C4DF-2CF184514D72}"/>
                </a:ext>
              </a:extLst>
            </p:cNvPr>
            <p:cNvSpPr/>
            <p:nvPr/>
          </p:nvSpPr>
          <p:spPr>
            <a:xfrm>
              <a:off x="7014411" y="2165683"/>
              <a:ext cx="1323473" cy="529390"/>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3458232178"/>
      </p:ext>
    </p:extLst>
  </p:cSld>
  <p:clrMapOvr>
    <a:masterClrMapping/>
  </p:clrMapOvr>
  <p:transition spd="slow">
    <p:cover/>
  </p:transition>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27 April 2026</a:t>
            </a:r>
          </a:p>
          <a:p>
            <a:pPr algn="ctr">
              <a:spcAft>
                <a:spcPts val="1800"/>
              </a:spcAft>
            </a:pPr>
            <a:r>
              <a:rPr lang="en-GB" sz="2000" b="1" dirty="0">
                <a:solidFill>
                  <a:schemeClr val="bg1"/>
                </a:solidFill>
                <a:latin typeface="Century Gothic" panose="020B0502020202020204" pitchFamily="34" charset="0"/>
              </a:rPr>
              <a:t>WEEK A</a:t>
            </a: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DD3A76-24FE-472B-8301-9BA4D999158E}">
  <ds:schemaRefs>
    <ds:schemaRef ds:uri="http://purl.org/dc/dcmitype/"/>
    <ds:schemaRef ds:uri="842595ed-50a8-4110-8593-08600e5b5513"/>
    <ds:schemaRef ds:uri="http://www.w3.org/XML/1998/namespace"/>
    <ds:schemaRef ds:uri="http://purl.org/dc/terms/"/>
    <ds:schemaRef ds:uri="http://schemas.microsoft.com/office/infopath/2007/PartnerControls"/>
    <ds:schemaRef ds:uri="http://schemas.openxmlformats.org/package/2006/metadata/core-properties"/>
    <ds:schemaRef ds:uri="ade7cddc-a987-4561-b3d2-525516dd4d48"/>
    <ds:schemaRef ds:uri="http://schemas.microsoft.com/office/2006/documentManagement/types"/>
    <ds:schemaRef ds:uri="http://schemas.microsoft.com/sharepoint/v3"/>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3.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5974</TotalTime>
  <Words>2280</Words>
  <Application>Microsoft Office PowerPoint</Application>
  <PresentationFormat>On-screen Show (16:9)</PresentationFormat>
  <Paragraphs>482</Paragraphs>
  <Slides>43</Slides>
  <Notes>42</Notes>
  <HiddenSlides>12</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43</vt:i4>
      </vt:variant>
    </vt:vector>
  </HeadingPairs>
  <TitlesOfParts>
    <vt:vector size="50"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174</cp:revision>
  <dcterms:created xsi:type="dcterms:W3CDTF">2025-02-27T08:22:53Z</dcterms:created>
  <dcterms:modified xsi:type="dcterms:W3CDTF">2026-04-24T13:54:23Z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