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35"/>
  </p:notesMasterIdLst>
  <p:sldIdLst>
    <p:sldId id="1786" r:id="rId6"/>
    <p:sldId id="1783" r:id="rId7"/>
    <p:sldId id="1785" r:id="rId8"/>
    <p:sldId id="1784" r:id="rId9"/>
    <p:sldId id="1787" r:id="rId10"/>
    <p:sldId id="291" r:id="rId11"/>
    <p:sldId id="1799" r:id="rId12"/>
    <p:sldId id="280" r:id="rId13"/>
    <p:sldId id="282" r:id="rId14"/>
    <p:sldId id="306" r:id="rId15"/>
    <p:sldId id="1791" r:id="rId16"/>
    <p:sldId id="1778" r:id="rId17"/>
    <p:sldId id="1788" r:id="rId18"/>
    <p:sldId id="324" r:id="rId19"/>
    <p:sldId id="1816" r:id="rId20"/>
    <p:sldId id="295" r:id="rId21"/>
    <p:sldId id="1823" r:id="rId22"/>
    <p:sldId id="1793" r:id="rId23"/>
    <p:sldId id="283" r:id="rId24"/>
    <p:sldId id="284" r:id="rId25"/>
    <p:sldId id="323" r:id="rId26"/>
    <p:sldId id="296" r:id="rId27"/>
    <p:sldId id="1803" r:id="rId28"/>
    <p:sldId id="1824" r:id="rId29"/>
    <p:sldId id="1807" r:id="rId30"/>
    <p:sldId id="1808" r:id="rId31"/>
    <p:sldId id="1809" r:id="rId32"/>
    <p:sldId id="1810" r:id="rId33"/>
    <p:sldId id="1806" r:id="rId34"/>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A"/>
    <a:srgbClr val="FFD966"/>
    <a:srgbClr val="10253F"/>
    <a:srgbClr val="FFCBAB"/>
    <a:srgbClr val="20222D"/>
    <a:srgbClr val="428E74"/>
    <a:srgbClr val="FFD95E"/>
    <a:srgbClr val="203864"/>
    <a:srgbClr val="45B9B9"/>
    <a:srgbClr val="ADED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2EEFE8-EB5D-4575-A773-53EAAD14BB5D}" v="29" dt="2026-07-03T09:25:17.7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146" d="100"/>
          <a:sy n="146" d="100"/>
        </p:scale>
        <p:origin x="66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03/07/2026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18</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167FD-B978-C304-0BC9-07587B13EE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5AB9A-C5A3-BD89-A8AB-E304A185651E}"/>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66E11D61-840F-544E-3B4F-A7715A624F9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A7492C6-C7FD-F2E2-38A2-8A41FB6AD05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9594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E0767-8207-7BE1-D39F-59129899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6914EE-405B-0699-3067-424C589FF9E8}"/>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C6DA68E-AE93-9EE2-DF4B-3F3C2FC691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F81DBBB-EE37-12FB-5F74-76F8D2B1FC1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74319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053A41-5080-53A8-D234-21EA2547BD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3BC17-0956-2971-FDDC-8B43734A26C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0D05166-AB36-FD11-70D2-CCD928605FF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8A4F34-593A-79B0-C287-BB8238F9E6D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89330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AF210-790E-357C-C0F3-C05C140172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166987-5E84-7225-A6E9-F94D5A369FBF}"/>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4A739057-1756-C23F-47EE-728A62341D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9534F13-1F21-A187-9398-AD772ED4F47C}"/>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17222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94803-AFD4-8D26-3944-AC949D3D15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F528F8-4CE1-CA37-7E1A-5BAA1DA34CCE}"/>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9E143427-E177-6223-DFFB-EA52F35E063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932C7FB-56E3-5E80-7F23-39F6B946CA3C}"/>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3471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B0A06-E5E5-A948-A155-3034BE9F7E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2A958-D165-E2DB-001D-3E623C1910F8}"/>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2D7AE10B-9879-489D-ED39-C9195406DA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F4A8125-B5A9-FDE0-D3E0-F1095719A36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89270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2881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61331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89797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22139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739189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850981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124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0170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1294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6254395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10.xml"/><Relationship Id="rId5" Type="http://schemas.openxmlformats.org/officeDocument/2006/relationships/image" Target="../media/image20.pn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0.xml"/><Relationship Id="rId5" Type="http://schemas.openxmlformats.org/officeDocument/2006/relationships/image" Target="../media/image20.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0.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21.pn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227874650"/>
              </p:ext>
            </p:extLst>
          </p:nvPr>
        </p:nvGraphicFramePr>
        <p:xfrm>
          <a:off x="2568387" y="1217163"/>
          <a:ext cx="6352397" cy="2142343"/>
        </p:xfrm>
        <a:graphic>
          <a:graphicData uri="http://schemas.openxmlformats.org/drawingml/2006/table">
            <a:tbl>
              <a:tblPr firstRow="1" bandRow="1">
                <a:tableStyleId>{5C22544A-7EE6-4342-B048-85BDC9FD1C3A}</a:tableStyleId>
              </a:tblPr>
              <a:tblGrid>
                <a:gridCol w="1109533">
                  <a:extLst>
                    <a:ext uri="{9D8B030D-6E8A-4147-A177-3AD203B41FA5}">
                      <a16:colId xmlns:a16="http://schemas.microsoft.com/office/drawing/2014/main" val="733777796"/>
                    </a:ext>
                  </a:extLst>
                </a:gridCol>
                <a:gridCol w="2594750">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38473">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18830841"/>
              </p:ext>
            </p:extLst>
          </p:nvPr>
        </p:nvGraphicFramePr>
        <p:xfrm>
          <a:off x="2557207" y="1198199"/>
          <a:ext cx="6362902" cy="2400300"/>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Rounders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Front Field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Badminton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792480">
                <a:tc>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 Sixth Form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9 in DA1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75655011"/>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278269999"/>
              </p:ext>
            </p:extLst>
          </p:nvPr>
        </p:nvGraphicFramePr>
        <p:xfrm>
          <a:off x="2555850" y="1198199"/>
          <a:ext cx="6365617" cy="2624415"/>
        </p:xfrm>
        <a:graphic>
          <a:graphicData uri="http://schemas.openxmlformats.org/drawingml/2006/table">
            <a:tbl>
              <a:tblPr firstRow="1" bandRow="1">
                <a:tableStyleId>{5C22544A-7EE6-4342-B048-85BDC9FD1C3A}</a:tableStyleId>
              </a:tblPr>
              <a:tblGrid>
                <a:gridCol w="1142390">
                  <a:extLst>
                    <a:ext uri="{9D8B030D-6E8A-4147-A177-3AD203B41FA5}">
                      <a16:colId xmlns:a16="http://schemas.microsoft.com/office/drawing/2014/main" val="733777796"/>
                    </a:ext>
                  </a:extLst>
                </a:gridCol>
                <a:gridCol w="2370667">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Primary Dance Project </a:t>
                      </a:r>
                      <a:r>
                        <a:rPr kumimoji="0" lang="en-GB" sz="1000" b="0" i="0" u="none" strike="noStrike" kern="1200" cap="none" spc="0" normalizeH="0" baseline="0" noProof="0" dirty="0">
                          <a:ln>
                            <a:noFill/>
                          </a:ln>
                          <a:solidFill>
                            <a:srgbClr val="34374A"/>
                          </a:solidFill>
                          <a:effectLst/>
                          <a:uLnTx/>
                          <a:uFillTx/>
                          <a:latin typeface="+mn-lt"/>
                          <a:ea typeface="+mn-ea"/>
                          <a:cs typeface="+mn-cs"/>
                        </a:rPr>
                        <a:t>- Dance Leaders in DA1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17421">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Cricket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7964588"/>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9AA9EF"/>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71917314"/>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92037876"/>
              </p:ext>
            </p:extLst>
          </p:nvPr>
        </p:nvGraphicFramePr>
        <p:xfrm>
          <a:off x="2568387" y="1198199"/>
          <a:ext cx="6340362" cy="2180774"/>
        </p:xfrm>
        <a:graphic>
          <a:graphicData uri="http://schemas.openxmlformats.org/drawingml/2006/table">
            <a:tbl>
              <a:tblPr firstRow="1" bandRow="1">
                <a:tableStyleId>{5C22544A-7EE6-4342-B048-85BDC9FD1C3A}</a:tableStyleId>
              </a:tblPr>
              <a:tblGrid>
                <a:gridCol w="1152997">
                  <a:extLst>
                    <a:ext uri="{9D8B030D-6E8A-4147-A177-3AD203B41FA5}">
                      <a16:colId xmlns:a16="http://schemas.microsoft.com/office/drawing/2014/main" val="733777796"/>
                    </a:ext>
                  </a:extLst>
                </a:gridCol>
                <a:gridCol w="2593644">
                  <a:extLst>
                    <a:ext uri="{9D8B030D-6E8A-4147-A177-3AD203B41FA5}">
                      <a16:colId xmlns:a16="http://schemas.microsoft.com/office/drawing/2014/main" val="3101709388"/>
                    </a:ext>
                  </a:extLst>
                </a:gridCol>
                <a:gridCol w="2593721">
                  <a:extLst>
                    <a:ext uri="{9D8B030D-6E8A-4147-A177-3AD203B41FA5}">
                      <a16:colId xmlns:a16="http://schemas.microsoft.com/office/drawing/2014/main" val="3037278782"/>
                    </a:ext>
                  </a:extLst>
                </a:gridCol>
              </a:tblGrid>
              <a:tr h="351974">
                <a:tc>
                  <a:txBody>
                    <a:bodyPr/>
                    <a:lstStyle/>
                    <a:p>
                      <a:r>
                        <a:rPr lang="en-GB" dirty="0"/>
                        <a:t>BREAK 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BREAK 2</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tc>
                  <a:txBody>
                    <a:bodyPr/>
                    <a:lstStyle/>
                    <a:p>
                      <a:r>
                        <a:rPr lang="en-GB" dirty="0"/>
                        <a:t>AFTER SCHOOL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t>
                      </a:r>
                      <a:r>
                        <a:rPr kumimoji="0" lang="en-GB" sz="1000" b="1" i="0" u="none" strike="noStrike" kern="1200" cap="none" spc="0" normalizeH="0" baseline="0" noProof="0" dirty="0">
                          <a:ln>
                            <a:noFill/>
                          </a:ln>
                          <a:solidFill>
                            <a:srgbClr val="34374A"/>
                          </a:solidFill>
                          <a:effectLst/>
                          <a:uLnTx/>
                          <a:uFillTx/>
                          <a:latin typeface="+mn-lt"/>
                          <a:ea typeface="+mn-ea"/>
                          <a:cs typeface="+mn-cs"/>
                        </a:rPr>
                        <a:t>GIRLS ONLY </a:t>
                      </a:r>
                      <a:r>
                        <a:rPr kumimoji="0" lang="en-GB" sz="1000" b="0" i="0" u="none" strike="noStrike" kern="1200" cap="none" spc="0" normalizeH="0" baseline="0" noProof="0" dirty="0">
                          <a:ln>
                            <a:noFill/>
                          </a:ln>
                          <a:solidFill>
                            <a:srgbClr val="34374A"/>
                          </a:solidFill>
                          <a:effectLst/>
                          <a:uLnTx/>
                          <a:uFillTx/>
                          <a:latin typeface="+mn-lt"/>
                          <a:ea typeface="+mn-ea"/>
                          <a:cs typeface="+mn-cs"/>
                        </a:rPr>
                        <a:t>in the Sports Hall</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2">
                  <a:txBody>
                    <a:bodyPr/>
                    <a:lstStyle/>
                    <a:p>
                      <a:endParaRPr lang="en-GB" dirty="0"/>
                    </a:p>
                  </a:txBody>
                  <a:tcP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Sixth Form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Fitness Suite</a:t>
                      </a: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FFD966"/>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7296102"/>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rgbClr val="34374A"/>
                          </a:solidFill>
                          <a:effectLst/>
                          <a:uLnTx/>
                          <a:uFillTx/>
                          <a:latin typeface="+mn-lt"/>
                          <a:ea typeface="+mn-ea"/>
                          <a:cs typeface="+mn-cs"/>
                        </a:rPr>
                        <a:t>LGBT+ Pride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the Pride Club Room (A17)</a:t>
                      </a:r>
                      <a:endParaRPr lang="en-GB" dirty="0">
                        <a:solidFill>
                          <a:srgbClr val="34374A"/>
                        </a:solidFill>
                      </a:endParaRPr>
                    </a:p>
                  </a:txBody>
                  <a:tcPr anchor="ctr">
                    <a:lnL w="3175" cap="flat" cmpd="sng" algn="ctr">
                      <a:solidFill>
                        <a:schemeClr val="bg2">
                          <a:lumMod val="25000"/>
                        </a:schemeClr>
                      </a:solidFill>
                      <a:prstDash val="solid"/>
                      <a:round/>
                      <a:headEnd type="none" w="med" len="med"/>
                      <a:tailEnd type="none" w="med" len="med"/>
                    </a:lnL>
                    <a:lnR w="3175" cap="flat" cmpd="sng" algn="ctr">
                      <a:solidFill>
                        <a:schemeClr val="bg2">
                          <a:lumMod val="25000"/>
                        </a:schemeClr>
                      </a:solidFill>
                      <a:prstDash val="solid"/>
                      <a:round/>
                      <a:headEnd type="none" w="med" len="med"/>
                      <a:tailEnd type="none" w="med" len="med"/>
                    </a:lnR>
                    <a:lnT w="3175" cap="flat" cmpd="sng" algn="ctr">
                      <a:solidFill>
                        <a:schemeClr val="bg2">
                          <a:lumMod val="25000"/>
                        </a:schemeClr>
                      </a:solidFill>
                      <a:prstDash val="solid"/>
                      <a:round/>
                      <a:headEnd type="none" w="med" len="med"/>
                      <a:tailEnd type="none" w="med" len="med"/>
                    </a:lnT>
                    <a:lnB w="3175" cap="flat" cmpd="sng" algn="ctr">
                      <a:solidFill>
                        <a:schemeClr val="bg2">
                          <a:lumMod val="2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4062227220"/>
              </p:ext>
            </p:extLst>
          </p:nvPr>
        </p:nvGraphicFramePr>
        <p:xfrm>
          <a:off x="2562037" y="1204291"/>
          <a:ext cx="6353242" cy="1516381"/>
        </p:xfrm>
        <a:graphic>
          <a:graphicData uri="http://schemas.openxmlformats.org/drawingml/2006/table">
            <a:tbl>
              <a:tblPr firstRow="1" bandRow="1">
                <a:tableStyleId>{5C22544A-7EE6-4342-B048-85BDC9FD1C3A}</a:tableStyleId>
              </a:tblPr>
              <a:tblGrid>
                <a:gridCol w="1109110">
                  <a:extLst>
                    <a:ext uri="{9D8B030D-6E8A-4147-A177-3AD203B41FA5}">
                      <a16:colId xmlns:a16="http://schemas.microsoft.com/office/drawing/2014/main" val="733777796"/>
                    </a:ext>
                  </a:extLst>
                </a:gridCol>
                <a:gridCol w="2594532">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792481">
                <a:tc>
                  <a:txBody>
                    <a:bodyPr/>
                    <a:lstStyle/>
                    <a:p>
                      <a:endParaRPr lang="en-GB" dirty="0">
                        <a:solidFill>
                          <a:srgbClr val="34374A"/>
                        </a:solidFill>
                      </a:endParaRPr>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rgbClr val="34374A"/>
                          </a:solidFill>
                          <a:effectLst/>
                          <a:latin typeface="+mn-lt"/>
                          <a:ea typeface="+mn-ea"/>
                          <a:cs typeface="+mn-cs"/>
                        </a:rPr>
                        <a:t>Ball games</a:t>
                      </a:r>
                      <a:r>
                        <a:rPr lang="en-GB" sz="1200" kern="1200" dirty="0">
                          <a:solidFill>
                            <a:srgbClr val="34374A"/>
                          </a:solidFill>
                          <a:effectLst/>
                          <a:latin typeface="+mn-lt"/>
                          <a:ea typeface="+mn-ea"/>
                          <a:cs typeface="+mn-cs"/>
                        </a:rPr>
                        <a:t> </a:t>
                      </a:r>
                      <a:r>
                        <a:rPr lang="en-GB" sz="1000" kern="1200" dirty="0">
                          <a:solidFill>
                            <a:srgbClr val="34374A"/>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SMM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88.62%</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EMM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88.57%</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RJL</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88.95</a:t>
            </a: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5E187-C864-D048-F43C-08192925BD0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1B589F7-D50D-9E1C-63EB-4CE25D9EC3E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82AF05AB-F249-B2EB-B239-DD25D18FFF0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34C0E28-272E-BA08-6641-92899B0A13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9B50CB5E-BC6D-7070-C5A1-900614E8B0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1" name="Group 20">
            <a:extLst>
              <a:ext uri="{FF2B5EF4-FFF2-40B4-BE49-F238E27FC236}">
                <a16:creationId xmlns:a16="http://schemas.microsoft.com/office/drawing/2014/main" id="{5F60FFAA-D41A-4B21-7E70-118E7CAD7A37}"/>
              </a:ext>
            </a:extLst>
          </p:cNvPr>
          <p:cNvGrpSpPr/>
          <p:nvPr/>
        </p:nvGrpSpPr>
        <p:grpSpPr>
          <a:xfrm>
            <a:off x="3549637" y="94973"/>
            <a:ext cx="4796624" cy="4953555"/>
            <a:chOff x="4767873" y="375507"/>
            <a:chExt cx="5913513" cy="6106985"/>
          </a:xfrm>
        </p:grpSpPr>
        <p:pic>
          <p:nvPicPr>
            <p:cNvPr id="11" name="Picture 10">
              <a:extLst>
                <a:ext uri="{FF2B5EF4-FFF2-40B4-BE49-F238E27FC236}">
                  <a16:creationId xmlns:a16="http://schemas.microsoft.com/office/drawing/2014/main" id="{E78BC070-08BA-63D4-1451-C010F7F4D2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7873" y="375507"/>
              <a:ext cx="5913513" cy="6106985"/>
            </a:xfrm>
            <a:prstGeom prst="rect">
              <a:avLst/>
            </a:prstGeom>
          </p:spPr>
        </p:pic>
        <p:sp>
          <p:nvSpPr>
            <p:cNvPr id="18" name="Rectangle 17">
              <a:extLst>
                <a:ext uri="{FF2B5EF4-FFF2-40B4-BE49-F238E27FC236}">
                  <a16:creationId xmlns:a16="http://schemas.microsoft.com/office/drawing/2014/main" id="{B1676548-82D5-BDE4-1187-84982E821B83}"/>
                </a:ext>
              </a:extLst>
            </p:cNvPr>
            <p:cNvSpPr/>
            <p:nvPr/>
          </p:nvSpPr>
          <p:spPr>
            <a:xfrm>
              <a:off x="8047486" y="644132"/>
              <a:ext cx="471863" cy="95972"/>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sp>
          <p:nvSpPr>
            <p:cNvPr id="19" name="Rectangle 18">
              <a:extLst>
                <a:ext uri="{FF2B5EF4-FFF2-40B4-BE49-F238E27FC236}">
                  <a16:creationId xmlns:a16="http://schemas.microsoft.com/office/drawing/2014/main" id="{A842C6B0-341C-E5CB-71DC-E87449EA958A}"/>
                </a:ext>
              </a:extLst>
            </p:cNvPr>
            <p:cNvSpPr/>
            <p:nvPr/>
          </p:nvSpPr>
          <p:spPr>
            <a:xfrm>
              <a:off x="8055508" y="738453"/>
              <a:ext cx="471863" cy="95972"/>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20" name="Rectangle 19">
              <a:extLst>
                <a:ext uri="{FF2B5EF4-FFF2-40B4-BE49-F238E27FC236}">
                  <a16:creationId xmlns:a16="http://schemas.microsoft.com/office/drawing/2014/main" id="{BA21C938-DCE9-7CD7-02FF-F4F467A21D1D}"/>
                </a:ext>
              </a:extLst>
            </p:cNvPr>
            <p:cNvSpPr/>
            <p:nvPr/>
          </p:nvSpPr>
          <p:spPr>
            <a:xfrm>
              <a:off x="9981591" y="606168"/>
              <a:ext cx="471863" cy="174938"/>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7099836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552AE-1D53-8BCE-5E4E-CC7D37CF9C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B179912-F508-C382-ED6F-05D4F503BB53}"/>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E5FE7DA-ABD2-14B2-F90D-10C432F855E5}"/>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376B17AC-55F4-8A68-8E3F-2D7B5D9258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43E0929-6583-3F69-BC82-CB906856EF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9" name="Group 8">
            <a:extLst>
              <a:ext uri="{FF2B5EF4-FFF2-40B4-BE49-F238E27FC236}">
                <a16:creationId xmlns:a16="http://schemas.microsoft.com/office/drawing/2014/main" id="{8E090FCA-3C8E-E6FF-4718-ECAE1DD1A89F}"/>
              </a:ext>
            </a:extLst>
          </p:cNvPr>
          <p:cNvGrpSpPr/>
          <p:nvPr/>
        </p:nvGrpSpPr>
        <p:grpSpPr>
          <a:xfrm>
            <a:off x="2513334" y="1802219"/>
            <a:ext cx="6503666" cy="1539062"/>
            <a:chOff x="3351111" y="2147777"/>
            <a:chExt cx="8671555" cy="2052083"/>
          </a:xfrm>
        </p:grpSpPr>
        <p:pic>
          <p:nvPicPr>
            <p:cNvPr id="11" name="Picture 10">
              <a:extLst>
                <a:ext uri="{FF2B5EF4-FFF2-40B4-BE49-F238E27FC236}">
                  <a16:creationId xmlns:a16="http://schemas.microsoft.com/office/drawing/2014/main" id="{E84D7032-6E74-2375-CF4C-EB7546CF946D}"/>
                </a:ext>
              </a:extLst>
            </p:cNvPr>
            <p:cNvPicPr>
              <a:picLocks noChangeAspect="1"/>
            </p:cNvPicPr>
            <p:nvPr/>
          </p:nvPicPr>
          <p:blipFill>
            <a:blip r:embed="rId5">
              <a:extLst>
                <a:ext uri="{28A0092B-C50C-407E-A947-70E740481C1C}">
                  <a14:useLocalDpi xmlns:a14="http://schemas.microsoft.com/office/drawing/2010/main" val="0"/>
                </a:ext>
              </a:extLst>
            </a:blip>
            <a:srcRect l="12047" t="11382" r="1210" b="68714"/>
            <a:stretch>
              <a:fillRect/>
            </a:stretch>
          </p:blipFill>
          <p:spPr>
            <a:xfrm>
              <a:off x="3351111" y="2147777"/>
              <a:ext cx="8671555" cy="2052083"/>
            </a:xfrm>
            <a:prstGeom prst="rect">
              <a:avLst/>
            </a:prstGeom>
          </p:spPr>
        </p:pic>
        <p:sp>
          <p:nvSpPr>
            <p:cNvPr id="7" name="Rectangle 6">
              <a:extLst>
                <a:ext uri="{FF2B5EF4-FFF2-40B4-BE49-F238E27FC236}">
                  <a16:creationId xmlns:a16="http://schemas.microsoft.com/office/drawing/2014/main" id="{791AEDC6-1DCC-6B97-9713-2EDF4714D210}"/>
                </a:ext>
              </a:extLst>
            </p:cNvPr>
            <p:cNvSpPr/>
            <p:nvPr/>
          </p:nvSpPr>
          <p:spPr>
            <a:xfrm>
              <a:off x="7368362" y="4082902"/>
              <a:ext cx="595423" cy="10632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86659440"/>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626D8-94AA-4349-2084-55F17CC5FAF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6650EDE-BBEC-D088-371B-909235C1E5E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929A8382-8938-1272-BA0F-73E0C4B0202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409BF02E-36A9-C44C-05ED-22CB31F1DB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F30F6180-E02D-94A2-00CD-01F7AA38934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4A9E14F9-7A2A-097C-EFCF-DE36CF7311BA}"/>
              </a:ext>
            </a:extLst>
          </p:cNvPr>
          <p:cNvGrpSpPr/>
          <p:nvPr/>
        </p:nvGrpSpPr>
        <p:grpSpPr>
          <a:xfrm>
            <a:off x="2514600" y="1718980"/>
            <a:ext cx="6480545" cy="1705541"/>
            <a:chOff x="3352799" y="1596197"/>
            <a:chExt cx="8640727" cy="2274054"/>
          </a:xfrm>
        </p:grpSpPr>
        <p:pic>
          <p:nvPicPr>
            <p:cNvPr id="11" name="Picture 10">
              <a:extLst>
                <a:ext uri="{FF2B5EF4-FFF2-40B4-BE49-F238E27FC236}">
                  <a16:creationId xmlns:a16="http://schemas.microsoft.com/office/drawing/2014/main" id="{28AC64DE-5D24-D7F2-7B68-7FAD2FE70DD7}"/>
                </a:ext>
              </a:extLst>
            </p:cNvPr>
            <p:cNvPicPr>
              <a:picLocks noChangeAspect="1"/>
            </p:cNvPicPr>
            <p:nvPr/>
          </p:nvPicPr>
          <p:blipFill>
            <a:blip r:embed="rId5">
              <a:extLst>
                <a:ext uri="{28A0092B-C50C-407E-A947-70E740481C1C}">
                  <a14:useLocalDpi xmlns:a14="http://schemas.microsoft.com/office/drawing/2010/main" val="0"/>
                </a:ext>
              </a:extLst>
            </a:blip>
            <a:srcRect l="12606" t="29946" r="877" b="51896"/>
            <a:stretch>
              <a:fillRect/>
            </a:stretch>
          </p:blipFill>
          <p:spPr>
            <a:xfrm>
              <a:off x="3352799" y="2015067"/>
              <a:ext cx="8640727" cy="1855184"/>
            </a:xfrm>
            <a:prstGeom prst="rect">
              <a:avLst/>
            </a:prstGeom>
          </p:spPr>
        </p:pic>
        <p:sp>
          <p:nvSpPr>
            <p:cNvPr id="2" name="Rectangle 1">
              <a:extLst>
                <a:ext uri="{FF2B5EF4-FFF2-40B4-BE49-F238E27FC236}">
                  <a16:creationId xmlns:a16="http://schemas.microsoft.com/office/drawing/2014/main" id="{BA94F813-7C4E-4C68-941F-85663071A931}"/>
                </a:ext>
              </a:extLst>
            </p:cNvPr>
            <p:cNvSpPr/>
            <p:nvPr/>
          </p:nvSpPr>
          <p:spPr>
            <a:xfrm>
              <a:off x="7196667" y="3579234"/>
              <a:ext cx="728133" cy="2803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nvGrpSpPr>
            <p:cNvPr id="4" name="Group 3">
              <a:extLst>
                <a:ext uri="{FF2B5EF4-FFF2-40B4-BE49-F238E27FC236}">
                  <a16:creationId xmlns:a16="http://schemas.microsoft.com/office/drawing/2014/main" id="{3C5BF0E0-A99F-5E8B-F968-1DA7BB349967}"/>
                </a:ext>
              </a:extLst>
            </p:cNvPr>
            <p:cNvGrpSpPr/>
            <p:nvPr/>
          </p:nvGrpSpPr>
          <p:grpSpPr>
            <a:xfrm>
              <a:off x="3352799" y="1596197"/>
              <a:ext cx="8640727" cy="518232"/>
              <a:chOff x="3353403" y="4517380"/>
              <a:chExt cx="8669263" cy="539555"/>
            </a:xfrm>
          </p:grpSpPr>
          <p:pic>
            <p:nvPicPr>
              <p:cNvPr id="5" name="Picture 4">
                <a:extLst>
                  <a:ext uri="{FF2B5EF4-FFF2-40B4-BE49-F238E27FC236}">
                    <a16:creationId xmlns:a16="http://schemas.microsoft.com/office/drawing/2014/main" id="{5F83545A-2856-F7BF-6658-E306FE50BC0A}"/>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6" name="Rectangle 5">
                <a:extLst>
                  <a:ext uri="{FF2B5EF4-FFF2-40B4-BE49-F238E27FC236}">
                    <a16:creationId xmlns:a16="http://schemas.microsoft.com/office/drawing/2014/main" id="{FD60EBD9-9B90-25E6-4BA6-1C00942EFAE7}"/>
                  </a:ext>
                </a:extLst>
              </p:cNvPr>
              <p:cNvSpPr/>
              <p:nvPr/>
            </p:nvSpPr>
            <p:spPr>
              <a:xfrm>
                <a:off x="7081284" y="4517380"/>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grpSp>
    </p:spTree>
    <p:extLst>
      <p:ext uri="{BB962C8B-B14F-4D97-AF65-F5344CB8AC3E}">
        <p14:creationId xmlns:p14="http://schemas.microsoft.com/office/powerpoint/2010/main" val="2008127481"/>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70792-36AC-DB50-C733-494BA0E97F5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45C502E-95A6-0C42-56AC-E9D95579CB2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43823A98-6468-44CE-7074-AFE2231BCF14}"/>
              </a:ext>
            </a:extLst>
          </p:cNvPr>
          <p:cNvSpPr txBox="1">
            <a:spLocks/>
          </p:cNvSpPr>
          <p:nvPr/>
        </p:nvSpPr>
        <p:spPr>
          <a:xfrm>
            <a:off x="1223627" y="835624"/>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9E2A9256-FFBE-1CD9-A98C-F4CDA4F8CD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357C48F1-7DAA-6BE1-8308-B6BA42AA7B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2" name="Group 11">
            <a:extLst>
              <a:ext uri="{FF2B5EF4-FFF2-40B4-BE49-F238E27FC236}">
                <a16:creationId xmlns:a16="http://schemas.microsoft.com/office/drawing/2014/main" id="{7EDA8FB1-7D4E-C628-704C-300FBAC56F6B}"/>
              </a:ext>
            </a:extLst>
          </p:cNvPr>
          <p:cNvGrpSpPr/>
          <p:nvPr/>
        </p:nvGrpSpPr>
        <p:grpSpPr>
          <a:xfrm>
            <a:off x="2522871" y="1629469"/>
            <a:ext cx="6470807" cy="1884563"/>
            <a:chOff x="3448049" y="1525849"/>
            <a:chExt cx="8627742" cy="2512751"/>
          </a:xfrm>
        </p:grpSpPr>
        <p:grpSp>
          <p:nvGrpSpPr>
            <p:cNvPr id="2" name="Group 1">
              <a:extLst>
                <a:ext uri="{FF2B5EF4-FFF2-40B4-BE49-F238E27FC236}">
                  <a16:creationId xmlns:a16="http://schemas.microsoft.com/office/drawing/2014/main" id="{20E3837F-C7E6-359B-F4ED-4BC4731C69EE}"/>
                </a:ext>
              </a:extLst>
            </p:cNvPr>
            <p:cNvGrpSpPr/>
            <p:nvPr/>
          </p:nvGrpSpPr>
          <p:grpSpPr>
            <a:xfrm>
              <a:off x="3448049" y="1525849"/>
              <a:ext cx="8627741" cy="540275"/>
              <a:chOff x="3353403" y="4523765"/>
              <a:chExt cx="8669263" cy="540275"/>
            </a:xfrm>
          </p:grpSpPr>
          <p:pic>
            <p:nvPicPr>
              <p:cNvPr id="4" name="Picture 3">
                <a:extLst>
                  <a:ext uri="{FF2B5EF4-FFF2-40B4-BE49-F238E27FC236}">
                    <a16:creationId xmlns:a16="http://schemas.microsoft.com/office/drawing/2014/main" id="{F59BE2ED-2C0E-3C9C-53BB-8D5C4B9DBC6F}"/>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4D3CDA90-8B55-C1B2-B9C4-D93219CBA853}"/>
                  </a:ext>
                </a:extLst>
              </p:cNvPr>
              <p:cNvSpPr/>
              <p:nvPr/>
            </p:nvSpPr>
            <p:spPr>
              <a:xfrm>
                <a:off x="7081284" y="4530869"/>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nvGrpSpPr>
            <p:cNvPr id="9" name="Group 8">
              <a:extLst>
                <a:ext uri="{FF2B5EF4-FFF2-40B4-BE49-F238E27FC236}">
                  <a16:creationId xmlns:a16="http://schemas.microsoft.com/office/drawing/2014/main" id="{7406D837-AEFF-3AAD-A1BB-11377557E433}"/>
                </a:ext>
              </a:extLst>
            </p:cNvPr>
            <p:cNvGrpSpPr/>
            <p:nvPr/>
          </p:nvGrpSpPr>
          <p:grpSpPr>
            <a:xfrm>
              <a:off x="3448050" y="2039530"/>
              <a:ext cx="8627741" cy="1999070"/>
              <a:chOff x="5082913" y="1997717"/>
              <a:chExt cx="5487927" cy="1271567"/>
            </a:xfrm>
          </p:grpSpPr>
          <p:pic>
            <p:nvPicPr>
              <p:cNvPr id="11" name="Picture 10">
                <a:extLst>
                  <a:ext uri="{FF2B5EF4-FFF2-40B4-BE49-F238E27FC236}">
                    <a16:creationId xmlns:a16="http://schemas.microsoft.com/office/drawing/2014/main" id="{4585C60C-4166-C833-7C71-294304A8C44D}"/>
                  </a:ext>
                </a:extLst>
              </p:cNvPr>
              <p:cNvPicPr>
                <a:picLocks noChangeAspect="1"/>
              </p:cNvPicPr>
              <p:nvPr/>
            </p:nvPicPr>
            <p:blipFill>
              <a:blip r:embed="rId6">
                <a:extLst>
                  <a:ext uri="{28A0092B-C50C-407E-A947-70E740481C1C}">
                    <a14:useLocalDpi xmlns:a14="http://schemas.microsoft.com/office/drawing/2010/main" val="0"/>
                  </a:ext>
                </a:extLst>
              </a:blip>
              <a:srcRect l="12461" t="45241" r="1728" b="35598"/>
              <a:stretch>
                <a:fillRect/>
              </a:stretch>
            </p:blipFill>
            <p:spPr>
              <a:xfrm>
                <a:off x="5082913" y="2003746"/>
                <a:ext cx="5487927" cy="1265538"/>
              </a:xfrm>
              <a:prstGeom prst="rect">
                <a:avLst/>
              </a:prstGeom>
            </p:spPr>
          </p:pic>
          <p:sp>
            <p:nvSpPr>
              <p:cNvPr id="6" name="Rectangle 5">
                <a:extLst>
                  <a:ext uri="{FF2B5EF4-FFF2-40B4-BE49-F238E27FC236}">
                    <a16:creationId xmlns:a16="http://schemas.microsoft.com/office/drawing/2014/main" id="{808B582D-990A-D3E4-846D-1F25DDFB33C3}"/>
                  </a:ext>
                </a:extLst>
              </p:cNvPr>
              <p:cNvSpPr/>
              <p:nvPr/>
            </p:nvSpPr>
            <p:spPr>
              <a:xfrm>
                <a:off x="5191125" y="2003746"/>
                <a:ext cx="2200275" cy="7270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7" name="Rectangle 6">
                <a:extLst>
                  <a:ext uri="{FF2B5EF4-FFF2-40B4-BE49-F238E27FC236}">
                    <a16:creationId xmlns:a16="http://schemas.microsoft.com/office/drawing/2014/main" id="{C2BB41E3-2D78-1778-9E9B-3E26B26BB9B5}"/>
                  </a:ext>
                </a:extLst>
              </p:cNvPr>
              <p:cNvSpPr/>
              <p:nvPr/>
            </p:nvSpPr>
            <p:spPr>
              <a:xfrm>
                <a:off x="8219012" y="1997717"/>
                <a:ext cx="2200275" cy="7270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0" name="Rectangle 9">
              <a:extLst>
                <a:ext uri="{FF2B5EF4-FFF2-40B4-BE49-F238E27FC236}">
                  <a16:creationId xmlns:a16="http://schemas.microsoft.com/office/drawing/2014/main" id="{7A5CA241-C914-6041-5B71-E5D5E9A4588B}"/>
                </a:ext>
              </a:extLst>
            </p:cNvPr>
            <p:cNvSpPr/>
            <p:nvPr/>
          </p:nvSpPr>
          <p:spPr>
            <a:xfrm>
              <a:off x="7591425" y="3933825"/>
              <a:ext cx="142875" cy="95250"/>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367088125"/>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D6B4F-0AFB-07C9-9D24-CD0F7FF42A2F}"/>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B983EF1-A4F8-6F96-1B67-A0BE462F4D4D}"/>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69521AA-4DA7-B51C-8D08-5E20C673D374}"/>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D6421B0A-7276-3556-BD2E-0D2F62F592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9E95F796-E783-8089-4549-43BD26E0CE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96CD2945-C9C2-1A61-4947-F015B97E1120}"/>
              </a:ext>
            </a:extLst>
          </p:cNvPr>
          <p:cNvGrpSpPr/>
          <p:nvPr/>
        </p:nvGrpSpPr>
        <p:grpSpPr>
          <a:xfrm>
            <a:off x="2495126" y="1669570"/>
            <a:ext cx="6501947" cy="1809938"/>
            <a:chOff x="3343878" y="2042592"/>
            <a:chExt cx="8669263" cy="2413251"/>
          </a:xfrm>
        </p:grpSpPr>
        <p:pic>
          <p:nvPicPr>
            <p:cNvPr id="11" name="Picture 10">
              <a:extLst>
                <a:ext uri="{FF2B5EF4-FFF2-40B4-BE49-F238E27FC236}">
                  <a16:creationId xmlns:a16="http://schemas.microsoft.com/office/drawing/2014/main" id="{F7A9F55C-377B-E3A7-8948-47761BA488E9}"/>
                </a:ext>
              </a:extLst>
            </p:cNvPr>
            <p:cNvPicPr>
              <a:picLocks noChangeAspect="1"/>
            </p:cNvPicPr>
            <p:nvPr/>
          </p:nvPicPr>
          <p:blipFill>
            <a:blip r:embed="rId5">
              <a:extLst>
                <a:ext uri="{28A0092B-C50C-407E-A947-70E740481C1C}">
                  <a14:useLocalDpi xmlns:a14="http://schemas.microsoft.com/office/drawing/2010/main" val="0"/>
                </a:ext>
              </a:extLst>
            </a:blip>
            <a:srcRect l="12526" t="63320" r="944" b="18509"/>
            <a:stretch>
              <a:fillRect/>
            </a:stretch>
          </p:blipFill>
          <p:spPr>
            <a:xfrm>
              <a:off x="3343878" y="2575762"/>
              <a:ext cx="8669263" cy="1880081"/>
            </a:xfrm>
            <a:prstGeom prst="rect">
              <a:avLst/>
            </a:prstGeom>
          </p:spPr>
        </p:pic>
        <p:grpSp>
          <p:nvGrpSpPr>
            <p:cNvPr id="2" name="Group 1">
              <a:extLst>
                <a:ext uri="{FF2B5EF4-FFF2-40B4-BE49-F238E27FC236}">
                  <a16:creationId xmlns:a16="http://schemas.microsoft.com/office/drawing/2014/main" id="{03126B8A-CEB5-BBF5-1F95-760AB18F81E4}"/>
                </a:ext>
              </a:extLst>
            </p:cNvPr>
            <p:cNvGrpSpPr/>
            <p:nvPr/>
          </p:nvGrpSpPr>
          <p:grpSpPr>
            <a:xfrm>
              <a:off x="3343878" y="2042592"/>
              <a:ext cx="8669263" cy="537768"/>
              <a:chOff x="3353403" y="4523765"/>
              <a:chExt cx="8669263" cy="537768"/>
            </a:xfrm>
          </p:grpSpPr>
          <p:pic>
            <p:nvPicPr>
              <p:cNvPr id="4" name="Picture 3">
                <a:extLst>
                  <a:ext uri="{FF2B5EF4-FFF2-40B4-BE49-F238E27FC236}">
                    <a16:creationId xmlns:a16="http://schemas.microsoft.com/office/drawing/2014/main" id="{4085415F-F494-226F-5804-BA056DFCDD1F}"/>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61009FED-67F0-1992-F544-E515F71622E1}"/>
                  </a:ext>
                </a:extLst>
              </p:cNvPr>
              <p:cNvSpPr/>
              <p:nvPr/>
            </p:nvSpPr>
            <p:spPr>
              <a:xfrm>
                <a:off x="7071759" y="4528362"/>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826172858"/>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E3477-E078-1F1B-ECDD-4D32003846F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DA07858-D675-9827-DFB6-EEE9C53E599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6EB1F67-427B-C3E5-B37B-D13411D81CFD}"/>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57D3504B-1DBF-ECDE-365A-40ED4B8A29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AAD4C7A-B74B-C765-FF22-B82D844C3E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92FFDDF6-61AE-160C-D320-938151FE367B}"/>
              </a:ext>
            </a:extLst>
          </p:cNvPr>
          <p:cNvGrpSpPr/>
          <p:nvPr/>
        </p:nvGrpSpPr>
        <p:grpSpPr>
          <a:xfrm>
            <a:off x="2527187" y="1703851"/>
            <a:ext cx="6501947" cy="1735798"/>
            <a:chOff x="3321456" y="1428730"/>
            <a:chExt cx="8669263" cy="2314397"/>
          </a:xfrm>
        </p:grpSpPr>
        <p:pic>
          <p:nvPicPr>
            <p:cNvPr id="11" name="Picture 10">
              <a:extLst>
                <a:ext uri="{FF2B5EF4-FFF2-40B4-BE49-F238E27FC236}">
                  <a16:creationId xmlns:a16="http://schemas.microsoft.com/office/drawing/2014/main" id="{8674AFBA-AE00-9535-382A-61C10860556C}"/>
                </a:ext>
              </a:extLst>
            </p:cNvPr>
            <p:cNvPicPr>
              <a:picLocks noChangeAspect="1"/>
            </p:cNvPicPr>
            <p:nvPr/>
          </p:nvPicPr>
          <p:blipFill>
            <a:blip r:embed="rId5">
              <a:extLst>
                <a:ext uri="{28A0092B-C50C-407E-A947-70E740481C1C}">
                  <a14:useLocalDpi xmlns:a14="http://schemas.microsoft.com/office/drawing/2010/main" val="0"/>
                </a:ext>
              </a:extLst>
            </a:blip>
            <a:srcRect l="12080" t="80429" r="1329" b="2296"/>
            <a:stretch>
              <a:fillRect/>
            </a:stretch>
          </p:blipFill>
          <p:spPr>
            <a:xfrm>
              <a:off x="3321456" y="1956972"/>
              <a:ext cx="8669263" cy="1786155"/>
            </a:xfrm>
            <a:prstGeom prst="rect">
              <a:avLst/>
            </a:prstGeom>
          </p:spPr>
        </p:pic>
        <p:grpSp>
          <p:nvGrpSpPr>
            <p:cNvPr id="2" name="Group 1">
              <a:extLst>
                <a:ext uri="{FF2B5EF4-FFF2-40B4-BE49-F238E27FC236}">
                  <a16:creationId xmlns:a16="http://schemas.microsoft.com/office/drawing/2014/main" id="{5E9A190D-BE35-351B-05F3-509B52A2DBEF}"/>
                </a:ext>
              </a:extLst>
            </p:cNvPr>
            <p:cNvGrpSpPr/>
            <p:nvPr/>
          </p:nvGrpSpPr>
          <p:grpSpPr>
            <a:xfrm>
              <a:off x="3321456" y="1428730"/>
              <a:ext cx="8669263" cy="537768"/>
              <a:chOff x="3353403" y="4523765"/>
              <a:chExt cx="8669263" cy="537768"/>
            </a:xfrm>
          </p:grpSpPr>
          <p:pic>
            <p:nvPicPr>
              <p:cNvPr id="4" name="Picture 3">
                <a:extLst>
                  <a:ext uri="{FF2B5EF4-FFF2-40B4-BE49-F238E27FC236}">
                    <a16:creationId xmlns:a16="http://schemas.microsoft.com/office/drawing/2014/main" id="{6E50C6A4-E9FB-2DCB-38AB-CFA2C7636C7D}"/>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6AB8D7D2-317F-856E-7D2F-86A616DB3995}"/>
                  </a:ext>
                </a:extLst>
              </p:cNvPr>
              <p:cNvSpPr/>
              <p:nvPr/>
            </p:nvSpPr>
            <p:spPr>
              <a:xfrm>
                <a:off x="7081284" y="4528362"/>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4181052168"/>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06 July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DD3A76-24FE-472B-8301-9BA4D999158E}">
  <ds:schemaRefs>
    <ds:schemaRef ds:uri="http://schemas.microsoft.com/sharepoint/v3"/>
    <ds:schemaRef ds:uri="http://schemas.microsoft.com/office/2006/metadata/properties"/>
    <ds:schemaRef ds:uri="842595ed-50a8-4110-8593-08600e5b5513"/>
    <ds:schemaRef ds:uri="http://purl.org/dc/terms/"/>
    <ds:schemaRef ds:uri="http://purl.org/dc/dcmitype/"/>
    <ds:schemaRef ds:uri="http://www.w3.org/XML/1998/namespac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ade7cddc-a987-4561-b3d2-525516dd4d48"/>
  </ds:schemaRefs>
</ds:datastoreItem>
</file>

<file path=customXml/itemProps2.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3.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6162</TotalTime>
  <Words>1251</Words>
  <Application>Microsoft Office PowerPoint</Application>
  <PresentationFormat>On-screen Show (16:9)</PresentationFormat>
  <Paragraphs>278</Paragraphs>
  <Slides>29</Slides>
  <Notes>28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29</vt:i4>
      </vt:variant>
    </vt:vector>
  </HeadingPairs>
  <TitlesOfParts>
    <vt:vector size="36"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197</cp:revision>
  <dcterms:created xsi:type="dcterms:W3CDTF">2025-02-27T08:22:53Z</dcterms:created>
  <dcterms:modified xsi:type="dcterms:W3CDTF">2026-07-03T12:53:35Z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