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5"/>
  </p:notesMasterIdLst>
  <p:sldIdLst>
    <p:sldId id="1786"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324" r:id="rId19"/>
    <p:sldId id="1816" r:id="rId20"/>
    <p:sldId id="295" r:id="rId21"/>
    <p:sldId id="1823" r:id="rId22"/>
    <p:sldId id="1793" r:id="rId23"/>
    <p:sldId id="283" r:id="rId24"/>
    <p:sldId id="284" r:id="rId25"/>
    <p:sldId id="323" r:id="rId26"/>
    <p:sldId id="296" r:id="rId27"/>
    <p:sldId id="1811" r:id="rId28"/>
    <p:sldId id="1804" r:id="rId29"/>
    <p:sldId id="1812" r:id="rId30"/>
    <p:sldId id="1813" r:id="rId31"/>
    <p:sldId id="1814" r:id="rId32"/>
    <p:sldId id="1815" r:id="rId33"/>
    <p:sldId id="1806" r:id="rId3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FFD966"/>
    <a:srgbClr val="10253F"/>
    <a:srgbClr val="FFCBAB"/>
    <a:srgbClr val="20222D"/>
    <a:srgbClr val="428E74"/>
    <a:srgbClr val="FFD95E"/>
    <a:srgbClr val="203864"/>
    <a:srgbClr val="45B9B9"/>
    <a:srgbClr val="ADE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146" d="100"/>
          <a:sy n="146" d="100"/>
        </p:scale>
        <p:origin x="66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disty, Rowan" userId="e84a29d3-6e01-435f-89ae-f6dd4879589e" providerId="ADAL" clId="{F08D36A3-0755-4A6D-8B61-C3ACC586599F}"/>
    <pc:docChg chg="modSld">
      <pc:chgData name="Hardisty, Rowan" userId="e84a29d3-6e01-435f-89ae-f6dd4879589e" providerId="ADAL" clId="{F08D36A3-0755-4A6D-8B61-C3ACC586599F}" dt="2026-07-10T09:08:42.104" v="49" actId="20577"/>
      <pc:docMkLst>
        <pc:docMk/>
      </pc:docMkLst>
      <pc:sldChg chg="modSp mod">
        <pc:chgData name="Hardisty, Rowan" userId="e84a29d3-6e01-435f-89ae-f6dd4879589e" providerId="ADAL" clId="{F08D36A3-0755-4A6D-8B61-C3ACC586599F}" dt="2026-07-10T09:08:42.104" v="49" actId="20577"/>
        <pc:sldMkLst>
          <pc:docMk/>
          <pc:sldMk cId="173091611" sldId="1799"/>
        </pc:sldMkLst>
        <pc:spChg chg="mod">
          <ac:chgData name="Hardisty, Rowan" userId="e84a29d3-6e01-435f-89ae-f6dd4879589e" providerId="ADAL" clId="{F08D36A3-0755-4A6D-8B61-C3ACC586599F}" dt="2026-07-10T09:06:23.722" v="15" actId="20577"/>
          <ac:spMkLst>
            <pc:docMk/>
            <pc:sldMk cId="173091611" sldId="1799"/>
            <ac:spMk id="30" creationId="{5EF8C6CD-F70C-4CDE-94F2-2E9D67988CBC}"/>
          </ac:spMkLst>
        </pc:spChg>
        <pc:spChg chg="mod">
          <ac:chgData name="Hardisty, Rowan" userId="e84a29d3-6e01-435f-89ae-f6dd4879589e" providerId="ADAL" clId="{F08D36A3-0755-4A6D-8B61-C3ACC586599F}" dt="2026-07-10T09:08:03.859" v="29" actId="20577"/>
          <ac:spMkLst>
            <pc:docMk/>
            <pc:sldMk cId="173091611" sldId="1799"/>
            <ac:spMk id="31" creationId="{5C75CBFE-8DA5-4C37-90D7-527B96897596}"/>
          </ac:spMkLst>
        </pc:spChg>
        <pc:spChg chg="mod">
          <ac:chgData name="Hardisty, Rowan" userId="e84a29d3-6e01-435f-89ae-f6dd4879589e" providerId="ADAL" clId="{F08D36A3-0755-4A6D-8B61-C3ACC586599F}" dt="2026-07-10T09:08:12.788" v="43" actId="20577"/>
          <ac:spMkLst>
            <pc:docMk/>
            <pc:sldMk cId="173091611" sldId="1799"/>
            <ac:spMk id="32" creationId="{5AE53E43-2E06-461C-AC7E-92745077D78C}"/>
          </ac:spMkLst>
        </pc:spChg>
        <pc:spChg chg="mod">
          <ac:chgData name="Hardisty, Rowan" userId="e84a29d3-6e01-435f-89ae-f6dd4879589e" providerId="ADAL" clId="{F08D36A3-0755-4A6D-8B61-C3ACC586599F}" dt="2026-07-10T09:08:42.104" v="49" actId="20577"/>
          <ac:spMkLst>
            <pc:docMk/>
            <pc:sldMk cId="173091611" sldId="1799"/>
            <ac:spMk id="41" creationId="{0216FF3D-B4EE-46B5-9AA2-0C1C0CF374B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10/07/2026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0848-4553-FF9E-0CC6-04AD27ABE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4B6D3-4B55-B1AF-B46E-65FBD3713EF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FAC62976-6BE5-0F66-276F-B6C3D24F18A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EA73F2C-CE11-E289-5F9A-A7EB1B82A1A7}"/>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2296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70BE7-8D9B-13BF-15A1-B45225109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F8B55-23AC-014B-E00C-7201E5933A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FD1F905-14A4-83C9-3265-0BBA94E9BE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96B273-29A9-5545-3B85-FA0F433D0C9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73037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50517-69D5-FC25-5830-B20D7F0ED6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ABEFFC-A405-3E0C-1BEF-05BE81483A0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E484B8B-3741-5A43-D849-4CF04FC377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A26D588-6C9A-CD67-396F-6A98BFB7A5BF}"/>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9441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A214-44C1-375A-DDC2-ED3F16AD2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A25E-A3AC-C0BD-E360-19B037C7580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37CF264-D1CA-AB04-2DA2-2BDB611D304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FC4D3A6-DB61-ADE5-5E57-B9ED6F986AF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2912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00A15-CD6A-0A55-EA65-3534DDF612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FE21B-DEE1-D0F8-EB83-ACE48BF959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A874294-6132-3241-0A8D-411997C59C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5811D4-10ED-BEB9-C8D6-EC97D6B3F79D}"/>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73218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65BD8-98BD-6A5D-3DD0-BE618995A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9B967-D453-1596-037F-74F7FC2B1D3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1EC475B-C0E4-C66D-EB6F-49B2DAC922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D47AD4-9590-CFDE-0000-A888CF5175D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8247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0974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9079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71762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771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69294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6713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03920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71856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577555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29658978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21.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227874650"/>
              </p:ext>
            </p:extLst>
          </p:nvPr>
        </p:nvGraphicFramePr>
        <p:xfrm>
          <a:off x="2568387" y="1217163"/>
          <a:ext cx="6352397" cy="2142343"/>
        </p:xfrm>
        <a:graphic>
          <a:graphicData uri="http://schemas.openxmlformats.org/drawingml/2006/table">
            <a:tbl>
              <a:tblPr firstRow="1" bandRow="1">
                <a:tableStyleId>{5C22544A-7EE6-4342-B048-85BDC9FD1C3A}</a:tableStyleId>
              </a:tblPr>
              <a:tblGrid>
                <a:gridCol w="1109533">
                  <a:extLst>
                    <a:ext uri="{9D8B030D-6E8A-4147-A177-3AD203B41FA5}">
                      <a16:colId xmlns:a16="http://schemas.microsoft.com/office/drawing/2014/main" val="733777796"/>
                    </a:ext>
                  </a:extLst>
                </a:gridCol>
                <a:gridCol w="2594750">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8473">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18830841"/>
              </p:ext>
            </p:extLst>
          </p:nvPr>
        </p:nvGraphicFramePr>
        <p:xfrm>
          <a:off x="2557207" y="1198199"/>
          <a:ext cx="6362902" cy="2400300"/>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79248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5655011"/>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278269999"/>
              </p:ext>
            </p:extLst>
          </p:nvPr>
        </p:nvGraphicFramePr>
        <p:xfrm>
          <a:off x="2555850" y="1198199"/>
          <a:ext cx="6365617" cy="2624415"/>
        </p:xfrm>
        <a:graphic>
          <a:graphicData uri="http://schemas.openxmlformats.org/drawingml/2006/table">
            <a:tbl>
              <a:tblPr firstRow="1" bandRow="1">
                <a:tableStyleId>{5C22544A-7EE6-4342-B048-85BDC9FD1C3A}</a:tableStyleId>
              </a:tblPr>
              <a:tblGrid>
                <a:gridCol w="1142390">
                  <a:extLst>
                    <a:ext uri="{9D8B030D-6E8A-4147-A177-3AD203B41FA5}">
                      <a16:colId xmlns:a16="http://schemas.microsoft.com/office/drawing/2014/main" val="733777796"/>
                    </a:ext>
                  </a:extLst>
                </a:gridCol>
                <a:gridCol w="2370667">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34374A"/>
                          </a:solidFill>
                          <a:effectLst/>
                          <a:uLnTx/>
                          <a:uFillTx/>
                          <a:latin typeface="+mn-lt"/>
                          <a:ea typeface="+mn-ea"/>
                          <a:cs typeface="+mn-cs"/>
                        </a:rPr>
                        <a:t>- Dance Leaders in DA1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Cricket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7964588"/>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9AA9EF"/>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71917314"/>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92037876"/>
              </p:ext>
            </p:extLst>
          </p:nvPr>
        </p:nvGraphicFramePr>
        <p:xfrm>
          <a:off x="2568387" y="1198199"/>
          <a:ext cx="6340362" cy="2180774"/>
        </p:xfrm>
        <a:graphic>
          <a:graphicData uri="http://schemas.openxmlformats.org/drawingml/2006/table">
            <a:tbl>
              <a:tblPr firstRow="1" bandRow="1">
                <a:tableStyleId>{5C22544A-7EE6-4342-B048-85BDC9FD1C3A}</a:tableStyleId>
              </a:tblPr>
              <a:tblGrid>
                <a:gridCol w="1152997">
                  <a:extLst>
                    <a:ext uri="{9D8B030D-6E8A-4147-A177-3AD203B41FA5}">
                      <a16:colId xmlns:a16="http://schemas.microsoft.com/office/drawing/2014/main" val="733777796"/>
                    </a:ext>
                  </a:extLst>
                </a:gridCol>
                <a:gridCol w="2593644">
                  <a:extLst>
                    <a:ext uri="{9D8B030D-6E8A-4147-A177-3AD203B41FA5}">
                      <a16:colId xmlns:a16="http://schemas.microsoft.com/office/drawing/2014/main" val="3101709388"/>
                    </a:ext>
                  </a:extLst>
                </a:gridCol>
                <a:gridCol w="2593721">
                  <a:extLst>
                    <a:ext uri="{9D8B030D-6E8A-4147-A177-3AD203B41FA5}">
                      <a16:colId xmlns:a16="http://schemas.microsoft.com/office/drawing/2014/main" val="3037278782"/>
                    </a:ext>
                  </a:extLst>
                </a:gridCol>
              </a:tblGrid>
              <a:tr h="351974">
                <a:tc>
                  <a:txBody>
                    <a:bodyPr/>
                    <a:lstStyle/>
                    <a:p>
                      <a:r>
                        <a:rPr lang="en-GB" dirty="0"/>
                        <a:t>BREAK 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t>
                      </a:r>
                      <a:r>
                        <a:rPr kumimoji="0" lang="en-GB" sz="1000" b="1" i="0" u="none" strike="noStrike" kern="1200" cap="none" spc="0" normalizeH="0" baseline="0" noProof="0" dirty="0">
                          <a:ln>
                            <a:noFill/>
                          </a:ln>
                          <a:solidFill>
                            <a:srgbClr val="34374A"/>
                          </a:solidFill>
                          <a:effectLst/>
                          <a:uLnTx/>
                          <a:uFillTx/>
                          <a:latin typeface="+mn-lt"/>
                          <a:ea typeface="+mn-ea"/>
                          <a:cs typeface="+mn-cs"/>
                        </a:rPr>
                        <a:t>GIRLS ONLY </a:t>
                      </a:r>
                      <a:r>
                        <a:rPr kumimoji="0" lang="en-GB" sz="1000" b="0" i="0" u="none" strike="noStrike" kern="1200" cap="none" spc="0" normalizeH="0" baseline="0" noProof="0" dirty="0">
                          <a:ln>
                            <a:noFill/>
                          </a:ln>
                          <a:solidFill>
                            <a:srgbClr val="34374A"/>
                          </a:solidFill>
                          <a:effectLst/>
                          <a:uLnTx/>
                          <a:uFillTx/>
                          <a:latin typeface="+mn-lt"/>
                          <a:ea typeface="+mn-ea"/>
                          <a:cs typeface="+mn-cs"/>
                        </a:rPr>
                        <a:t>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2">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Sixth Form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Fitness Suite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296102"/>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LGBT+ Pride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Pride Club Room (A17)</a:t>
                      </a:r>
                      <a:endParaRPr lang="en-GB" dirty="0">
                        <a:solidFill>
                          <a:srgbClr val="34374A"/>
                        </a:solidFill>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4062227220"/>
              </p:ext>
            </p:extLst>
          </p:nvPr>
        </p:nvGraphicFramePr>
        <p:xfrm>
          <a:off x="2562037" y="1204291"/>
          <a:ext cx="6353242" cy="1516381"/>
        </p:xfrm>
        <a:graphic>
          <a:graphicData uri="http://schemas.openxmlformats.org/drawingml/2006/table">
            <a:tbl>
              <a:tblPr firstRow="1" bandRow="1">
                <a:tableStyleId>{5C22544A-7EE6-4342-B048-85BDC9FD1C3A}</a:tableStyleId>
              </a:tblPr>
              <a:tblGrid>
                <a:gridCol w="1109110">
                  <a:extLst>
                    <a:ext uri="{9D8B030D-6E8A-4147-A177-3AD203B41FA5}">
                      <a16:colId xmlns:a16="http://schemas.microsoft.com/office/drawing/2014/main" val="733777796"/>
                    </a:ext>
                  </a:extLst>
                </a:gridCol>
                <a:gridCol w="2594532">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rgbClr val="34374A"/>
                          </a:solidFill>
                          <a:effectLst/>
                          <a:latin typeface="+mn-lt"/>
                          <a:ea typeface="+mn-ea"/>
                          <a:cs typeface="+mn-cs"/>
                        </a:rPr>
                        <a:t>Ball games</a:t>
                      </a:r>
                      <a:r>
                        <a:rPr lang="en-GB" sz="1200" kern="1200" dirty="0">
                          <a:solidFill>
                            <a:srgbClr val="34374A"/>
                          </a:solidFill>
                          <a:effectLst/>
                          <a:latin typeface="+mn-lt"/>
                          <a:ea typeface="+mn-ea"/>
                          <a:cs typeface="+mn-cs"/>
                        </a:rPr>
                        <a:t> </a:t>
                      </a:r>
                      <a:r>
                        <a:rPr lang="en-GB" sz="1000" kern="1200" dirty="0">
                          <a:solidFill>
                            <a:srgbClr val="34374A"/>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DLM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86.15%</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AWF</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85.31%</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SAB</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86.18</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F18FC-0D8B-04E3-C8F6-F31A4A5BCB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87A5F20-4F91-7C66-3688-60D774ADFD7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E2C8C0A-1766-B219-6E32-5FC41DCB11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54643C3-B606-5F41-BE6C-633CBCCAFF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C6D8A16B-DB50-DCA7-8ADF-3E6D50081E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AE958CAC-6DB9-856E-6050-A3D86D54C764}"/>
              </a:ext>
            </a:extLst>
          </p:cNvPr>
          <p:cNvGrpSpPr/>
          <p:nvPr/>
        </p:nvGrpSpPr>
        <p:grpSpPr>
          <a:xfrm>
            <a:off x="3549637" y="102993"/>
            <a:ext cx="4814927" cy="4937514"/>
            <a:chOff x="2752134" y="0"/>
            <a:chExt cx="6687732" cy="6858000"/>
          </a:xfrm>
        </p:grpSpPr>
        <p:pic>
          <p:nvPicPr>
            <p:cNvPr id="4" name="Picture 3">
              <a:extLst>
                <a:ext uri="{FF2B5EF4-FFF2-40B4-BE49-F238E27FC236}">
                  <a16:creationId xmlns:a16="http://schemas.microsoft.com/office/drawing/2014/main" id="{E6064C05-F0D0-3C72-00E6-E7F8374DA7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2134" y="0"/>
              <a:ext cx="6687732" cy="6858000"/>
            </a:xfrm>
            <a:prstGeom prst="rect">
              <a:avLst/>
            </a:prstGeom>
          </p:spPr>
        </p:pic>
        <p:sp>
          <p:nvSpPr>
            <p:cNvPr id="5" name="Rectangle 4">
              <a:extLst>
                <a:ext uri="{FF2B5EF4-FFF2-40B4-BE49-F238E27FC236}">
                  <a16:creationId xmlns:a16="http://schemas.microsoft.com/office/drawing/2014/main" id="{13590C41-F524-3EDA-632A-76213D3ED735}"/>
                </a:ext>
              </a:extLst>
            </p:cNvPr>
            <p:cNvSpPr/>
            <p:nvPr/>
          </p:nvSpPr>
          <p:spPr>
            <a:xfrm>
              <a:off x="6521265" y="375232"/>
              <a:ext cx="471863" cy="12076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6" name="Rectangle 5">
              <a:extLst>
                <a:ext uri="{FF2B5EF4-FFF2-40B4-BE49-F238E27FC236}">
                  <a16:creationId xmlns:a16="http://schemas.microsoft.com/office/drawing/2014/main" id="{355F5734-8A9C-CC2F-70AB-8A70CA3FEDDF}"/>
                </a:ext>
              </a:extLst>
            </p:cNvPr>
            <p:cNvSpPr/>
            <p:nvPr/>
          </p:nvSpPr>
          <p:spPr>
            <a:xfrm>
              <a:off x="8633952" y="226662"/>
              <a:ext cx="471863" cy="19228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191147095"/>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29E91-073F-D6A4-4CD1-FEB4054F243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70EDF0A-848E-2E34-6FDE-0FF98C65DC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BB77195-8207-18FF-6A87-197999B75BE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270245-91AB-8EFF-C62A-B26B22AE92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8828D31-BA18-727E-B24D-A2C26E4BF5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82FC31B1-B5EE-410A-0511-9DE2A238E563}"/>
              </a:ext>
            </a:extLst>
          </p:cNvPr>
          <p:cNvGrpSpPr/>
          <p:nvPr/>
        </p:nvGrpSpPr>
        <p:grpSpPr>
          <a:xfrm>
            <a:off x="2424433" y="1802226"/>
            <a:ext cx="6553706" cy="1539049"/>
            <a:chOff x="4732849" y="2149267"/>
            <a:chExt cx="5449467" cy="1279733"/>
          </a:xfrm>
        </p:grpSpPr>
        <p:pic>
          <p:nvPicPr>
            <p:cNvPr id="4" name="Picture 3">
              <a:extLst>
                <a:ext uri="{FF2B5EF4-FFF2-40B4-BE49-F238E27FC236}">
                  <a16:creationId xmlns:a16="http://schemas.microsoft.com/office/drawing/2014/main" id="{B4AF0848-55F7-9AF0-30A3-B002325F3F04}"/>
                </a:ext>
              </a:extLst>
            </p:cNvPr>
            <p:cNvPicPr>
              <a:picLocks noChangeAspect="1"/>
            </p:cNvPicPr>
            <p:nvPr/>
          </p:nvPicPr>
          <p:blipFill>
            <a:blip r:embed="rId5">
              <a:extLst>
                <a:ext uri="{28A0092B-C50C-407E-A947-70E740481C1C}">
                  <a14:useLocalDpi xmlns:a14="http://schemas.microsoft.com/office/drawing/2010/main" val="0"/>
                </a:ext>
              </a:extLst>
            </a:blip>
            <a:srcRect l="14001" t="11292" r="1115" b="69269"/>
            <a:stretch>
              <a:fillRect/>
            </a:stretch>
          </p:blipFill>
          <p:spPr>
            <a:xfrm>
              <a:off x="4732849" y="2149267"/>
              <a:ext cx="5449467" cy="1279733"/>
            </a:xfrm>
            <a:prstGeom prst="rect">
              <a:avLst/>
            </a:prstGeom>
          </p:spPr>
        </p:pic>
        <p:sp>
          <p:nvSpPr>
            <p:cNvPr id="12" name="Rectangle 11">
              <a:extLst>
                <a:ext uri="{FF2B5EF4-FFF2-40B4-BE49-F238E27FC236}">
                  <a16:creationId xmlns:a16="http://schemas.microsoft.com/office/drawing/2014/main" id="{2DB90DD9-362A-8D96-6841-BCA93D7D7BDE}"/>
                </a:ext>
              </a:extLst>
            </p:cNvPr>
            <p:cNvSpPr/>
            <p:nvPr/>
          </p:nvSpPr>
          <p:spPr>
            <a:xfrm>
              <a:off x="7110664" y="3284621"/>
              <a:ext cx="469231" cy="1323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804631595"/>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FAEE-7315-B337-C79F-B9B2926605A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3481D4E-DB96-CB20-F9B0-B2BE4E9FE0A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C9A08C33-79D8-59D5-1F2B-F0B7B999376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0B1F30-4376-DED2-D966-78EF24AC9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CF1D18B-6CFD-F9CC-8D25-593FF74063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958F5684-77D2-C85C-C66A-241D6D722BEF}"/>
              </a:ext>
            </a:extLst>
          </p:cNvPr>
          <p:cNvGrpSpPr/>
          <p:nvPr/>
        </p:nvGrpSpPr>
        <p:grpSpPr>
          <a:xfrm>
            <a:off x="2686412" y="1701583"/>
            <a:ext cx="6204325" cy="1736807"/>
            <a:chOff x="3557819" y="1473296"/>
            <a:chExt cx="8272433" cy="2315743"/>
          </a:xfrm>
        </p:grpSpPr>
        <p:grpSp>
          <p:nvGrpSpPr>
            <p:cNvPr id="9" name="Group 8">
              <a:extLst>
                <a:ext uri="{FF2B5EF4-FFF2-40B4-BE49-F238E27FC236}">
                  <a16:creationId xmlns:a16="http://schemas.microsoft.com/office/drawing/2014/main" id="{407E4190-A0E7-2C6F-3EE3-1261EE39DC58}"/>
                </a:ext>
              </a:extLst>
            </p:cNvPr>
            <p:cNvGrpSpPr/>
            <p:nvPr/>
          </p:nvGrpSpPr>
          <p:grpSpPr>
            <a:xfrm>
              <a:off x="3557819" y="1473296"/>
              <a:ext cx="8272433" cy="513468"/>
              <a:chOff x="3353403" y="4518836"/>
              <a:chExt cx="8669263" cy="538099"/>
            </a:xfrm>
          </p:grpSpPr>
          <p:pic>
            <p:nvPicPr>
              <p:cNvPr id="10" name="Picture 9">
                <a:extLst>
                  <a:ext uri="{FF2B5EF4-FFF2-40B4-BE49-F238E27FC236}">
                    <a16:creationId xmlns:a16="http://schemas.microsoft.com/office/drawing/2014/main" id="{DD0841B8-B2AE-AAB0-9ADE-104A570055D0}"/>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747B8977-1787-D87F-76E5-DE97F7530C59}"/>
                  </a:ext>
                </a:extLst>
              </p:cNvPr>
              <p:cNvSpPr/>
              <p:nvPr/>
            </p:nvSpPr>
            <p:spPr>
              <a:xfrm>
                <a:off x="7081284" y="4518836"/>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12" name="Group 11">
              <a:extLst>
                <a:ext uri="{FF2B5EF4-FFF2-40B4-BE49-F238E27FC236}">
                  <a16:creationId xmlns:a16="http://schemas.microsoft.com/office/drawing/2014/main" id="{ABB28043-3D22-938F-05D0-BD9A9BD22E6E}"/>
                </a:ext>
              </a:extLst>
            </p:cNvPr>
            <p:cNvGrpSpPr/>
            <p:nvPr/>
          </p:nvGrpSpPr>
          <p:grpSpPr>
            <a:xfrm>
              <a:off x="3557819" y="1986766"/>
              <a:ext cx="8272433" cy="1802273"/>
              <a:chOff x="3557819" y="1986767"/>
              <a:chExt cx="5522495" cy="1203158"/>
            </a:xfrm>
          </p:grpSpPr>
          <p:pic>
            <p:nvPicPr>
              <p:cNvPr id="4" name="Picture 3">
                <a:extLst>
                  <a:ext uri="{FF2B5EF4-FFF2-40B4-BE49-F238E27FC236}">
                    <a16:creationId xmlns:a16="http://schemas.microsoft.com/office/drawing/2014/main" id="{9580B928-0DCF-F265-C0C0-F48518169899}"/>
                  </a:ext>
                </a:extLst>
              </p:cNvPr>
              <p:cNvPicPr>
                <a:picLocks noChangeAspect="1"/>
              </p:cNvPicPr>
              <p:nvPr/>
            </p:nvPicPr>
            <p:blipFill>
              <a:blip r:embed="rId6">
                <a:extLst>
                  <a:ext uri="{28A0092B-C50C-407E-A947-70E740481C1C}">
                    <a14:useLocalDpi xmlns:a14="http://schemas.microsoft.com/office/drawing/2010/main" val="0"/>
                  </a:ext>
                </a:extLst>
              </a:blip>
              <a:srcRect l="12574" t="29432" r="1405" b="52292"/>
              <a:stretch>
                <a:fillRect/>
              </a:stretch>
            </p:blipFill>
            <p:spPr>
              <a:xfrm>
                <a:off x="3557819" y="1986767"/>
                <a:ext cx="5522495" cy="1203158"/>
              </a:xfrm>
              <a:prstGeom prst="rect">
                <a:avLst/>
              </a:prstGeom>
            </p:spPr>
          </p:pic>
          <p:sp>
            <p:nvSpPr>
              <p:cNvPr id="2" name="Rectangle 1">
                <a:extLst>
                  <a:ext uri="{FF2B5EF4-FFF2-40B4-BE49-F238E27FC236}">
                    <a16:creationId xmlns:a16="http://schemas.microsoft.com/office/drawing/2014/main" id="{A9CB9E8C-C41C-06CF-F3C5-25DF2BD607EE}"/>
                  </a:ext>
                </a:extLst>
              </p:cNvPr>
              <p:cNvSpPr/>
              <p:nvPr/>
            </p:nvSpPr>
            <p:spPr>
              <a:xfrm>
                <a:off x="6003758" y="3076086"/>
                <a:ext cx="505326" cy="1082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481648395"/>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B079C-C64E-3A8F-58A3-40230FF88D3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CCC9638-936A-66E5-C1B5-53E651A9E50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A7CA807-5DA1-295F-D6E3-28367E0B457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718DBCEC-9ED9-8B45-65AC-68CB57205B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48C05A3-9B74-2013-2522-68AFEE2AB1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4E08FD1F-704B-4F8F-1BFC-68F252812C3B}"/>
              </a:ext>
            </a:extLst>
          </p:cNvPr>
          <p:cNvGrpSpPr/>
          <p:nvPr/>
        </p:nvGrpSpPr>
        <p:grpSpPr>
          <a:xfrm>
            <a:off x="2616869" y="1756744"/>
            <a:ext cx="6295592" cy="1776070"/>
            <a:chOff x="3442618" y="1796137"/>
            <a:chExt cx="8669263" cy="2445714"/>
          </a:xfrm>
        </p:grpSpPr>
        <p:pic>
          <p:nvPicPr>
            <p:cNvPr id="4" name="Picture 3">
              <a:extLst>
                <a:ext uri="{FF2B5EF4-FFF2-40B4-BE49-F238E27FC236}">
                  <a16:creationId xmlns:a16="http://schemas.microsoft.com/office/drawing/2014/main" id="{E4129311-B46E-3D39-34B9-7A0A830D4456}"/>
                </a:ext>
              </a:extLst>
            </p:cNvPr>
            <p:cNvPicPr>
              <a:picLocks noChangeAspect="1"/>
            </p:cNvPicPr>
            <p:nvPr/>
          </p:nvPicPr>
          <p:blipFill>
            <a:blip r:embed="rId5">
              <a:extLst>
                <a:ext uri="{28A0092B-C50C-407E-A947-70E740481C1C}">
                  <a14:useLocalDpi xmlns:a14="http://schemas.microsoft.com/office/drawing/2010/main" val="0"/>
                </a:ext>
              </a:extLst>
            </a:blip>
            <a:srcRect l="12386" t="45872" r="1592" b="35669"/>
            <a:stretch>
              <a:fillRect/>
            </a:stretch>
          </p:blipFill>
          <p:spPr>
            <a:xfrm>
              <a:off x="3442618" y="2334235"/>
              <a:ext cx="8669263" cy="1907616"/>
            </a:xfrm>
            <a:prstGeom prst="rect">
              <a:avLst/>
            </a:prstGeom>
          </p:spPr>
        </p:pic>
        <p:grpSp>
          <p:nvGrpSpPr>
            <p:cNvPr id="9" name="Group 8">
              <a:extLst>
                <a:ext uri="{FF2B5EF4-FFF2-40B4-BE49-F238E27FC236}">
                  <a16:creationId xmlns:a16="http://schemas.microsoft.com/office/drawing/2014/main" id="{A4EF7EC4-DFCB-EB35-0CA1-BD3CA953CAA3}"/>
                </a:ext>
              </a:extLst>
            </p:cNvPr>
            <p:cNvGrpSpPr/>
            <p:nvPr/>
          </p:nvGrpSpPr>
          <p:grpSpPr>
            <a:xfrm>
              <a:off x="3442618" y="1796137"/>
              <a:ext cx="8669263" cy="538098"/>
              <a:chOff x="3353403" y="4518837"/>
              <a:chExt cx="8669263" cy="538098"/>
            </a:xfrm>
          </p:grpSpPr>
          <p:pic>
            <p:nvPicPr>
              <p:cNvPr id="10" name="Picture 9">
                <a:extLst>
                  <a:ext uri="{FF2B5EF4-FFF2-40B4-BE49-F238E27FC236}">
                    <a16:creationId xmlns:a16="http://schemas.microsoft.com/office/drawing/2014/main" id="{DD4739D7-B103-C805-10D7-5CACDFDCA17E}"/>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BABAFE80-CF84-471B-3E47-6D6515B2412F}"/>
                  </a:ext>
                </a:extLst>
              </p:cNvPr>
              <p:cNvSpPr/>
              <p:nvPr/>
            </p:nvSpPr>
            <p:spPr>
              <a:xfrm>
                <a:off x="7081284" y="451883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3648906689"/>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F8A70-A399-702F-540F-06052EBF5D9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3082290-A7AE-A406-5F4C-5842A1FD969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1CF5446-3370-C983-7A38-0F3B7E3B8CF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467880C-3BED-FFC2-A683-724C2630D1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3E8096A-214F-40AB-1E83-3F3625BA0E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3DA507F0-15A2-8B2A-D1C2-497037A9A803}"/>
              </a:ext>
            </a:extLst>
          </p:cNvPr>
          <p:cNvGrpSpPr/>
          <p:nvPr/>
        </p:nvGrpSpPr>
        <p:grpSpPr>
          <a:xfrm>
            <a:off x="2514671" y="1714837"/>
            <a:ext cx="6433667" cy="1719191"/>
            <a:chOff x="3416968" y="2722899"/>
            <a:chExt cx="8578223" cy="2292255"/>
          </a:xfrm>
        </p:grpSpPr>
        <p:pic>
          <p:nvPicPr>
            <p:cNvPr id="4" name="Picture 3">
              <a:extLst>
                <a:ext uri="{FF2B5EF4-FFF2-40B4-BE49-F238E27FC236}">
                  <a16:creationId xmlns:a16="http://schemas.microsoft.com/office/drawing/2014/main" id="{49EDE531-56D8-8BE7-0105-7A5DBC5598E7}"/>
                </a:ext>
              </a:extLst>
            </p:cNvPr>
            <p:cNvPicPr>
              <a:picLocks noChangeAspect="1"/>
            </p:cNvPicPr>
            <p:nvPr/>
          </p:nvPicPr>
          <p:blipFill>
            <a:blip r:embed="rId5">
              <a:extLst>
                <a:ext uri="{28A0092B-C50C-407E-A947-70E740481C1C}">
                  <a14:useLocalDpi xmlns:a14="http://schemas.microsoft.com/office/drawing/2010/main" val="0"/>
                </a:ext>
              </a:extLst>
            </a:blip>
            <a:srcRect l="12761" t="63235" r="844" b="19418"/>
            <a:stretch>
              <a:fillRect/>
            </a:stretch>
          </p:blipFill>
          <p:spPr>
            <a:xfrm>
              <a:off x="3416968" y="3248965"/>
              <a:ext cx="8578222" cy="1766189"/>
            </a:xfrm>
            <a:prstGeom prst="rect">
              <a:avLst/>
            </a:prstGeom>
          </p:spPr>
        </p:pic>
        <p:grpSp>
          <p:nvGrpSpPr>
            <p:cNvPr id="9" name="Group 8">
              <a:extLst>
                <a:ext uri="{FF2B5EF4-FFF2-40B4-BE49-F238E27FC236}">
                  <a16:creationId xmlns:a16="http://schemas.microsoft.com/office/drawing/2014/main" id="{B9E5AB66-A6FC-9B6C-E427-6C942B27C511}"/>
                </a:ext>
              </a:extLst>
            </p:cNvPr>
            <p:cNvGrpSpPr/>
            <p:nvPr/>
          </p:nvGrpSpPr>
          <p:grpSpPr>
            <a:xfrm>
              <a:off x="3416969" y="2722899"/>
              <a:ext cx="8578222" cy="532447"/>
              <a:chOff x="3353403" y="4530997"/>
              <a:chExt cx="8669263" cy="538098"/>
            </a:xfrm>
          </p:grpSpPr>
          <p:pic>
            <p:nvPicPr>
              <p:cNvPr id="10" name="Picture 9">
                <a:extLst>
                  <a:ext uri="{FF2B5EF4-FFF2-40B4-BE49-F238E27FC236}">
                    <a16:creationId xmlns:a16="http://schemas.microsoft.com/office/drawing/2014/main" id="{586AECE5-4E61-A582-0A9D-65DEBC194FC9}"/>
                  </a:ext>
                </a:extLst>
              </p:cNvPr>
              <p:cNvPicPr>
                <a:picLocks noChangeAspect="1"/>
              </p:cNvPicPr>
              <p:nvPr/>
            </p:nvPicPr>
            <p:blipFill>
              <a:blip r:embed="rId6"/>
              <a:srcRect t="8798" b="65251"/>
              <a:stretch>
                <a:fillRect/>
              </a:stretch>
            </p:blipFill>
            <p:spPr>
              <a:xfrm>
                <a:off x="3353403" y="4535925"/>
                <a:ext cx="8669263" cy="533170"/>
              </a:xfrm>
              <a:prstGeom prst="rect">
                <a:avLst/>
              </a:prstGeom>
            </p:spPr>
          </p:pic>
          <p:sp>
            <p:nvSpPr>
              <p:cNvPr id="11" name="Rectangle 10">
                <a:extLst>
                  <a:ext uri="{FF2B5EF4-FFF2-40B4-BE49-F238E27FC236}">
                    <a16:creationId xmlns:a16="http://schemas.microsoft.com/office/drawing/2014/main" id="{7D97ED34-061A-2E3F-77D3-9D687C19A7C6}"/>
                  </a:ext>
                </a:extLst>
              </p:cNvPr>
              <p:cNvSpPr/>
              <p:nvPr/>
            </p:nvSpPr>
            <p:spPr>
              <a:xfrm>
                <a:off x="7081284" y="453099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1559139961"/>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EE91C-2338-096B-8C0A-02D7CABA252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543B8ED-943C-5A52-DE22-FE416CD2A81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defRPr/>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72E70E46-D14A-449C-7B5D-6E3E2EFD40A8}"/>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defRPr/>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590EBEC-91ED-B4A8-CEE9-D7AE4F366E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BE09A1C-8DF1-D86C-A14E-C548FF1D4C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8CED2E38-44CF-8BFD-7BF7-9F82723C75B0}"/>
              </a:ext>
            </a:extLst>
          </p:cNvPr>
          <p:cNvGrpSpPr/>
          <p:nvPr/>
        </p:nvGrpSpPr>
        <p:grpSpPr>
          <a:xfrm>
            <a:off x="2616869" y="1715835"/>
            <a:ext cx="6295592" cy="1711830"/>
            <a:chOff x="3489158" y="2347097"/>
            <a:chExt cx="8394123" cy="2282440"/>
          </a:xfrm>
        </p:grpSpPr>
        <p:pic>
          <p:nvPicPr>
            <p:cNvPr id="4" name="Picture 3">
              <a:extLst>
                <a:ext uri="{FF2B5EF4-FFF2-40B4-BE49-F238E27FC236}">
                  <a16:creationId xmlns:a16="http://schemas.microsoft.com/office/drawing/2014/main" id="{28ECFCA2-9E21-A0F1-DD0F-158B333BF020}"/>
                </a:ext>
              </a:extLst>
            </p:cNvPr>
            <p:cNvPicPr>
              <a:picLocks noChangeAspect="1"/>
            </p:cNvPicPr>
            <p:nvPr/>
          </p:nvPicPr>
          <p:blipFill>
            <a:blip r:embed="rId5">
              <a:extLst>
                <a:ext uri="{28A0092B-C50C-407E-A947-70E740481C1C}">
                  <a14:useLocalDpi xmlns:a14="http://schemas.microsoft.com/office/drawing/2010/main" val="0"/>
                </a:ext>
              </a:extLst>
            </a:blip>
            <a:srcRect l="12675" t="80521" r="1116" b="1752"/>
            <a:stretch>
              <a:fillRect/>
            </a:stretch>
          </p:blipFill>
          <p:spPr>
            <a:xfrm>
              <a:off x="3489158" y="2863345"/>
              <a:ext cx="8394123" cy="1766192"/>
            </a:xfrm>
            <a:prstGeom prst="rect">
              <a:avLst/>
            </a:prstGeom>
          </p:spPr>
        </p:pic>
        <p:pic>
          <p:nvPicPr>
            <p:cNvPr id="2" name="Picture 1">
              <a:extLst>
                <a:ext uri="{FF2B5EF4-FFF2-40B4-BE49-F238E27FC236}">
                  <a16:creationId xmlns:a16="http://schemas.microsoft.com/office/drawing/2014/main" id="{44D85C55-AD48-9148-7593-F0A100127AB9}"/>
                </a:ext>
              </a:extLst>
            </p:cNvPr>
            <p:cNvPicPr>
              <a:picLocks noChangeAspect="1"/>
            </p:cNvPicPr>
            <p:nvPr/>
          </p:nvPicPr>
          <p:blipFill>
            <a:blip r:embed="rId6"/>
            <a:srcRect t="8798" b="65251"/>
            <a:stretch>
              <a:fillRect/>
            </a:stretch>
          </p:blipFill>
          <p:spPr>
            <a:xfrm>
              <a:off x="3489158" y="2347097"/>
              <a:ext cx="8394123" cy="516248"/>
            </a:xfrm>
            <a:prstGeom prst="rect">
              <a:avLst/>
            </a:prstGeom>
          </p:spPr>
        </p:pic>
        <p:sp>
          <p:nvSpPr>
            <p:cNvPr id="9" name="Rectangle 8">
              <a:extLst>
                <a:ext uri="{FF2B5EF4-FFF2-40B4-BE49-F238E27FC236}">
                  <a16:creationId xmlns:a16="http://schemas.microsoft.com/office/drawing/2014/main" id="{E6976891-35F8-D197-A854-998C02896E5C}"/>
                </a:ext>
              </a:extLst>
            </p:cNvPr>
            <p:cNvSpPr/>
            <p:nvPr/>
          </p:nvSpPr>
          <p:spPr>
            <a:xfrm>
              <a:off x="7026442" y="2347097"/>
              <a:ext cx="1323474" cy="516248"/>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69410842"/>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13 July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Props1.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2.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DD3A76-24FE-472B-8301-9BA4D999158E}">
  <ds:schemaRefs>
    <ds:schemaRef ds:uri="http://www.w3.org/XML/1998/namespace"/>
    <ds:schemaRef ds:uri="http://schemas.microsoft.com/sharepoint/v3"/>
    <ds:schemaRef ds:uri="http://schemas.microsoft.com/office/2006/metadata/properties"/>
    <ds:schemaRef ds:uri="http://purl.org/dc/elements/1.1/"/>
    <ds:schemaRef ds:uri="http://purl.org/dc/dcmitype/"/>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842595ed-50a8-4110-8593-08600e5b5513"/>
    <ds:schemaRef ds:uri="ade7cddc-a987-4561-b3d2-525516dd4d48"/>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6170</TotalTime>
  <Words>1251</Words>
  <Application>Microsoft Office PowerPoint</Application>
  <PresentationFormat>On-screen Show (16:9)</PresentationFormat>
  <Paragraphs>278</Paragraphs>
  <Slides>29</Slides>
  <Notes>28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29</vt:i4>
      </vt:variant>
    </vt:vector>
  </HeadingPairs>
  <TitlesOfParts>
    <vt:vector size="36"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198</cp:revision>
  <dcterms:created xsi:type="dcterms:W3CDTF">2025-02-27T08:22:53Z</dcterms:created>
  <dcterms:modified xsi:type="dcterms:W3CDTF">2026-07-10T09:08:51Z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