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61" r:id="rId5"/>
  </p:sldMasterIdLst>
  <p:notesMasterIdLst>
    <p:notesMasterId r:id="rId33"/>
  </p:notesMasterIdLst>
  <p:sldIdLst>
    <p:sldId id="1786" r:id="rId6"/>
    <p:sldId id="1783" r:id="rId7"/>
    <p:sldId id="1785" r:id="rId8"/>
    <p:sldId id="1784" r:id="rId9"/>
    <p:sldId id="1787" r:id="rId10"/>
    <p:sldId id="291" r:id="rId11"/>
    <p:sldId id="1799" r:id="rId12"/>
    <p:sldId id="280" r:id="rId13"/>
    <p:sldId id="282" r:id="rId14"/>
    <p:sldId id="306" r:id="rId15"/>
    <p:sldId id="1791" r:id="rId16"/>
    <p:sldId id="1778" r:id="rId17"/>
    <p:sldId id="1788" r:id="rId18"/>
    <p:sldId id="324" r:id="rId19"/>
    <p:sldId id="1816" r:id="rId20"/>
    <p:sldId id="295" r:id="rId21"/>
    <p:sldId id="1823" r:id="rId22"/>
    <p:sldId id="1793" r:id="rId23"/>
    <p:sldId id="283" r:id="rId24"/>
    <p:sldId id="284" r:id="rId25"/>
    <p:sldId id="323" r:id="rId26"/>
    <p:sldId id="296" r:id="rId27"/>
    <p:sldId id="1805" r:id="rId28"/>
    <p:sldId id="1824" r:id="rId29"/>
    <p:sldId id="1817" r:id="rId30"/>
    <p:sldId id="1818" r:id="rId31"/>
    <p:sldId id="1806" r:id="rId32"/>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4374A"/>
    <a:srgbClr val="FFD966"/>
    <a:srgbClr val="10253F"/>
    <a:srgbClr val="FFCBAB"/>
    <a:srgbClr val="20222D"/>
    <a:srgbClr val="428E74"/>
    <a:srgbClr val="FFD95E"/>
    <a:srgbClr val="203864"/>
    <a:srgbClr val="45B9B9"/>
    <a:srgbClr val="ADEDD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525" autoAdjust="0"/>
    <p:restoredTop sz="94660"/>
  </p:normalViewPr>
  <p:slideViewPr>
    <p:cSldViewPr snapToGrid="0">
      <p:cViewPr varScale="1">
        <p:scale>
          <a:sx n="146" d="100"/>
          <a:sy n="146" d="100"/>
        </p:scale>
        <p:origin x="660"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viewProps" Target="viewProps.xml"/><Relationship Id="rId8" Type="http://schemas.openxmlformats.org/officeDocument/2006/relationships/slide" Target="slides/slide3.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D8D8A4-F909-4FE8-A306-A1D2BA4D8347}" type="datetimeFigureOut">
              <a:rPr lang="en-GB" smtClean="0"/>
              <a:t>17/07/2026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A26DDF-E56E-4706-B767-E61A6A4F16C8}" type="slidenum">
              <a:rPr lang="en-GB" smtClean="0"/>
              <a:t>‹#›</a:t>
            </a:fld>
            <a:endParaRPr lang="en-GB"/>
          </a:p>
        </p:txBody>
      </p:sp>
    </p:spTree>
    <p:extLst>
      <p:ext uri="{BB962C8B-B14F-4D97-AF65-F5344CB8AC3E}">
        <p14:creationId xmlns:p14="http://schemas.microsoft.com/office/powerpoint/2010/main" val="2433338691"/>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1</a:t>
            </a:fld>
            <a:endParaRPr lang="en-GB"/>
          </a:p>
        </p:txBody>
      </p:sp>
    </p:spTree>
    <p:extLst>
      <p:ext uri="{BB962C8B-B14F-4D97-AF65-F5344CB8AC3E}">
        <p14:creationId xmlns:p14="http://schemas.microsoft.com/office/powerpoint/2010/main" val="16420283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520E9E-19EC-4AF9-9850-4BEB8CCC9C70}" type="slidenum">
              <a:rPr lang="en-GB" smtClean="0"/>
              <a:t>2</a:t>
            </a:fld>
            <a:endParaRPr lang="en-GB"/>
          </a:p>
        </p:txBody>
      </p:sp>
    </p:spTree>
    <p:extLst>
      <p:ext uri="{BB962C8B-B14F-4D97-AF65-F5344CB8AC3E}">
        <p14:creationId xmlns:p14="http://schemas.microsoft.com/office/powerpoint/2010/main" val="33191960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r>
              <a:rPr lang="en-GB" dirty="0"/>
              <a:t>.</a:t>
            </a:r>
          </a:p>
          <a:p>
            <a:endParaRPr lang="en-US" dirty="0"/>
          </a:p>
        </p:txBody>
      </p:sp>
      <p:sp>
        <p:nvSpPr>
          <p:cNvPr id="4" name="Slide Number Placeholder 3"/>
          <p:cNvSpPr>
            <a:spLocks noGrp="1"/>
          </p:cNvSpPr>
          <p:nvPr>
            <p:ph type="sldNum" sz="quarter" idx="10"/>
          </p:nvPr>
        </p:nvSpPr>
        <p:spPr/>
        <p:txBody>
          <a:bodyPr/>
          <a:lstStyle/>
          <a:p>
            <a:fld id="{20520E9E-19EC-4AF9-9850-4BEB8CCC9C70}" type="slidenum">
              <a:rPr lang="en-GB" smtClean="0"/>
              <a:t>3</a:t>
            </a:fld>
            <a:endParaRPr lang="en-GB"/>
          </a:p>
        </p:txBody>
      </p:sp>
    </p:spTree>
    <p:extLst>
      <p:ext uri="{BB962C8B-B14F-4D97-AF65-F5344CB8AC3E}">
        <p14:creationId xmlns:p14="http://schemas.microsoft.com/office/powerpoint/2010/main" val="24585735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4</a:t>
            </a:fld>
            <a:endParaRPr lang="en-GB"/>
          </a:p>
        </p:txBody>
      </p:sp>
    </p:spTree>
    <p:extLst>
      <p:ext uri="{BB962C8B-B14F-4D97-AF65-F5344CB8AC3E}">
        <p14:creationId xmlns:p14="http://schemas.microsoft.com/office/powerpoint/2010/main" val="921441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5</a:t>
            </a:fld>
            <a:endParaRPr lang="en-GB"/>
          </a:p>
        </p:txBody>
      </p:sp>
    </p:spTree>
    <p:extLst>
      <p:ext uri="{BB962C8B-B14F-4D97-AF65-F5344CB8AC3E}">
        <p14:creationId xmlns:p14="http://schemas.microsoft.com/office/powerpoint/2010/main" val="23486199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6</a:t>
            </a:fld>
            <a:endParaRPr lang="en-GB"/>
          </a:p>
        </p:txBody>
      </p:sp>
    </p:spTree>
    <p:extLst>
      <p:ext uri="{BB962C8B-B14F-4D97-AF65-F5344CB8AC3E}">
        <p14:creationId xmlns:p14="http://schemas.microsoft.com/office/powerpoint/2010/main" val="21237458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880480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8</a:t>
            </a:fld>
            <a:endParaRPr lang="en-GB"/>
          </a:p>
        </p:txBody>
      </p:sp>
    </p:spTree>
    <p:extLst>
      <p:ext uri="{BB962C8B-B14F-4D97-AF65-F5344CB8AC3E}">
        <p14:creationId xmlns:p14="http://schemas.microsoft.com/office/powerpoint/2010/main" val="14415192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9</a:t>
            </a:fld>
            <a:endParaRPr lang="en-GB"/>
          </a:p>
        </p:txBody>
      </p:sp>
    </p:spTree>
    <p:extLst>
      <p:ext uri="{BB962C8B-B14F-4D97-AF65-F5344CB8AC3E}">
        <p14:creationId xmlns:p14="http://schemas.microsoft.com/office/powerpoint/2010/main" val="40823768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10</a:t>
            </a:fld>
            <a:endParaRPr lang="en-GB"/>
          </a:p>
        </p:txBody>
      </p:sp>
    </p:spTree>
    <p:extLst>
      <p:ext uri="{BB962C8B-B14F-4D97-AF65-F5344CB8AC3E}">
        <p14:creationId xmlns:p14="http://schemas.microsoft.com/office/powerpoint/2010/main" val="40079454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12</a:t>
            </a:fld>
            <a:endParaRPr lang="en-GB"/>
          </a:p>
        </p:txBody>
      </p:sp>
    </p:spTree>
    <p:extLst>
      <p:ext uri="{BB962C8B-B14F-4D97-AF65-F5344CB8AC3E}">
        <p14:creationId xmlns:p14="http://schemas.microsoft.com/office/powerpoint/2010/main" val="4809980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13</a:t>
            </a:fld>
            <a:endParaRPr lang="en-GB"/>
          </a:p>
        </p:txBody>
      </p:sp>
    </p:spTree>
    <p:extLst>
      <p:ext uri="{BB962C8B-B14F-4D97-AF65-F5344CB8AC3E}">
        <p14:creationId xmlns:p14="http://schemas.microsoft.com/office/powerpoint/2010/main" val="27782468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14</a:t>
            </a:fld>
            <a:endParaRPr lang="en-GB"/>
          </a:p>
        </p:txBody>
      </p:sp>
    </p:spTree>
    <p:extLst>
      <p:ext uri="{BB962C8B-B14F-4D97-AF65-F5344CB8AC3E}">
        <p14:creationId xmlns:p14="http://schemas.microsoft.com/office/powerpoint/2010/main" val="92485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55EEBA-83DF-356B-A40A-01C7B48B67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6B8270-72AC-FD54-FD63-AB67C3B8385D}"/>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29C61126-1C81-4955-B941-862148F6BC3E}"/>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AFA2F12D-4CFF-A49F-438C-9E2042CDB561}"/>
              </a:ext>
            </a:extLst>
          </p:cNvPr>
          <p:cNvSpPr>
            <a:spLocks noGrp="1"/>
          </p:cNvSpPr>
          <p:nvPr>
            <p:ph type="sldNum" sz="quarter" idx="10"/>
          </p:nvPr>
        </p:nvSpPr>
        <p:spPr/>
        <p:txBody>
          <a:bodyPr/>
          <a:lstStyle/>
          <a:p>
            <a:fld id="{20520E9E-19EC-4AF9-9850-4BEB8CCC9C70}" type="slidenum">
              <a:rPr lang="en-GB" smtClean="0"/>
              <a:t>15</a:t>
            </a:fld>
            <a:endParaRPr lang="en-GB"/>
          </a:p>
        </p:txBody>
      </p:sp>
    </p:spTree>
    <p:extLst>
      <p:ext uri="{BB962C8B-B14F-4D97-AF65-F5344CB8AC3E}">
        <p14:creationId xmlns:p14="http://schemas.microsoft.com/office/powerpoint/2010/main" val="393081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16</a:t>
            </a:fld>
            <a:endParaRPr lang="en-GB"/>
          </a:p>
        </p:txBody>
      </p:sp>
    </p:spTree>
    <p:extLst>
      <p:ext uri="{BB962C8B-B14F-4D97-AF65-F5344CB8AC3E}">
        <p14:creationId xmlns:p14="http://schemas.microsoft.com/office/powerpoint/2010/main" val="13946484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F3AB2B-635E-5339-0A8B-B4B7483282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EB2705-2DD5-C799-C600-801A45A03AE0}"/>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FFB6D1EB-023B-E76A-94A6-FC448E6B08D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67B0516-B86B-F8FC-5231-EFBA5627AB37}"/>
              </a:ext>
            </a:extLst>
          </p:cNvPr>
          <p:cNvSpPr>
            <a:spLocks noGrp="1"/>
          </p:cNvSpPr>
          <p:nvPr>
            <p:ph type="sldNum" sz="quarter" idx="10"/>
          </p:nvPr>
        </p:nvSpPr>
        <p:spPr/>
        <p:txBody>
          <a:bodyPr/>
          <a:lstStyle/>
          <a:p>
            <a:fld id="{20520E9E-19EC-4AF9-9850-4BEB8CCC9C70}" type="slidenum">
              <a:rPr lang="en-GB" smtClean="0"/>
              <a:t>17</a:t>
            </a:fld>
            <a:endParaRPr lang="en-GB"/>
          </a:p>
        </p:txBody>
      </p:sp>
    </p:spTree>
    <p:extLst>
      <p:ext uri="{BB962C8B-B14F-4D97-AF65-F5344CB8AC3E}">
        <p14:creationId xmlns:p14="http://schemas.microsoft.com/office/powerpoint/2010/main" val="237842862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18</a:t>
            </a:fld>
            <a:endParaRPr lang="en-GB"/>
          </a:p>
        </p:txBody>
      </p:sp>
    </p:spTree>
    <p:extLst>
      <p:ext uri="{BB962C8B-B14F-4D97-AF65-F5344CB8AC3E}">
        <p14:creationId xmlns:p14="http://schemas.microsoft.com/office/powerpoint/2010/main" val="15405671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19</a:t>
            </a:fld>
            <a:endParaRPr lang="en-GB"/>
          </a:p>
        </p:txBody>
      </p:sp>
    </p:spTree>
    <p:extLst>
      <p:ext uri="{BB962C8B-B14F-4D97-AF65-F5344CB8AC3E}">
        <p14:creationId xmlns:p14="http://schemas.microsoft.com/office/powerpoint/2010/main" val="27339063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20</a:t>
            </a:fld>
            <a:endParaRPr lang="en-GB"/>
          </a:p>
        </p:txBody>
      </p:sp>
    </p:spTree>
    <p:extLst>
      <p:ext uri="{BB962C8B-B14F-4D97-AF65-F5344CB8AC3E}">
        <p14:creationId xmlns:p14="http://schemas.microsoft.com/office/powerpoint/2010/main" val="404162481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21</a:t>
            </a:fld>
            <a:endParaRPr lang="en-GB"/>
          </a:p>
        </p:txBody>
      </p:sp>
    </p:spTree>
    <p:extLst>
      <p:ext uri="{BB962C8B-B14F-4D97-AF65-F5344CB8AC3E}">
        <p14:creationId xmlns:p14="http://schemas.microsoft.com/office/powerpoint/2010/main" val="15534711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22</a:t>
            </a:fld>
            <a:endParaRPr lang="en-GB"/>
          </a:p>
        </p:txBody>
      </p:sp>
    </p:spTree>
    <p:extLst>
      <p:ext uri="{BB962C8B-B14F-4D97-AF65-F5344CB8AC3E}">
        <p14:creationId xmlns:p14="http://schemas.microsoft.com/office/powerpoint/2010/main" val="42877223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D34ACC-2886-D00F-D39B-F3F76DB552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38CD7DA-8F05-8F90-BC79-0DAC2EC9B4E0}"/>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3A96FB45-BC7E-E029-AFB2-FB10A06FB75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81C0A0A5-5B8C-ABBB-A783-4DEB65ECFBE9}"/>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5326309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5BC714-03BC-7935-62E1-DEBD4BB05D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5B3C30-45D0-1337-1355-1ED8416CBCDB}"/>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D1405650-741D-091C-8247-644101C867B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5464C1CC-5FC0-604A-F47A-5C3F922F15E3}"/>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5014380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FCC6E3-3A63-2F72-F8F9-9D9BAFFC6E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5AB6AB-8D4C-78CD-F2F9-92D2381B6426}"/>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A3390B95-E1A2-D653-3C84-9EE67EC1BD27}"/>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F35FE501-9570-92B0-BB14-758AA98F3111}"/>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7394556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82B893-044D-F1C8-C666-EEF553D205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5937D1-1566-23C4-D3C1-226894B02D94}"/>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744318D6-BB85-16D3-D96F-DEBE535C5D0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585E1D90-1AFC-3913-928D-CC5E7689DD18}"/>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923221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FF2D93-09FD-0CF2-70E3-B66EAAFBB1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374C65-61A2-3B0E-4BF7-4A7DF9CF9DE3}"/>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CF56E427-6482-DD51-98E2-6E5C6FD1D124}"/>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9BF6BE43-E722-9125-8FFC-C0BEADD96AD5}"/>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664860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968902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Section Head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3022671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Two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31516654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1_Comparison">
    <p:spTree>
      <p:nvGrpSpPr>
        <p:cNvPr id="1" name=""/>
        <p:cNvGrpSpPr/>
        <p:nvPr/>
      </p:nvGrpSpPr>
      <p:grpSpPr>
        <a:xfrm>
          <a:off x="0" y="0"/>
          <a:ext cx="0" cy="0"/>
          <a:chOff x="0" y="0"/>
          <a:chExt cx="0" cy="0"/>
        </a:xfrm>
      </p:grpSpPr>
    </p:spTree>
    <p:extLst>
      <p:ext uri="{BB962C8B-B14F-4D97-AF65-F5344CB8AC3E}">
        <p14:creationId xmlns:p14="http://schemas.microsoft.com/office/powerpoint/2010/main" val="26079795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1_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val="33257753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1_Content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83792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1_Picture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16473071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1_Title and Vertical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9155183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1_Vertical Title and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30380100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486176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1_Section Head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8374589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1_Two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42713497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1_Comparison">
    <p:spTree>
      <p:nvGrpSpPr>
        <p:cNvPr id="1" name=""/>
        <p:cNvGrpSpPr/>
        <p:nvPr/>
      </p:nvGrpSpPr>
      <p:grpSpPr>
        <a:xfrm>
          <a:off x="0" y="0"/>
          <a:ext cx="0" cy="0"/>
          <a:chOff x="0" y="0"/>
          <a:chExt cx="0" cy="0"/>
        </a:xfrm>
      </p:grpSpPr>
    </p:spTree>
    <p:extLst>
      <p:ext uri="{BB962C8B-B14F-4D97-AF65-F5344CB8AC3E}">
        <p14:creationId xmlns:p14="http://schemas.microsoft.com/office/powerpoint/2010/main" val="143645549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1_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val="41585043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1_Content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38394348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1_Picture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28076053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1_Title and Vertical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408061151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1_Vertical Title and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9420943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e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image" Target="../media/image2.jpeg"/><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image" Target="../media/image1.jpeg"/><Relationship Id="rId5" Type="http://schemas.openxmlformats.org/officeDocument/2006/relationships/slideLayout" Target="../slideLayouts/slideLayout14.xml"/><Relationship Id="rId10" Type="http://schemas.openxmlformats.org/officeDocument/2006/relationships/theme" Target="../theme/theme2.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4E0EC"/>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A3421902-9160-436E-97AA-7E2930A04ECD}"/>
              </a:ext>
            </a:extLst>
          </p:cNvPr>
          <p:cNvGrpSpPr/>
          <p:nvPr userDrawn="1"/>
        </p:nvGrpSpPr>
        <p:grpSpPr>
          <a:xfrm>
            <a:off x="0" y="0"/>
            <a:ext cx="2444186" cy="4138182"/>
            <a:chOff x="0" y="0"/>
            <a:chExt cx="2333767" cy="3765957"/>
          </a:xfrm>
        </p:grpSpPr>
        <p:grpSp>
          <p:nvGrpSpPr>
            <p:cNvPr id="8" name="Group 7">
              <a:extLst>
                <a:ext uri="{FF2B5EF4-FFF2-40B4-BE49-F238E27FC236}">
                  <a16:creationId xmlns:a16="http://schemas.microsoft.com/office/drawing/2014/main" id="{09F2B570-2F9D-48C3-B5AE-CCC0C03F8E52}"/>
                </a:ext>
              </a:extLst>
            </p:cNvPr>
            <p:cNvGrpSpPr/>
            <p:nvPr/>
          </p:nvGrpSpPr>
          <p:grpSpPr>
            <a:xfrm>
              <a:off x="0" y="0"/>
              <a:ext cx="2333767" cy="3765957"/>
              <a:chOff x="0" y="0"/>
              <a:chExt cx="2305191" cy="3765957"/>
            </a:xfrm>
          </p:grpSpPr>
          <p:sp>
            <p:nvSpPr>
              <p:cNvPr id="12" name="TextBox 11">
                <a:extLst>
                  <a:ext uri="{FF2B5EF4-FFF2-40B4-BE49-F238E27FC236}">
                    <a16:creationId xmlns:a16="http://schemas.microsoft.com/office/drawing/2014/main" id="{70C75145-159A-4C42-9896-BA7B44244F11}"/>
                  </a:ext>
                </a:extLst>
              </p:cNvPr>
              <p:cNvSpPr txBox="1"/>
              <p:nvPr/>
            </p:nvSpPr>
            <p:spPr>
              <a:xfrm>
                <a:off x="0" y="0"/>
                <a:ext cx="2305191" cy="196177"/>
              </a:xfrm>
              <a:prstGeom prst="rect">
                <a:avLst/>
              </a:prstGeom>
              <a:solidFill>
                <a:schemeClr val="tx2">
                  <a:lumMod val="75000"/>
                </a:schemeClr>
              </a:solidFill>
            </p:spPr>
            <p:txBody>
              <a:bodyPr wrap="square" rtlCol="0">
                <a:spAutoFit/>
              </a:bodyPr>
              <a:lstStyle/>
              <a:p>
                <a:endParaRPr lang="en-GB" sz="1013" dirty="0">
                  <a:solidFill>
                    <a:schemeClr val="accent1"/>
                  </a:solidFill>
                </a:endParaRPr>
              </a:p>
            </p:txBody>
          </p:sp>
          <p:sp>
            <p:nvSpPr>
              <p:cNvPr id="13" name="TextBox 12">
                <a:extLst>
                  <a:ext uri="{FF2B5EF4-FFF2-40B4-BE49-F238E27FC236}">
                    <a16:creationId xmlns:a16="http://schemas.microsoft.com/office/drawing/2014/main" id="{4AFF06BE-5635-4E94-B936-6D29ED5136A2}"/>
                  </a:ext>
                </a:extLst>
              </p:cNvPr>
              <p:cNvSpPr txBox="1"/>
              <p:nvPr/>
            </p:nvSpPr>
            <p:spPr>
              <a:xfrm>
                <a:off x="66584" y="1736338"/>
                <a:ext cx="2166777" cy="2029619"/>
              </a:xfrm>
              <a:prstGeom prst="rect">
                <a:avLst/>
              </a:prstGeom>
              <a:noFill/>
            </p:spPr>
            <p:txBody>
              <a:bodyPr wrap="square" rtlCol="0">
                <a:spAutoFit/>
              </a:bodyPr>
              <a:lstStyle/>
              <a:p>
                <a:pPr algn="ctr">
                  <a:spcAft>
                    <a:spcPts val="900"/>
                  </a:spcAft>
                </a:pPr>
                <a:r>
                  <a:rPr lang="en-GB" sz="2800" dirty="0">
                    <a:solidFill>
                      <a:schemeClr val="accent1">
                        <a:lumMod val="75000"/>
                      </a:schemeClr>
                    </a:solidFill>
                    <a:latin typeface="Century Gothic" panose="020B0502020202020204" pitchFamily="34" charset="0"/>
                  </a:rPr>
                  <a:t>Student Bulletin</a:t>
                </a:r>
              </a:p>
              <a:p>
                <a:pPr algn="ctr">
                  <a:spcAft>
                    <a:spcPts val="900"/>
                  </a:spcAft>
                </a:pPr>
                <a:r>
                  <a:rPr lang="en-GB" sz="1600" dirty="0">
                    <a:solidFill>
                      <a:schemeClr val="accent1">
                        <a:lumMod val="75000"/>
                      </a:schemeClr>
                    </a:solidFill>
                    <a:latin typeface="Century Gothic" panose="020B0502020202020204" pitchFamily="34" charset="0"/>
                  </a:rPr>
                  <a:t>17 </a:t>
                </a:r>
                <a:r>
                  <a:rPr lang="en-GB" sz="1600" b="0" dirty="0">
                    <a:solidFill>
                      <a:schemeClr val="accent1">
                        <a:lumMod val="75000"/>
                      </a:schemeClr>
                    </a:solidFill>
                    <a:latin typeface="Century Gothic" panose="020B0502020202020204" pitchFamily="34" charset="0"/>
                  </a:rPr>
                  <a:t>March</a:t>
                </a:r>
                <a:r>
                  <a:rPr lang="en-GB" sz="1600" dirty="0">
                    <a:solidFill>
                      <a:schemeClr val="accent1">
                        <a:lumMod val="75000"/>
                      </a:schemeClr>
                    </a:solidFill>
                    <a:latin typeface="Century Gothic" panose="020B0502020202020204" pitchFamily="34" charset="0"/>
                  </a:rPr>
                  <a:t> 2025</a:t>
                </a:r>
              </a:p>
              <a:p>
                <a:pPr algn="ctr">
                  <a:spcAft>
                    <a:spcPts val="1350"/>
                  </a:spcAft>
                </a:pPr>
                <a:r>
                  <a:rPr lang="en-GB" sz="2000" b="1" dirty="0">
                    <a:solidFill>
                      <a:schemeClr val="accent1">
                        <a:lumMod val="75000"/>
                      </a:schemeClr>
                    </a:solidFill>
                    <a:latin typeface="Century Gothic" panose="020B0502020202020204" pitchFamily="34" charset="0"/>
                  </a:rPr>
                  <a:t>WEEK B</a:t>
                </a:r>
              </a:p>
              <a:p>
                <a:pPr algn="ctr"/>
                <a:endParaRPr lang="en-GB" sz="1013" dirty="0">
                  <a:solidFill>
                    <a:schemeClr val="bg1"/>
                  </a:solidFill>
                  <a:latin typeface="Century Gothic" panose="020B0502020202020204" pitchFamily="34" charset="0"/>
                </a:endParaRPr>
              </a:p>
              <a:p>
                <a:pPr algn="ctr"/>
                <a:r>
                  <a:rPr lang="en-GB" sz="1013" dirty="0">
                    <a:solidFill>
                      <a:schemeClr val="bg1"/>
                    </a:solidFill>
                    <a:latin typeface="Century Gothic" panose="020B0502020202020204" pitchFamily="34" charset="0"/>
                  </a:rPr>
                  <a:t> </a:t>
                </a:r>
              </a:p>
            </p:txBody>
          </p:sp>
        </p:grpSp>
        <p:grpSp>
          <p:nvGrpSpPr>
            <p:cNvPr id="9" name="Group 8">
              <a:extLst>
                <a:ext uri="{FF2B5EF4-FFF2-40B4-BE49-F238E27FC236}">
                  <a16:creationId xmlns:a16="http://schemas.microsoft.com/office/drawing/2014/main" id="{3F01FAA9-1949-4864-918B-32B772EBEB2E}"/>
                </a:ext>
              </a:extLst>
            </p:cNvPr>
            <p:cNvGrpSpPr/>
            <p:nvPr/>
          </p:nvGrpSpPr>
          <p:grpSpPr>
            <a:xfrm>
              <a:off x="396777" y="129816"/>
              <a:ext cx="1540212" cy="1004909"/>
              <a:chOff x="695277" y="137054"/>
              <a:chExt cx="1521353" cy="1004909"/>
            </a:xfrm>
          </p:grpSpPr>
          <p:pic>
            <p:nvPicPr>
              <p:cNvPr id="10" name="Picture 9">
                <a:extLst>
                  <a:ext uri="{FF2B5EF4-FFF2-40B4-BE49-F238E27FC236}">
                    <a16:creationId xmlns:a16="http://schemas.microsoft.com/office/drawing/2014/main" id="{F056AA44-5955-49A9-AE58-D706C84409E6}"/>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95277" y="137054"/>
                <a:ext cx="758054" cy="1004909"/>
              </a:xfrm>
              <a:prstGeom prst="rect">
                <a:avLst/>
              </a:prstGeom>
            </p:spPr>
          </p:pic>
          <p:pic>
            <p:nvPicPr>
              <p:cNvPr id="11" name="Picture 10">
                <a:extLst>
                  <a:ext uri="{FF2B5EF4-FFF2-40B4-BE49-F238E27FC236}">
                    <a16:creationId xmlns:a16="http://schemas.microsoft.com/office/drawing/2014/main" id="{62D3ADAD-5E87-4355-B356-49D399FE6AFF}"/>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453331" y="137055"/>
                <a:ext cx="763299" cy="1004908"/>
              </a:xfrm>
              <a:prstGeom prst="rect">
                <a:avLst/>
              </a:prstGeom>
            </p:spPr>
          </p:pic>
        </p:grpSp>
      </p:grpSp>
      <p:cxnSp>
        <p:nvCxnSpPr>
          <p:cNvPr id="14" name="Straight Connector 13">
            <a:extLst>
              <a:ext uri="{FF2B5EF4-FFF2-40B4-BE49-F238E27FC236}">
                <a16:creationId xmlns:a16="http://schemas.microsoft.com/office/drawing/2014/main" id="{D32DD8B2-E9B0-40D7-B763-0AB1D6EB2551}"/>
              </a:ext>
            </a:extLst>
          </p:cNvPr>
          <p:cNvCxnSpPr>
            <a:cxnSpLocks/>
          </p:cNvCxnSpPr>
          <p:nvPr userDrawn="1"/>
        </p:nvCxnSpPr>
        <p:spPr>
          <a:xfrm>
            <a:off x="2498474" y="139718"/>
            <a:ext cx="6518564" cy="20224"/>
          </a:xfrm>
          <a:prstGeom prst="line">
            <a:avLst/>
          </a:prstGeom>
          <a:noFill/>
          <a:ln w="76200" cap="flat" cmpd="sng" algn="ctr">
            <a:gradFill flip="none" rotWithShape="1">
              <a:gsLst>
                <a:gs pos="0">
                  <a:schemeClr val="tx2">
                    <a:lumMod val="75000"/>
                  </a:schemeClr>
                </a:gs>
                <a:gs pos="100000">
                  <a:srgbClr val="77BBE8"/>
                </a:gs>
                <a:gs pos="34000">
                  <a:srgbClr val="1E4280"/>
                </a:gs>
              </a:gsLst>
              <a:lin ang="0" scaled="1"/>
              <a:tileRect/>
            </a:gradFill>
            <a:prstDash val="solid"/>
            <a:miter lim="800000"/>
          </a:ln>
          <a:effectLst/>
        </p:spPr>
      </p:cxnSp>
    </p:spTree>
    <p:extLst>
      <p:ext uri="{BB962C8B-B14F-4D97-AF65-F5344CB8AC3E}">
        <p14:creationId xmlns:p14="http://schemas.microsoft.com/office/powerpoint/2010/main" val="553958082"/>
      </p:ext>
    </p:extLst>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6" r:id="rId6"/>
    <p:sldLayoutId id="2147483657" r:id="rId7"/>
    <p:sldLayoutId id="2147483658" r:id="rId8"/>
    <p:sldLayoutId id="2147483659" r:id="rId9"/>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D4E0EC"/>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A3421902-9160-436E-97AA-7E2930A04ECD}"/>
              </a:ext>
            </a:extLst>
          </p:cNvPr>
          <p:cNvGrpSpPr/>
          <p:nvPr userDrawn="1"/>
        </p:nvGrpSpPr>
        <p:grpSpPr>
          <a:xfrm>
            <a:off x="1" y="0"/>
            <a:ext cx="2444186" cy="4138183"/>
            <a:chOff x="0" y="0"/>
            <a:chExt cx="2333767" cy="3765957"/>
          </a:xfrm>
        </p:grpSpPr>
        <p:grpSp>
          <p:nvGrpSpPr>
            <p:cNvPr id="8" name="Group 7">
              <a:extLst>
                <a:ext uri="{FF2B5EF4-FFF2-40B4-BE49-F238E27FC236}">
                  <a16:creationId xmlns:a16="http://schemas.microsoft.com/office/drawing/2014/main" id="{09F2B570-2F9D-48C3-B5AE-CCC0C03F8E52}"/>
                </a:ext>
              </a:extLst>
            </p:cNvPr>
            <p:cNvGrpSpPr/>
            <p:nvPr/>
          </p:nvGrpSpPr>
          <p:grpSpPr>
            <a:xfrm>
              <a:off x="0" y="0"/>
              <a:ext cx="2333767" cy="3765957"/>
              <a:chOff x="0" y="0"/>
              <a:chExt cx="2305191" cy="3765957"/>
            </a:xfrm>
          </p:grpSpPr>
          <p:sp>
            <p:nvSpPr>
              <p:cNvPr id="12" name="TextBox 11">
                <a:extLst>
                  <a:ext uri="{FF2B5EF4-FFF2-40B4-BE49-F238E27FC236}">
                    <a16:creationId xmlns:a16="http://schemas.microsoft.com/office/drawing/2014/main" id="{70C75145-159A-4C42-9896-BA7B44244F11}"/>
                  </a:ext>
                </a:extLst>
              </p:cNvPr>
              <p:cNvSpPr txBox="1"/>
              <p:nvPr/>
            </p:nvSpPr>
            <p:spPr>
              <a:xfrm>
                <a:off x="0" y="0"/>
                <a:ext cx="2305191" cy="225883"/>
              </a:xfrm>
              <a:prstGeom prst="rect">
                <a:avLst/>
              </a:prstGeom>
              <a:solidFill>
                <a:schemeClr val="tx2">
                  <a:lumMod val="75000"/>
                </a:schemeClr>
              </a:solidFill>
            </p:spPr>
            <p:txBody>
              <a:bodyPr wrap="square" rtlCol="0">
                <a:spAutoFit/>
              </a:bodyPr>
              <a:lstStyle/>
              <a:p>
                <a:endParaRPr lang="en-GB" sz="1013" dirty="0">
                  <a:solidFill>
                    <a:schemeClr val="accent1"/>
                  </a:solidFill>
                </a:endParaRPr>
              </a:p>
            </p:txBody>
          </p:sp>
          <p:sp>
            <p:nvSpPr>
              <p:cNvPr id="13" name="TextBox 12">
                <a:extLst>
                  <a:ext uri="{FF2B5EF4-FFF2-40B4-BE49-F238E27FC236}">
                    <a16:creationId xmlns:a16="http://schemas.microsoft.com/office/drawing/2014/main" id="{4AFF06BE-5635-4E94-B936-6D29ED5136A2}"/>
                  </a:ext>
                </a:extLst>
              </p:cNvPr>
              <p:cNvSpPr txBox="1"/>
              <p:nvPr/>
            </p:nvSpPr>
            <p:spPr>
              <a:xfrm>
                <a:off x="66584" y="1736338"/>
                <a:ext cx="2166777" cy="2029619"/>
              </a:xfrm>
              <a:prstGeom prst="rect">
                <a:avLst/>
              </a:prstGeom>
              <a:noFill/>
            </p:spPr>
            <p:txBody>
              <a:bodyPr wrap="square" rtlCol="0">
                <a:spAutoFit/>
              </a:bodyPr>
              <a:lstStyle/>
              <a:p>
                <a:pPr algn="ctr">
                  <a:spcAft>
                    <a:spcPts val="900"/>
                  </a:spcAft>
                </a:pPr>
                <a:r>
                  <a:rPr lang="en-GB" sz="2800" dirty="0">
                    <a:solidFill>
                      <a:schemeClr val="accent1">
                        <a:lumMod val="75000"/>
                      </a:schemeClr>
                    </a:solidFill>
                    <a:latin typeface="Century Gothic" panose="020B0502020202020204" pitchFamily="34" charset="0"/>
                  </a:rPr>
                  <a:t>Student Bulletin</a:t>
                </a:r>
              </a:p>
              <a:p>
                <a:pPr algn="ctr">
                  <a:spcAft>
                    <a:spcPts val="900"/>
                  </a:spcAft>
                </a:pPr>
                <a:r>
                  <a:rPr lang="en-GB" sz="1600" dirty="0">
                    <a:solidFill>
                      <a:schemeClr val="accent1">
                        <a:lumMod val="75000"/>
                      </a:schemeClr>
                    </a:solidFill>
                    <a:latin typeface="Century Gothic" panose="020B0502020202020204" pitchFamily="34" charset="0"/>
                  </a:rPr>
                  <a:t>17 </a:t>
                </a:r>
                <a:r>
                  <a:rPr lang="en-GB" sz="1600" b="0" dirty="0">
                    <a:solidFill>
                      <a:schemeClr val="accent1">
                        <a:lumMod val="75000"/>
                      </a:schemeClr>
                    </a:solidFill>
                    <a:latin typeface="Century Gothic" panose="020B0502020202020204" pitchFamily="34" charset="0"/>
                  </a:rPr>
                  <a:t>March</a:t>
                </a:r>
                <a:r>
                  <a:rPr lang="en-GB" sz="1600" dirty="0">
                    <a:solidFill>
                      <a:schemeClr val="accent1">
                        <a:lumMod val="75000"/>
                      </a:schemeClr>
                    </a:solidFill>
                    <a:latin typeface="Century Gothic" panose="020B0502020202020204" pitchFamily="34" charset="0"/>
                  </a:rPr>
                  <a:t> 2025</a:t>
                </a:r>
              </a:p>
              <a:p>
                <a:pPr algn="ctr">
                  <a:spcAft>
                    <a:spcPts val="1350"/>
                  </a:spcAft>
                </a:pPr>
                <a:r>
                  <a:rPr lang="en-GB" sz="2000" b="1" dirty="0">
                    <a:solidFill>
                      <a:schemeClr val="accent1">
                        <a:lumMod val="75000"/>
                      </a:schemeClr>
                    </a:solidFill>
                    <a:latin typeface="Century Gothic" panose="020B0502020202020204" pitchFamily="34" charset="0"/>
                  </a:rPr>
                  <a:t>WEEK B</a:t>
                </a:r>
              </a:p>
              <a:p>
                <a:pPr algn="ctr"/>
                <a:endParaRPr lang="en-GB" sz="1013" dirty="0">
                  <a:solidFill>
                    <a:schemeClr val="bg1"/>
                  </a:solidFill>
                  <a:latin typeface="Century Gothic" panose="020B0502020202020204" pitchFamily="34" charset="0"/>
                </a:endParaRPr>
              </a:p>
              <a:p>
                <a:pPr algn="ctr"/>
                <a:r>
                  <a:rPr lang="en-GB" sz="1013" dirty="0">
                    <a:solidFill>
                      <a:schemeClr val="bg1"/>
                    </a:solidFill>
                    <a:latin typeface="Century Gothic" panose="020B0502020202020204" pitchFamily="34" charset="0"/>
                  </a:rPr>
                  <a:t> </a:t>
                </a:r>
              </a:p>
            </p:txBody>
          </p:sp>
        </p:grpSp>
        <p:grpSp>
          <p:nvGrpSpPr>
            <p:cNvPr id="9" name="Group 8">
              <a:extLst>
                <a:ext uri="{FF2B5EF4-FFF2-40B4-BE49-F238E27FC236}">
                  <a16:creationId xmlns:a16="http://schemas.microsoft.com/office/drawing/2014/main" id="{3F01FAA9-1949-4864-918B-32B772EBEB2E}"/>
                </a:ext>
              </a:extLst>
            </p:cNvPr>
            <p:cNvGrpSpPr/>
            <p:nvPr/>
          </p:nvGrpSpPr>
          <p:grpSpPr>
            <a:xfrm>
              <a:off x="396777" y="129816"/>
              <a:ext cx="1540212" cy="1004909"/>
              <a:chOff x="695277" y="137054"/>
              <a:chExt cx="1521353" cy="1004909"/>
            </a:xfrm>
          </p:grpSpPr>
          <p:pic>
            <p:nvPicPr>
              <p:cNvPr id="10" name="Picture 9">
                <a:extLst>
                  <a:ext uri="{FF2B5EF4-FFF2-40B4-BE49-F238E27FC236}">
                    <a16:creationId xmlns:a16="http://schemas.microsoft.com/office/drawing/2014/main" id="{F056AA44-5955-49A9-AE58-D706C84409E6}"/>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95277" y="137054"/>
                <a:ext cx="758054" cy="1004909"/>
              </a:xfrm>
              <a:prstGeom prst="rect">
                <a:avLst/>
              </a:prstGeom>
            </p:spPr>
          </p:pic>
          <p:pic>
            <p:nvPicPr>
              <p:cNvPr id="11" name="Picture 10">
                <a:extLst>
                  <a:ext uri="{FF2B5EF4-FFF2-40B4-BE49-F238E27FC236}">
                    <a16:creationId xmlns:a16="http://schemas.microsoft.com/office/drawing/2014/main" id="{62D3ADAD-5E87-4355-B356-49D399FE6AFF}"/>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453331" y="137055"/>
                <a:ext cx="763299" cy="1004908"/>
              </a:xfrm>
              <a:prstGeom prst="rect">
                <a:avLst/>
              </a:prstGeom>
            </p:spPr>
          </p:pic>
        </p:grpSp>
      </p:grpSp>
      <p:cxnSp>
        <p:nvCxnSpPr>
          <p:cNvPr id="14" name="Straight Connector 13">
            <a:extLst>
              <a:ext uri="{FF2B5EF4-FFF2-40B4-BE49-F238E27FC236}">
                <a16:creationId xmlns:a16="http://schemas.microsoft.com/office/drawing/2014/main" id="{D32DD8B2-E9B0-40D7-B763-0AB1D6EB2551}"/>
              </a:ext>
            </a:extLst>
          </p:cNvPr>
          <p:cNvCxnSpPr>
            <a:cxnSpLocks/>
          </p:cNvCxnSpPr>
          <p:nvPr userDrawn="1"/>
        </p:nvCxnSpPr>
        <p:spPr>
          <a:xfrm>
            <a:off x="2498476" y="139719"/>
            <a:ext cx="6518564" cy="20224"/>
          </a:xfrm>
          <a:prstGeom prst="line">
            <a:avLst/>
          </a:prstGeom>
          <a:noFill/>
          <a:ln w="76200" cap="flat" cmpd="sng" algn="ctr">
            <a:gradFill flip="none" rotWithShape="1">
              <a:gsLst>
                <a:gs pos="0">
                  <a:schemeClr val="tx2">
                    <a:lumMod val="75000"/>
                  </a:schemeClr>
                </a:gs>
                <a:gs pos="100000">
                  <a:srgbClr val="77BBE8"/>
                </a:gs>
                <a:gs pos="34000">
                  <a:srgbClr val="1E4280"/>
                </a:gs>
              </a:gsLst>
              <a:lin ang="0" scaled="1"/>
              <a:tileRect/>
            </a:gradFill>
            <a:prstDash val="solid"/>
            <a:miter lim="800000"/>
          </a:ln>
          <a:effectLst/>
        </p:spPr>
      </p:cxnSp>
    </p:spTree>
    <p:extLst>
      <p:ext uri="{BB962C8B-B14F-4D97-AF65-F5344CB8AC3E}">
        <p14:creationId xmlns:p14="http://schemas.microsoft.com/office/powerpoint/2010/main" val="1256587991"/>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Lst>
  <p:txStyles>
    <p:titleStyle>
      <a:lvl1pPr algn="l" defTabSz="685766"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2" indent="-171442" algn="l" defTabSz="685766"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766" rtl="0" eaLnBrk="1" latinLnBrk="0" hangingPunct="1">
        <a:defRPr sz="1350" kern="1200">
          <a:solidFill>
            <a:schemeClr val="tx1"/>
          </a:solidFill>
          <a:latin typeface="+mn-lt"/>
          <a:ea typeface="+mn-ea"/>
          <a:cs typeface="+mn-cs"/>
        </a:defRPr>
      </a:lvl1pPr>
      <a:lvl2pPr marL="342884" algn="l" defTabSz="685766" rtl="0" eaLnBrk="1" latinLnBrk="0" hangingPunct="1">
        <a:defRPr sz="1350" kern="1200">
          <a:solidFill>
            <a:schemeClr val="tx1"/>
          </a:solidFill>
          <a:latin typeface="+mn-lt"/>
          <a:ea typeface="+mn-ea"/>
          <a:cs typeface="+mn-cs"/>
        </a:defRPr>
      </a:lvl2pPr>
      <a:lvl3pPr marL="685766" algn="l" defTabSz="685766" rtl="0" eaLnBrk="1" latinLnBrk="0" hangingPunct="1">
        <a:defRPr sz="1350" kern="1200">
          <a:solidFill>
            <a:schemeClr val="tx1"/>
          </a:solidFill>
          <a:latin typeface="+mn-lt"/>
          <a:ea typeface="+mn-ea"/>
          <a:cs typeface="+mn-cs"/>
        </a:defRPr>
      </a:lvl3pPr>
      <a:lvl4pPr marL="1028649" algn="l" defTabSz="685766" rtl="0" eaLnBrk="1" latinLnBrk="0" hangingPunct="1">
        <a:defRPr sz="1350" kern="1200">
          <a:solidFill>
            <a:schemeClr val="tx1"/>
          </a:solidFill>
          <a:latin typeface="+mn-lt"/>
          <a:ea typeface="+mn-ea"/>
          <a:cs typeface="+mn-cs"/>
        </a:defRPr>
      </a:lvl4pPr>
      <a:lvl5pPr marL="1371532" algn="l" defTabSz="685766" rtl="0" eaLnBrk="1" latinLnBrk="0" hangingPunct="1">
        <a:defRPr sz="1350" kern="1200">
          <a:solidFill>
            <a:schemeClr val="tx1"/>
          </a:solidFill>
          <a:latin typeface="+mn-lt"/>
          <a:ea typeface="+mn-ea"/>
          <a:cs typeface="+mn-cs"/>
        </a:defRPr>
      </a:lvl5pPr>
      <a:lvl6pPr marL="1714415" algn="l" defTabSz="685766" rtl="0" eaLnBrk="1" latinLnBrk="0" hangingPunct="1">
        <a:defRPr sz="1350" kern="1200">
          <a:solidFill>
            <a:schemeClr val="tx1"/>
          </a:solidFill>
          <a:latin typeface="+mn-lt"/>
          <a:ea typeface="+mn-ea"/>
          <a:cs typeface="+mn-cs"/>
        </a:defRPr>
      </a:lvl6pPr>
      <a:lvl7pPr marL="2057297" algn="l" defTabSz="685766" rtl="0" eaLnBrk="1" latinLnBrk="0" hangingPunct="1">
        <a:defRPr sz="1350" kern="1200">
          <a:solidFill>
            <a:schemeClr val="tx1"/>
          </a:solidFill>
          <a:latin typeface="+mn-lt"/>
          <a:ea typeface="+mn-ea"/>
          <a:cs typeface="+mn-cs"/>
        </a:defRPr>
      </a:lvl7pPr>
      <a:lvl8pPr marL="2400180" algn="l" defTabSz="685766" rtl="0" eaLnBrk="1" latinLnBrk="0" hangingPunct="1">
        <a:defRPr sz="1350" kern="1200">
          <a:solidFill>
            <a:schemeClr val="tx1"/>
          </a:solidFill>
          <a:latin typeface="+mn-lt"/>
          <a:ea typeface="+mn-ea"/>
          <a:cs typeface="+mn-cs"/>
        </a:defRPr>
      </a:lvl8pPr>
      <a:lvl9pPr marL="2743064" algn="l" defTabSz="685766"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hyperlink" Target="https://www.southdartmoor.devon.sch.uk/page/?title=Medical+Team&amp;pid=300"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4.jpeg"/></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2.jpg"/><Relationship Id="rId4" Type="http://schemas.openxmlformats.org/officeDocument/2006/relationships/image" Target="../media/image4.jpeg"/></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4.jpeg"/></Relationships>
</file>

<file path=ppt/slides/_rels/slide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4.jpeg"/></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microsoft.com/office/2007/relationships/hdphoto" Target="../media/hdphoto2.wdp"/></Relationships>
</file>

<file path=ppt/slides/_rels/slide1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2.xml"/><Relationship Id="rId1" Type="http://schemas.openxmlformats.org/officeDocument/2006/relationships/slideLayout" Target="../slideLayouts/slideLayout10.xml"/><Relationship Id="rId5" Type="http://schemas.openxmlformats.org/officeDocument/2006/relationships/image" Target="../media/image4.jpeg"/><Relationship Id="rId4" Type="http://schemas.openxmlformats.org/officeDocument/2006/relationships/image" Target="../media/image3.jpeg"/></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3.xml"/><Relationship Id="rId1" Type="http://schemas.openxmlformats.org/officeDocument/2006/relationships/slideLayout" Target="../slideLayouts/slideLayout10.xml"/><Relationship Id="rId5" Type="http://schemas.openxmlformats.org/officeDocument/2006/relationships/image" Target="../media/image4.jpeg"/><Relationship Id="rId4" Type="http://schemas.openxmlformats.org/officeDocument/2006/relationships/image" Target="../media/image3.jpeg"/></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4.xml"/><Relationship Id="rId1" Type="http://schemas.openxmlformats.org/officeDocument/2006/relationships/slideLayout" Target="../slideLayouts/slideLayout10.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1.png"/></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5.xml"/><Relationship Id="rId1" Type="http://schemas.openxmlformats.org/officeDocument/2006/relationships/slideLayout" Target="../slideLayouts/slideLayout10.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1.png"/></Relationships>
</file>

<file path=ppt/slides/_rels/slide2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6.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3227874650"/>
              </p:ext>
            </p:extLst>
          </p:nvPr>
        </p:nvGraphicFramePr>
        <p:xfrm>
          <a:off x="2568387" y="1217163"/>
          <a:ext cx="6352397" cy="2142343"/>
        </p:xfrm>
        <a:graphic>
          <a:graphicData uri="http://schemas.openxmlformats.org/drawingml/2006/table">
            <a:tbl>
              <a:tblPr firstRow="1" bandRow="1">
                <a:tableStyleId>{5C22544A-7EE6-4342-B048-85BDC9FD1C3A}</a:tableStyleId>
              </a:tblPr>
              <a:tblGrid>
                <a:gridCol w="1109533">
                  <a:extLst>
                    <a:ext uri="{9D8B030D-6E8A-4147-A177-3AD203B41FA5}">
                      <a16:colId xmlns:a16="http://schemas.microsoft.com/office/drawing/2014/main" val="733777796"/>
                    </a:ext>
                  </a:extLst>
                </a:gridCol>
                <a:gridCol w="2594750">
                  <a:extLst>
                    <a:ext uri="{9D8B030D-6E8A-4147-A177-3AD203B41FA5}">
                      <a16:colId xmlns:a16="http://schemas.microsoft.com/office/drawing/2014/main" val="3101709388"/>
                    </a:ext>
                  </a:extLst>
                </a:gridCol>
                <a:gridCol w="2648114">
                  <a:extLst>
                    <a:ext uri="{9D8B030D-6E8A-4147-A177-3AD203B41FA5}">
                      <a16:colId xmlns:a16="http://schemas.microsoft.com/office/drawing/2014/main" val="3037278782"/>
                    </a:ext>
                  </a:extLst>
                </a:gridCol>
              </a:tblGrid>
              <a:tr h="285117">
                <a:tc>
                  <a:txBody>
                    <a:bodyPr/>
                    <a:lstStyle/>
                    <a:p>
                      <a:r>
                        <a:rPr lang="en-GB" dirty="0"/>
                        <a:t>BREAK 1</a:t>
                      </a:r>
                    </a:p>
                  </a:txBody>
                  <a:tcPr anchor="ctr">
                    <a:lnL w="6350" cap="flat" cmpd="sng" algn="ctr">
                      <a:solidFill>
                        <a:schemeClr val="tx2">
                          <a:lumMod val="50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43133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solidFill>
                            <a:srgbClr val="34374A"/>
                          </a:solidFill>
                        </a:rPr>
                        <a:t>SPARX</a:t>
                      </a:r>
                      <a:r>
                        <a:rPr lang="en-GB" sz="1000" dirty="0">
                          <a:solidFill>
                            <a:srgbClr val="34374A"/>
                          </a:solidFill>
                        </a:rPr>
                        <a:t> - all years in B1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solidFill>
                            <a:srgbClr val="34374A"/>
                          </a:solidFill>
                        </a:rPr>
                        <a:t>SPARX</a:t>
                      </a:r>
                      <a:r>
                        <a:rPr lang="en-GB" sz="1000" dirty="0">
                          <a:solidFill>
                            <a:srgbClr val="34374A"/>
                          </a:solidFill>
                        </a:rPr>
                        <a:t> - all years in B1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rowSpan="3">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b="0" kern="1200" dirty="0">
                        <a:solidFill>
                          <a:schemeClr val="bg1"/>
                        </a:solidFill>
                        <a:effectLst/>
                        <a:latin typeface="+mn-lt"/>
                        <a:ea typeface="+mn-ea"/>
                        <a:cs typeface="+mn-cs"/>
                      </a:endParaRP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19543453"/>
                  </a:ext>
                </a:extLst>
              </a:tr>
              <a:tr h="438473">
                <a:tc row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10253F"/>
                        </a:solidFill>
                        <a:effectLst/>
                        <a:uLnTx/>
                        <a:uFillTx/>
                        <a:latin typeface="+mn-lt"/>
                        <a:ea typeface="+mn-ea"/>
                        <a:cs typeface="+mn-cs"/>
                      </a:endParaRP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Dance Club</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Year 7 and 8 in DA1</a:t>
                      </a:r>
                      <a:endParaRPr kumimoji="0" lang="en-GB" sz="10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rgbClr val="FF9376"/>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200" b="0" kern="1200" dirty="0">
                        <a:solidFill>
                          <a:schemeClr val="tx2">
                            <a:lumMod val="50000"/>
                          </a:schemeClr>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tx2">
                          <a:lumMod val="75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34304332"/>
                  </a:ext>
                </a:extLst>
              </a:tr>
              <a:tr h="609600">
                <a:tc vMerge="1">
                  <a:txBody>
                    <a:bodyPr/>
                    <a:lstStyle/>
                    <a:p>
                      <a:endParaRPr lang="en-GB" dirty="0"/>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Ball Games </a:t>
                      </a:r>
                      <a:r>
                        <a:rPr lang="en-GB" sz="1000" b="0" kern="1200" dirty="0">
                          <a:solidFill>
                            <a:srgbClr val="34374A"/>
                          </a:solidFill>
                          <a:effectLst/>
                          <a:latin typeface="+mn-lt"/>
                          <a:ea typeface="+mn-ea"/>
                          <a:cs typeface="+mn-cs"/>
                        </a:rPr>
                        <a:t>-</a:t>
                      </a:r>
                      <a:r>
                        <a:rPr lang="en-GB" sz="1000" b="1" kern="1200" dirty="0">
                          <a:solidFill>
                            <a:srgbClr val="34374A"/>
                          </a:solidFill>
                          <a:effectLst/>
                          <a:latin typeface="+mn-lt"/>
                          <a:ea typeface="+mn-ea"/>
                          <a:cs typeface="+mn-cs"/>
                        </a:rPr>
                        <a:t> </a:t>
                      </a:r>
                      <a:r>
                        <a:rPr lang="en-GB" sz="1000" b="0" kern="1200" dirty="0">
                          <a:solidFill>
                            <a:srgbClr val="34374A"/>
                          </a:solidFill>
                          <a:effectLst/>
                          <a:latin typeface="+mn-lt"/>
                          <a:ea typeface="+mn-ea"/>
                          <a:cs typeface="+mn-cs"/>
                        </a:rPr>
                        <a:t>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Health and Fitness Club </a:t>
                      </a:r>
                      <a:r>
                        <a:rPr lang="en-GB" sz="1000" b="0" kern="1200" dirty="0">
                          <a:solidFill>
                            <a:srgbClr val="34374A"/>
                          </a:solidFill>
                          <a:effectLst/>
                          <a:latin typeface="+mn-lt"/>
                          <a:ea typeface="+mn-ea"/>
                          <a:cs typeface="+mn-cs"/>
                        </a:rPr>
                        <a:t>- </a:t>
                      </a:r>
                      <a:r>
                        <a:rPr lang="en-GB" sz="1000" b="1" kern="1200" dirty="0">
                          <a:solidFill>
                            <a:srgbClr val="34374A"/>
                          </a:solidFill>
                          <a:effectLst/>
                          <a:latin typeface="+mn-lt"/>
                          <a:ea typeface="+mn-ea"/>
                          <a:cs typeface="+mn-cs"/>
                        </a:rPr>
                        <a:t>GIRLS ONLY </a:t>
                      </a:r>
                      <a:r>
                        <a:rPr lang="en-GB" sz="1000" b="0" kern="1200" dirty="0">
                          <a:solidFill>
                            <a:srgbClr val="34374A"/>
                          </a:solidFill>
                          <a:effectLst/>
                          <a:latin typeface="+mn-lt"/>
                          <a:ea typeface="+mn-ea"/>
                          <a:cs typeface="+mn-cs"/>
                        </a:rPr>
                        <a:t>in the Fitness Suite</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Basketball</a:t>
                      </a:r>
                      <a:r>
                        <a:rPr lang="en-GB" sz="1000" b="0" kern="1200" dirty="0">
                          <a:solidFill>
                            <a:srgbClr val="34374A"/>
                          </a:solidFill>
                          <a:effectLst/>
                          <a:latin typeface="+mn-lt"/>
                          <a:ea typeface="+mn-ea"/>
                          <a:cs typeface="+mn-cs"/>
                        </a:rPr>
                        <a:t> - Year 11 in the Gymnasium</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Dance Club </a:t>
                      </a:r>
                      <a:r>
                        <a:rPr lang="en-GB" sz="1000" b="0" kern="1200" dirty="0">
                          <a:solidFill>
                            <a:srgbClr val="34374A"/>
                          </a:solidFill>
                          <a:effectLst/>
                          <a:latin typeface="+mn-lt"/>
                          <a:ea typeface="+mn-ea"/>
                          <a:cs typeface="+mn-cs"/>
                        </a:rPr>
                        <a:t>- Year 7 and 8 in DA1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rgbClr val="FFD966"/>
                    </a:solidFill>
                  </a:tcPr>
                </a:tc>
                <a:tc vMerge="1">
                  <a:txBody>
                    <a:bodyPr/>
                    <a:lstStyle/>
                    <a:p>
                      <a:endParaRPr lang="en-GB" dirty="0"/>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22080903"/>
                  </a:ext>
                </a:extLst>
              </a:tr>
            </a:tbl>
          </a:graphicData>
        </a:graphic>
      </p:graphicFrame>
      <p:sp>
        <p:nvSpPr>
          <p:cNvPr id="7" name="TextBox 6"/>
          <p:cNvSpPr txBox="1"/>
          <p:nvPr/>
        </p:nvSpPr>
        <p:spPr>
          <a:xfrm>
            <a:off x="2341072" y="147857"/>
            <a:ext cx="6795171" cy="769441"/>
          </a:xfrm>
          <a:prstGeom prst="rect">
            <a:avLst/>
          </a:prstGeom>
          <a:noFill/>
        </p:spPr>
        <p:txBody>
          <a:bodyPr wrap="square" rtlCol="0">
            <a:spAutoFit/>
          </a:bodyPr>
          <a:lstStyle/>
          <a:p>
            <a:pPr algn="ctr"/>
            <a:r>
              <a:rPr lang="en-GB" sz="2600" dirty="0">
                <a:solidFill>
                  <a:srgbClr val="34374A"/>
                </a:solidFill>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Monday</a:t>
            </a:r>
            <a:endParaRPr lang="en-GB" sz="2400" dirty="0">
              <a:solidFill>
                <a:srgbClr val="34374A"/>
              </a:solidFill>
              <a:latin typeface="Century Gothic" panose="020B0502020202020204" pitchFamily="34" charset="0"/>
            </a:endParaRPr>
          </a:p>
        </p:txBody>
      </p:sp>
      <p:sp>
        <p:nvSpPr>
          <p:cNvPr id="4" name="Rectangle 3">
            <a:extLst>
              <a:ext uri="{FF2B5EF4-FFF2-40B4-BE49-F238E27FC236}">
                <a16:creationId xmlns:a16="http://schemas.microsoft.com/office/drawing/2014/main" id="{D8AB0B68-851D-FAC4-5394-794E2E427837}"/>
              </a:ext>
            </a:extLst>
          </p:cNvPr>
          <p:cNvSpPr/>
          <p:nvPr/>
        </p:nvSpPr>
        <p:spPr>
          <a:xfrm>
            <a:off x="-63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July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5" name="Picture 4">
            <a:extLst>
              <a:ext uri="{FF2B5EF4-FFF2-40B4-BE49-F238E27FC236}">
                <a16:creationId xmlns:a16="http://schemas.microsoft.com/office/drawing/2014/main" id="{AAB09DBB-1475-E283-F633-278D4CFD9F3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6" name="Picture 5">
            <a:extLst>
              <a:ext uri="{FF2B5EF4-FFF2-40B4-BE49-F238E27FC236}">
                <a16:creationId xmlns:a16="http://schemas.microsoft.com/office/drawing/2014/main" id="{935E4B43-463B-A9C7-62F8-E74489F3445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229069027"/>
      </p:ext>
    </p:extLst>
  </p:cSld>
  <p:clrMapOvr>
    <a:masterClrMapping/>
  </p:clrMapOvr>
  <p:transition spd="slow">
    <p:cover/>
  </p:transition>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D6F9C65-7F71-9AA8-FA15-BB5F923479A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July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2118830841"/>
              </p:ext>
            </p:extLst>
          </p:nvPr>
        </p:nvGraphicFramePr>
        <p:xfrm>
          <a:off x="2557207" y="1198199"/>
          <a:ext cx="6362902" cy="2400300"/>
        </p:xfrm>
        <a:graphic>
          <a:graphicData uri="http://schemas.openxmlformats.org/drawingml/2006/table">
            <a:tbl>
              <a:tblPr firstRow="1" bandRow="1">
                <a:tableStyleId>{5C22544A-7EE6-4342-B048-85BDC9FD1C3A}</a:tableStyleId>
              </a:tblPr>
              <a:tblGrid>
                <a:gridCol w="1161907">
                  <a:extLst>
                    <a:ext uri="{9D8B030D-6E8A-4147-A177-3AD203B41FA5}">
                      <a16:colId xmlns:a16="http://schemas.microsoft.com/office/drawing/2014/main" val="733777796"/>
                    </a:ext>
                  </a:extLst>
                </a:gridCol>
                <a:gridCol w="2351314">
                  <a:extLst>
                    <a:ext uri="{9D8B030D-6E8A-4147-A177-3AD203B41FA5}">
                      <a16:colId xmlns:a16="http://schemas.microsoft.com/office/drawing/2014/main" val="3101709388"/>
                    </a:ext>
                  </a:extLst>
                </a:gridCol>
                <a:gridCol w="2849681">
                  <a:extLst>
                    <a:ext uri="{9D8B030D-6E8A-4147-A177-3AD203B41FA5}">
                      <a16:colId xmlns:a16="http://schemas.microsoft.com/office/drawing/2014/main" val="3037278782"/>
                    </a:ext>
                  </a:extLst>
                </a:gridCol>
              </a:tblGrid>
              <a:tr h="281947">
                <a:tc>
                  <a:txBody>
                    <a:bodyPr/>
                    <a:lstStyle/>
                    <a:p>
                      <a:r>
                        <a:rPr lang="en-GB" dirty="0"/>
                        <a:t>BREAK 1</a:t>
                      </a:r>
                    </a:p>
                  </a:txBody>
                  <a:tcPr anchor="ctr">
                    <a:lnL w="12700" cap="flat" cmpd="sng" algn="ctr">
                      <a:solidFill>
                        <a:schemeClr val="tx2">
                          <a:lumMod val="75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12700" cap="flat" cmpd="sng" algn="ctr">
                      <a:solidFill>
                        <a:schemeClr val="tx2">
                          <a:lumMod val="75000"/>
                        </a:schemeClr>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462303">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Girls Football Club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Rounders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on the Front Field </a:t>
                      </a:r>
                      <a:r>
                        <a:rPr kumimoji="0" lang="en-GB" sz="900" b="1" i="0" u="none" strike="noStrike" kern="1200" cap="none" spc="0" normalizeH="0" baseline="0" noProof="0" dirty="0">
                          <a:ln>
                            <a:noFill/>
                          </a:ln>
                          <a:solidFill>
                            <a:srgbClr val="34374A"/>
                          </a:solidFill>
                          <a:effectLst/>
                          <a:uLnTx/>
                          <a:uFillTx/>
                          <a:latin typeface="+mn-lt"/>
                          <a:ea typeface="+mn-ea"/>
                          <a:cs typeface="+mn-cs"/>
                        </a:rPr>
                        <a:t>WEEK B</a:t>
                      </a:r>
                      <a:endParaRPr kumimoji="0" lang="en-GB" sz="1000" b="1" i="0" u="none" strike="noStrike" kern="1200" cap="none" spc="0" normalizeH="0" baseline="0" noProof="0" dirty="0">
                        <a:ln>
                          <a:noFill/>
                        </a:ln>
                        <a:solidFill>
                          <a:srgbClr val="34374A"/>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Badminton </a:t>
                      </a:r>
                      <a:r>
                        <a:rPr kumimoji="0" lang="en-GB" sz="1000" b="0" i="0" u="none" strike="noStrike" kern="1200" cap="none" spc="0" normalizeH="0" baseline="0" noProof="0" dirty="0">
                          <a:ln>
                            <a:noFill/>
                          </a:ln>
                          <a:solidFill>
                            <a:srgbClr val="34374A"/>
                          </a:solidFill>
                          <a:effectLst/>
                          <a:uLnTx/>
                          <a:uFillTx/>
                          <a:latin typeface="+mn-lt"/>
                          <a:ea typeface="+mn-ea"/>
                          <a:cs typeface="+mn-cs"/>
                        </a:rPr>
                        <a:t>- Year 7 and 8 in the Sports Hall</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Health and Fitness Club </a:t>
                      </a:r>
                      <a:r>
                        <a:rPr kumimoji="0" lang="en-GB" sz="1000" b="0" i="0" u="none" strike="noStrike" kern="1200" cap="none" spc="0" normalizeH="0" baseline="0" noProof="0" dirty="0">
                          <a:ln>
                            <a:noFill/>
                          </a:ln>
                          <a:solidFill>
                            <a:srgbClr val="34374A"/>
                          </a:solidFill>
                          <a:effectLst/>
                          <a:uLnTx/>
                          <a:uFillTx/>
                          <a:latin typeface="+mn-lt"/>
                          <a:ea typeface="+mn-ea"/>
                          <a:cs typeface="+mn-cs"/>
                        </a:rPr>
                        <a:t>- GIRLS ONLY in the Sports Hall</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FD966"/>
                    </a:solidFill>
                  </a:tcPr>
                </a:tc>
                <a:extLst>
                  <a:ext uri="{0D108BD9-81ED-4DB2-BD59-A6C34878D82A}">
                    <a16:rowId xmlns:a16="http://schemas.microsoft.com/office/drawing/2014/main" val="709169957"/>
                  </a:ext>
                </a:extLst>
              </a:tr>
              <a:tr h="792480">
                <a:tc>
                  <a:txBody>
                    <a:bodyPr/>
                    <a:lstStyle/>
                    <a:p>
                      <a:endParaRPr lang="en-GB" dirty="0"/>
                    </a:p>
                  </a:txBody>
                  <a:tcP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Ball Games </a:t>
                      </a:r>
                      <a:r>
                        <a:rPr kumimoji="0" lang="en-GB" sz="1000" b="0" i="0" u="none" strike="noStrike" kern="1200" cap="none" spc="0" normalizeH="0" baseline="0" noProof="0" dirty="0">
                          <a:ln>
                            <a:noFill/>
                          </a:ln>
                          <a:solidFill>
                            <a:srgbClr val="34374A"/>
                          </a:solidFill>
                          <a:effectLst/>
                          <a:uLnTx/>
                          <a:uFillTx/>
                          <a:latin typeface="+mn-lt"/>
                          <a:ea typeface="+mn-ea"/>
                          <a:cs typeface="+mn-cs"/>
                        </a:rPr>
                        <a:t>-</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Basketball</a:t>
                      </a:r>
                      <a:r>
                        <a:rPr kumimoji="0" lang="en-GB" sz="1000" b="0" i="0" u="none" strike="noStrike" kern="1200" cap="none" spc="0" normalizeH="0" baseline="0" noProof="0" dirty="0">
                          <a:ln>
                            <a:noFill/>
                          </a:ln>
                          <a:solidFill>
                            <a:srgbClr val="34374A"/>
                          </a:solidFill>
                          <a:effectLst/>
                          <a:uLnTx/>
                          <a:uFillTx/>
                          <a:latin typeface="+mn-lt"/>
                          <a:ea typeface="+mn-ea"/>
                          <a:cs typeface="+mn-cs"/>
                        </a:rPr>
                        <a:t> - Year 9 and 10 in the Sports Hall, Sixth Form in the Gymnasium</a:t>
                      </a:r>
                      <a:endParaRPr lang="en-GB" sz="1000" b="1" kern="1200" dirty="0">
                        <a:solidFill>
                          <a:srgbClr val="34374A"/>
                        </a:solidFill>
                        <a:effectLst/>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Health and Fitness Club </a:t>
                      </a:r>
                      <a:r>
                        <a:rPr lang="en-GB" sz="1000" b="0" kern="1200" dirty="0">
                          <a:solidFill>
                            <a:srgbClr val="34374A"/>
                          </a:solidFill>
                          <a:effectLst/>
                          <a:latin typeface="+mn-lt"/>
                          <a:ea typeface="+mn-ea"/>
                          <a:cs typeface="+mn-cs"/>
                        </a:rPr>
                        <a:t>- all years in the Fitness Suite </a:t>
                      </a:r>
                      <a:r>
                        <a:rPr kumimoji="0" lang="en-GB" sz="900" b="1" i="0" u="none" strike="noStrike" kern="1200" cap="none" spc="0" normalizeH="0" baseline="0" noProof="0" dirty="0">
                          <a:ln>
                            <a:noFill/>
                          </a:ln>
                          <a:solidFill>
                            <a:srgbClr val="34374A"/>
                          </a:solidFill>
                          <a:effectLst/>
                          <a:uLnTx/>
                          <a:uFillTx/>
                          <a:latin typeface="+mn-lt"/>
                          <a:ea typeface="+mn-ea"/>
                          <a:cs typeface="+mn-cs"/>
                        </a:rPr>
                        <a:t>WEEK B</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Dance Club </a:t>
                      </a:r>
                      <a:r>
                        <a:rPr kumimoji="0" lang="en-GB" sz="1000" b="0" i="0" u="none" strike="noStrike" kern="1200" cap="none" spc="0" normalizeH="0" baseline="0" noProof="0" dirty="0">
                          <a:ln>
                            <a:noFill/>
                          </a:ln>
                          <a:solidFill>
                            <a:srgbClr val="34374A"/>
                          </a:solidFill>
                          <a:effectLst/>
                          <a:uLnTx/>
                          <a:uFillTx/>
                          <a:latin typeface="+mn-lt"/>
                          <a:ea typeface="+mn-ea"/>
                          <a:cs typeface="+mn-cs"/>
                        </a:rPr>
                        <a:t>-</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Year 9 in DA1</a:t>
                      </a:r>
                      <a:endParaRPr kumimoji="0" lang="en-GB" sz="12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FD966"/>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375655011"/>
                  </a:ext>
                </a:extLst>
              </a:tr>
            </a:tbl>
          </a:graphicData>
        </a:graphic>
      </p:graphicFrame>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7" name="TextBox 6"/>
          <p:cNvSpPr txBox="1"/>
          <p:nvPr/>
        </p:nvSpPr>
        <p:spPr>
          <a:xfrm>
            <a:off x="2341073" y="154892"/>
            <a:ext cx="6795171"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Tuesday</a:t>
            </a:r>
            <a:endParaRPr lang="en-GB" sz="2400" dirty="0">
              <a:solidFill>
                <a:srgbClr val="34374A"/>
              </a:solidFill>
              <a:latin typeface="Century Gothic" panose="020B0502020202020204" pitchFamily="34" charset="0"/>
            </a:endParaRPr>
          </a:p>
        </p:txBody>
      </p:sp>
      <p:pic>
        <p:nvPicPr>
          <p:cNvPr id="14" name="Picture 13">
            <a:extLst>
              <a:ext uri="{FF2B5EF4-FFF2-40B4-BE49-F238E27FC236}">
                <a16:creationId xmlns:a16="http://schemas.microsoft.com/office/drawing/2014/main" id="{A207642A-D4EB-3041-A20C-B83AA8B899F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DBD4A5C5-17A7-CBAD-AF1C-1D77A7FCF3A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3817586766"/>
      </p:ext>
    </p:extLst>
  </p:cSld>
  <p:clrMapOvr>
    <a:masterClrMapping/>
  </p:clrMapOvr>
  <p:transition spd="slow">
    <p:cover/>
  </p:transition>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3278269999"/>
              </p:ext>
            </p:extLst>
          </p:nvPr>
        </p:nvGraphicFramePr>
        <p:xfrm>
          <a:off x="2555850" y="1198199"/>
          <a:ext cx="6365617" cy="2624415"/>
        </p:xfrm>
        <a:graphic>
          <a:graphicData uri="http://schemas.openxmlformats.org/drawingml/2006/table">
            <a:tbl>
              <a:tblPr firstRow="1" bandRow="1">
                <a:tableStyleId>{5C22544A-7EE6-4342-B048-85BDC9FD1C3A}</a:tableStyleId>
              </a:tblPr>
              <a:tblGrid>
                <a:gridCol w="1142390">
                  <a:extLst>
                    <a:ext uri="{9D8B030D-6E8A-4147-A177-3AD203B41FA5}">
                      <a16:colId xmlns:a16="http://schemas.microsoft.com/office/drawing/2014/main" val="733777796"/>
                    </a:ext>
                  </a:extLst>
                </a:gridCol>
                <a:gridCol w="2370667">
                  <a:extLst>
                    <a:ext uri="{9D8B030D-6E8A-4147-A177-3AD203B41FA5}">
                      <a16:colId xmlns:a16="http://schemas.microsoft.com/office/drawing/2014/main" val="3101709388"/>
                    </a:ext>
                  </a:extLst>
                </a:gridCol>
                <a:gridCol w="2852560">
                  <a:extLst>
                    <a:ext uri="{9D8B030D-6E8A-4147-A177-3AD203B41FA5}">
                      <a16:colId xmlns:a16="http://schemas.microsoft.com/office/drawing/2014/main" val="3037278782"/>
                    </a:ext>
                  </a:extLst>
                </a:gridCol>
              </a:tblGrid>
              <a:tr h="289097">
                <a:tc>
                  <a:txBody>
                    <a:bodyPr/>
                    <a:lstStyle/>
                    <a:p>
                      <a:r>
                        <a:rPr lang="en-GB" dirty="0"/>
                        <a:t>BREAK 1</a:t>
                      </a:r>
                    </a:p>
                  </a:txBody>
                  <a:tcPr anchor="ctr">
                    <a:lnL w="12700" cap="flat" cmpd="sng" algn="ctr">
                      <a:solidFill>
                        <a:schemeClr val="tx2">
                          <a:lumMod val="75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12700" cap="flat" cmpd="sng" algn="ctr">
                      <a:solidFill>
                        <a:schemeClr val="tx2">
                          <a:lumMod val="75000"/>
                        </a:schemeClr>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46356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Gymnastics Club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the Gymnasium</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Health and Fitness Club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the Fitness Suite</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Primary Dance Project </a:t>
                      </a:r>
                      <a:r>
                        <a:rPr kumimoji="0" lang="en-GB" sz="1000" b="0" i="0" u="none" strike="noStrike" kern="1200" cap="none" spc="0" normalizeH="0" baseline="0" noProof="0" dirty="0">
                          <a:ln>
                            <a:noFill/>
                          </a:ln>
                          <a:solidFill>
                            <a:srgbClr val="34374A"/>
                          </a:solidFill>
                          <a:effectLst/>
                          <a:uLnTx/>
                          <a:uFillTx/>
                          <a:latin typeface="+mn-lt"/>
                          <a:ea typeface="+mn-ea"/>
                          <a:cs typeface="+mn-cs"/>
                        </a:rPr>
                        <a:t>- Dance Leaders in DA1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FD966"/>
                    </a:solidFill>
                  </a:tcPr>
                </a:tc>
                <a:extLst>
                  <a:ext uri="{0D108BD9-81ED-4DB2-BD59-A6C34878D82A}">
                    <a16:rowId xmlns:a16="http://schemas.microsoft.com/office/drawing/2014/main" val="1437126060"/>
                  </a:ext>
                </a:extLst>
              </a:tr>
              <a:tr h="417421">
                <a:tc rowSpan="4">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Cricket Club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the Sports Hall</a:t>
                      </a:r>
                      <a:endParaRPr kumimoji="0" lang="en-GB" sz="1200" b="1" i="0" u="none" strike="noStrike" kern="1200" cap="none" spc="0" normalizeH="0" baseline="0" noProof="0" dirty="0">
                        <a:ln>
                          <a:noFill/>
                        </a:ln>
                        <a:solidFill>
                          <a:srgbClr val="34374A"/>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Basketball </a:t>
                      </a:r>
                      <a:r>
                        <a:rPr kumimoji="0" lang="en-GB" sz="1000" b="0" i="0" u="none" strike="noStrike" kern="1200" cap="none" spc="0" normalizeH="0" baseline="0" noProof="0" dirty="0">
                          <a:ln>
                            <a:noFill/>
                          </a:ln>
                          <a:solidFill>
                            <a:srgbClr val="34374A"/>
                          </a:solidFill>
                          <a:effectLst/>
                          <a:uLnTx/>
                          <a:uFillTx/>
                          <a:latin typeface="+mn-lt"/>
                          <a:ea typeface="+mn-ea"/>
                          <a:cs typeface="+mn-cs"/>
                        </a:rPr>
                        <a:t>- Year 11 in the Gymnasium</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FD966"/>
                    </a:solidFill>
                  </a:tcPr>
                </a:tc>
                <a:tc rowSpan="4">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endParaRP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867964588"/>
                  </a:ext>
                </a:extLst>
              </a:tr>
              <a:tr h="385463">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Drama Club</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Year 7, 8 and 9 in DR2</a:t>
                      </a:r>
                      <a:endParaRPr kumimoji="0" lang="en-GB" sz="12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ADEDDB"/>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800" b="1" i="0" u="none" strike="noStrike" kern="1200" cap="none" spc="0" normalizeH="0" baseline="0" noProof="0" dirty="0">
                        <a:ln>
                          <a:noFill/>
                        </a:ln>
                        <a:solidFill>
                          <a:prstClr val="white"/>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245976763"/>
                  </a:ext>
                </a:extLst>
              </a:tr>
              <a:tr h="346046">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Sketchbook Club</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AT1</a:t>
                      </a:r>
                      <a:endParaRPr kumimoji="0" lang="en-GB" sz="12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9AA9EF"/>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white"/>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585791211"/>
                  </a:ext>
                </a:extLst>
              </a:tr>
              <a:tr h="346046">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Christian Union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A13</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45B9B9"/>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white"/>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671917314"/>
                  </a:ext>
                </a:extLst>
              </a:tr>
            </a:tbl>
          </a:graphicData>
        </a:graphic>
      </p:graphicFrame>
      <p:sp>
        <p:nvSpPr>
          <p:cNvPr id="7" name="TextBox 6"/>
          <p:cNvSpPr txBox="1"/>
          <p:nvPr/>
        </p:nvSpPr>
        <p:spPr>
          <a:xfrm>
            <a:off x="2341074" y="156381"/>
            <a:ext cx="6795170"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Wednesday</a:t>
            </a:r>
            <a:endParaRPr lang="en-GB" sz="2400" dirty="0">
              <a:solidFill>
                <a:srgbClr val="34374A"/>
              </a:solidFill>
              <a:latin typeface="Century Gothic" panose="020B0502020202020204" pitchFamily="34" charset="0"/>
            </a:endParaRPr>
          </a:p>
        </p:txBody>
      </p:sp>
      <p:sp>
        <p:nvSpPr>
          <p:cNvPr id="4" name="Rectangle 3">
            <a:extLst>
              <a:ext uri="{FF2B5EF4-FFF2-40B4-BE49-F238E27FC236}">
                <a16:creationId xmlns:a16="http://schemas.microsoft.com/office/drawing/2014/main" id="{5378EA58-8F45-18B7-0B50-C02D78CD1323}"/>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July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5" name="Picture 4">
            <a:extLst>
              <a:ext uri="{FF2B5EF4-FFF2-40B4-BE49-F238E27FC236}">
                <a16:creationId xmlns:a16="http://schemas.microsoft.com/office/drawing/2014/main" id="{A56243DD-C9F3-DF7E-36AF-4AF0F08B545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6" name="Picture 5">
            <a:extLst>
              <a:ext uri="{FF2B5EF4-FFF2-40B4-BE49-F238E27FC236}">
                <a16:creationId xmlns:a16="http://schemas.microsoft.com/office/drawing/2014/main" id="{1EA6BBCC-A8C5-2045-E4C2-1023F464735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436912865"/>
      </p:ext>
    </p:extLst>
  </p:cSld>
  <p:clrMapOvr>
    <a:masterClrMapping/>
  </p:clrMapOvr>
  <p:transition spd="slow">
    <p:cover/>
  </p:transition>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2192037876"/>
              </p:ext>
            </p:extLst>
          </p:nvPr>
        </p:nvGraphicFramePr>
        <p:xfrm>
          <a:off x="2568387" y="1198199"/>
          <a:ext cx="6340362" cy="2180774"/>
        </p:xfrm>
        <a:graphic>
          <a:graphicData uri="http://schemas.openxmlformats.org/drawingml/2006/table">
            <a:tbl>
              <a:tblPr firstRow="1" bandRow="1">
                <a:tableStyleId>{5C22544A-7EE6-4342-B048-85BDC9FD1C3A}</a:tableStyleId>
              </a:tblPr>
              <a:tblGrid>
                <a:gridCol w="1152997">
                  <a:extLst>
                    <a:ext uri="{9D8B030D-6E8A-4147-A177-3AD203B41FA5}">
                      <a16:colId xmlns:a16="http://schemas.microsoft.com/office/drawing/2014/main" val="733777796"/>
                    </a:ext>
                  </a:extLst>
                </a:gridCol>
                <a:gridCol w="2593644">
                  <a:extLst>
                    <a:ext uri="{9D8B030D-6E8A-4147-A177-3AD203B41FA5}">
                      <a16:colId xmlns:a16="http://schemas.microsoft.com/office/drawing/2014/main" val="3101709388"/>
                    </a:ext>
                  </a:extLst>
                </a:gridCol>
                <a:gridCol w="2593721">
                  <a:extLst>
                    <a:ext uri="{9D8B030D-6E8A-4147-A177-3AD203B41FA5}">
                      <a16:colId xmlns:a16="http://schemas.microsoft.com/office/drawing/2014/main" val="3037278782"/>
                    </a:ext>
                  </a:extLst>
                </a:gridCol>
              </a:tblGrid>
              <a:tr h="351974">
                <a:tc>
                  <a:txBody>
                    <a:bodyPr/>
                    <a:lstStyle/>
                    <a:p>
                      <a:r>
                        <a:rPr lang="en-GB" dirty="0"/>
                        <a:t>BREAK 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tc>
                  <a:txBody>
                    <a:bodyPr/>
                    <a:lstStyle/>
                    <a:p>
                      <a:r>
                        <a:rPr lang="en-GB" dirty="0"/>
                        <a:t>BREAK 2</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tc>
                  <a:txBody>
                    <a:bodyPr/>
                    <a:lstStyle/>
                    <a:p>
                      <a:r>
                        <a:rPr lang="en-GB" dirty="0"/>
                        <a:t>AFTER SCHOOL</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34920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Netball </a:t>
                      </a:r>
                      <a:r>
                        <a:rPr kumimoji="0" lang="en-GB" sz="1000" b="0" i="0" u="none" strike="noStrike" kern="1200" cap="none" spc="0" normalizeH="0" baseline="0" noProof="0" dirty="0">
                          <a:ln>
                            <a:noFill/>
                          </a:ln>
                          <a:solidFill>
                            <a:srgbClr val="34374A"/>
                          </a:solidFill>
                          <a:effectLst/>
                          <a:uLnTx/>
                          <a:uFillTx/>
                          <a:latin typeface="+mn-lt"/>
                          <a:ea typeface="+mn-ea"/>
                          <a:cs typeface="+mn-cs"/>
                        </a:rPr>
                        <a:t>-</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all years in the Sports Hall </a:t>
                      </a:r>
                      <a:r>
                        <a:rPr kumimoji="0" lang="en-GB" sz="900" b="1" i="0" u="none" strike="noStrike" kern="1200" cap="none" spc="0" normalizeH="0" baseline="0" noProof="0" dirty="0">
                          <a:ln>
                            <a:noFill/>
                          </a:ln>
                          <a:solidFill>
                            <a:srgbClr val="34374A"/>
                          </a:solidFill>
                          <a:effectLst/>
                          <a:uLnTx/>
                          <a:uFillTx/>
                          <a:latin typeface="+mn-lt"/>
                          <a:ea typeface="+mn-ea"/>
                          <a:cs typeface="+mn-cs"/>
                        </a:rPr>
                        <a:t>WEEK A</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Health and Fitness Club</a:t>
                      </a:r>
                      <a:r>
                        <a:rPr kumimoji="0" lang="en-GB" sz="1000" b="0" i="0" u="none" strike="noStrike" kern="1200" cap="none" spc="0" normalizeH="0" baseline="0" noProof="0" dirty="0">
                          <a:ln>
                            <a:noFill/>
                          </a:ln>
                          <a:solidFill>
                            <a:srgbClr val="34374A"/>
                          </a:solidFill>
                          <a:effectLst/>
                          <a:uLnTx/>
                          <a:uFillTx/>
                          <a:latin typeface="+mn-lt"/>
                          <a:ea typeface="+mn-ea"/>
                          <a:cs typeface="+mn-cs"/>
                        </a:rPr>
                        <a:t> - </a:t>
                      </a:r>
                      <a:r>
                        <a:rPr kumimoji="0" lang="en-GB" sz="1000" b="1" i="0" u="none" strike="noStrike" kern="1200" cap="none" spc="0" normalizeH="0" baseline="0" noProof="0" dirty="0">
                          <a:ln>
                            <a:noFill/>
                          </a:ln>
                          <a:solidFill>
                            <a:srgbClr val="34374A"/>
                          </a:solidFill>
                          <a:effectLst/>
                          <a:uLnTx/>
                          <a:uFillTx/>
                          <a:latin typeface="+mn-lt"/>
                          <a:ea typeface="+mn-ea"/>
                          <a:cs typeface="+mn-cs"/>
                        </a:rPr>
                        <a:t>GIRLS ONLY </a:t>
                      </a:r>
                      <a:r>
                        <a:rPr kumimoji="0" lang="en-GB" sz="1000" b="0" i="0" u="none" strike="noStrike" kern="1200" cap="none" spc="0" normalizeH="0" baseline="0" noProof="0" dirty="0">
                          <a:ln>
                            <a:noFill/>
                          </a:ln>
                          <a:solidFill>
                            <a:srgbClr val="34374A"/>
                          </a:solidFill>
                          <a:effectLst/>
                          <a:uLnTx/>
                          <a:uFillTx/>
                          <a:latin typeface="+mn-lt"/>
                          <a:ea typeface="+mn-ea"/>
                          <a:cs typeface="+mn-cs"/>
                        </a:rPr>
                        <a:t>in the Sports Hall</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FD966"/>
                    </a:solidFill>
                  </a:tcPr>
                </a:tc>
                <a:extLst>
                  <a:ext uri="{0D108BD9-81ED-4DB2-BD59-A6C34878D82A}">
                    <a16:rowId xmlns:a16="http://schemas.microsoft.com/office/drawing/2014/main" val="436110399"/>
                  </a:ext>
                </a:extLst>
              </a:tr>
              <a:tr h="792480">
                <a:tc rowSpan="2">
                  <a:txBody>
                    <a:bodyPr/>
                    <a:lstStyle/>
                    <a:p>
                      <a:endParaRPr lang="en-GB" dirty="0"/>
                    </a:p>
                  </a:txBody>
                  <a:tcP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Ball Games</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Basketball </a:t>
                      </a:r>
                      <a:r>
                        <a:rPr kumimoji="0" lang="en-GB" sz="1000" b="0" i="0" u="none" strike="noStrike" kern="1200" cap="none" spc="0" normalizeH="0" baseline="0" noProof="0" dirty="0">
                          <a:ln>
                            <a:noFill/>
                          </a:ln>
                          <a:solidFill>
                            <a:srgbClr val="34374A"/>
                          </a:solidFill>
                          <a:effectLst/>
                          <a:uLnTx/>
                          <a:uFillTx/>
                          <a:latin typeface="+mn-lt"/>
                          <a:ea typeface="+mn-ea"/>
                          <a:cs typeface="+mn-cs"/>
                        </a:rPr>
                        <a:t>- Sixth Form in the Gymnasium</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Health and Fitness Club</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the Fitness Suite</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FD966"/>
                    </a:solidFill>
                  </a:tcPr>
                </a:tc>
                <a:tc row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27296102"/>
                  </a:ext>
                </a:extLst>
              </a:tr>
              <a:tr h="381000">
                <a:tc vMerge="1">
                  <a:txBody>
                    <a:bodyPr/>
                    <a:lstStyle/>
                    <a:p>
                      <a:endParaRPr lang="en-GB"/>
                    </a:p>
                  </a:txBody>
                  <a:tcPr>
                    <a:lnT w="3175" cap="flat" cmpd="sng" algn="ctr">
                      <a:solidFill>
                        <a:schemeClr val="bg1">
                          <a:lumMod val="65000"/>
                        </a:schemeClr>
                      </a:solidFill>
                      <a:prstDash val="solid"/>
                      <a:round/>
                      <a:headEnd type="none" w="med" len="med"/>
                      <a:tailEnd type="none" w="med" len="med"/>
                    </a:lnT>
                  </a:tcPr>
                </a:tc>
                <a:tc>
                  <a:txBody>
                    <a:bodyPr/>
                    <a:lstStyle/>
                    <a:p>
                      <a:r>
                        <a:rPr kumimoji="0" lang="en-GB" sz="1200" b="1" i="0" u="none" strike="noStrike" kern="1200" cap="none" spc="0" normalizeH="0" baseline="0" noProof="0" dirty="0">
                          <a:ln>
                            <a:noFill/>
                          </a:ln>
                          <a:solidFill>
                            <a:srgbClr val="34374A"/>
                          </a:solidFill>
                          <a:effectLst/>
                          <a:uLnTx/>
                          <a:uFillTx/>
                          <a:latin typeface="+mn-lt"/>
                          <a:ea typeface="+mn-ea"/>
                          <a:cs typeface="+mn-cs"/>
                        </a:rPr>
                        <a:t>LGBT+ Pride Club</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the Pride Club Room (A17)</a:t>
                      </a:r>
                      <a:endParaRPr lang="en-GB" dirty="0">
                        <a:solidFill>
                          <a:srgbClr val="34374A"/>
                        </a:solidFill>
                      </a:endParaRP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ACDBE6"/>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rgbClr val="1F497D">
                            <a:lumMod val="50000"/>
                          </a:srgbClr>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281902966"/>
                  </a:ext>
                </a:extLst>
              </a:tr>
            </a:tbl>
          </a:graphicData>
        </a:graphic>
      </p:graphicFrame>
      <p:sp>
        <p:nvSpPr>
          <p:cNvPr id="7" name="TextBox 6"/>
          <p:cNvSpPr txBox="1"/>
          <p:nvPr/>
        </p:nvSpPr>
        <p:spPr>
          <a:xfrm>
            <a:off x="2341072" y="160370"/>
            <a:ext cx="6802927"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Thursday</a:t>
            </a:r>
            <a:endParaRPr lang="en-GB" sz="2400" dirty="0">
              <a:solidFill>
                <a:srgbClr val="34374A"/>
              </a:solidFill>
              <a:latin typeface="Century Gothic" panose="020B0502020202020204" pitchFamily="34" charset="0"/>
            </a:endParaRPr>
          </a:p>
        </p:txBody>
      </p:sp>
      <p:sp>
        <p:nvSpPr>
          <p:cNvPr id="13" name="Rectangle 12">
            <a:extLst>
              <a:ext uri="{FF2B5EF4-FFF2-40B4-BE49-F238E27FC236}">
                <a16:creationId xmlns:a16="http://schemas.microsoft.com/office/drawing/2014/main" id="{4AD180C6-E967-D916-01FB-D0560F51A08E}"/>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July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4" name="Picture 13">
            <a:extLst>
              <a:ext uri="{FF2B5EF4-FFF2-40B4-BE49-F238E27FC236}">
                <a16:creationId xmlns:a16="http://schemas.microsoft.com/office/drawing/2014/main" id="{10ADAABF-3B20-9074-2AAF-C1846E2F056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8C68C74D-1FC6-AA72-48CF-524FB214C59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663751590"/>
      </p:ext>
    </p:extLst>
  </p:cSld>
  <p:clrMapOvr>
    <a:masterClrMapping/>
  </p:clrMapOvr>
  <p:transition spd="slow">
    <p:cover/>
  </p:transition>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4062227220"/>
              </p:ext>
            </p:extLst>
          </p:nvPr>
        </p:nvGraphicFramePr>
        <p:xfrm>
          <a:off x="2562037" y="1204291"/>
          <a:ext cx="6353242" cy="1516381"/>
        </p:xfrm>
        <a:graphic>
          <a:graphicData uri="http://schemas.openxmlformats.org/drawingml/2006/table">
            <a:tbl>
              <a:tblPr firstRow="1" bandRow="1">
                <a:tableStyleId>{5C22544A-7EE6-4342-B048-85BDC9FD1C3A}</a:tableStyleId>
              </a:tblPr>
              <a:tblGrid>
                <a:gridCol w="1109110">
                  <a:extLst>
                    <a:ext uri="{9D8B030D-6E8A-4147-A177-3AD203B41FA5}">
                      <a16:colId xmlns:a16="http://schemas.microsoft.com/office/drawing/2014/main" val="733777796"/>
                    </a:ext>
                  </a:extLst>
                </a:gridCol>
                <a:gridCol w="2594532">
                  <a:extLst>
                    <a:ext uri="{9D8B030D-6E8A-4147-A177-3AD203B41FA5}">
                      <a16:colId xmlns:a16="http://schemas.microsoft.com/office/drawing/2014/main" val="3101709388"/>
                    </a:ext>
                  </a:extLst>
                </a:gridCol>
                <a:gridCol w="2649600">
                  <a:extLst>
                    <a:ext uri="{9D8B030D-6E8A-4147-A177-3AD203B41FA5}">
                      <a16:colId xmlns:a16="http://schemas.microsoft.com/office/drawing/2014/main" val="3037278782"/>
                    </a:ext>
                  </a:extLst>
                </a:gridCol>
              </a:tblGrid>
              <a:tr h="277320">
                <a:tc>
                  <a:txBody>
                    <a:bodyPr/>
                    <a:lstStyle/>
                    <a:p>
                      <a:r>
                        <a:rPr lang="en-GB" dirty="0"/>
                        <a:t>BREAK 1</a:t>
                      </a:r>
                    </a:p>
                  </a:txBody>
                  <a:tcPr anchor="ctr">
                    <a:lnL w="6350" cap="flat" cmpd="sng" algn="ctr">
                      <a:solidFill>
                        <a:schemeClr val="tx2">
                          <a:lumMod val="50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398203">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row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638971564"/>
                  </a:ext>
                </a:extLst>
              </a:tr>
              <a:tr h="792481">
                <a:tc>
                  <a:txBody>
                    <a:bodyPr/>
                    <a:lstStyle/>
                    <a:p>
                      <a:endParaRPr lang="en-GB" dirty="0">
                        <a:solidFill>
                          <a:srgbClr val="34374A"/>
                        </a:solidFill>
                      </a:endParaRPr>
                    </a:p>
                  </a:txBody>
                  <a:tcPr>
                    <a:lnL w="3175" cap="flat" cmpd="sng" algn="ctr">
                      <a:solidFill>
                        <a:schemeClr val="tx1">
                          <a:lumMod val="50000"/>
                          <a:lumOff val="50000"/>
                        </a:schemeClr>
                      </a:solidFill>
                      <a:prstDash val="solid"/>
                      <a:round/>
                      <a:headEnd type="none" w="med" len="med"/>
                      <a:tailEnd type="none" w="med" len="med"/>
                    </a:lnL>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r>
                        <a:rPr lang="en-GB" sz="1200" b="1" kern="1200" dirty="0">
                          <a:solidFill>
                            <a:srgbClr val="34374A"/>
                          </a:solidFill>
                          <a:effectLst/>
                          <a:latin typeface="+mn-lt"/>
                          <a:ea typeface="+mn-ea"/>
                          <a:cs typeface="+mn-cs"/>
                        </a:rPr>
                        <a:t>Ball games</a:t>
                      </a:r>
                      <a:r>
                        <a:rPr lang="en-GB" sz="1200" kern="1200" dirty="0">
                          <a:solidFill>
                            <a:srgbClr val="34374A"/>
                          </a:solidFill>
                          <a:effectLst/>
                          <a:latin typeface="+mn-lt"/>
                          <a:ea typeface="+mn-ea"/>
                          <a:cs typeface="+mn-cs"/>
                        </a:rPr>
                        <a:t> </a:t>
                      </a:r>
                      <a:r>
                        <a:rPr lang="en-GB" sz="1000" kern="1200" dirty="0">
                          <a:solidFill>
                            <a:srgbClr val="34374A"/>
                          </a:solidFill>
                          <a:effectLst/>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Basketball </a:t>
                      </a:r>
                      <a:r>
                        <a:rPr kumimoji="0" lang="en-GB" sz="1000" b="0" i="0" u="none" strike="noStrike" kern="1200" cap="none" spc="0" normalizeH="0" baseline="0" noProof="0" dirty="0">
                          <a:ln>
                            <a:noFill/>
                          </a:ln>
                          <a:solidFill>
                            <a:srgbClr val="34374A"/>
                          </a:solidFill>
                          <a:effectLst/>
                          <a:uLnTx/>
                          <a:uFillTx/>
                          <a:latin typeface="+mn-lt"/>
                          <a:ea typeface="+mn-ea"/>
                          <a:cs typeface="+mn-cs"/>
                        </a:rPr>
                        <a:t>- Year 11 in the Gymnasium</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Health and Fitness Club </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all years in the Fitness Suite </a:t>
                      </a:r>
                      <a:endParaRPr kumimoji="0" lang="en-GB" sz="1200" b="1" i="0" u="none" strike="noStrike" kern="1200" cap="none" spc="0" normalizeH="0" baseline="0" noProof="0" dirty="0">
                        <a:ln>
                          <a:noFill/>
                        </a:ln>
                        <a:solidFill>
                          <a:srgbClr val="34374A"/>
                        </a:solidFill>
                        <a:effectLst/>
                        <a:uLnTx/>
                        <a:uFillTx/>
                        <a:latin typeface="+mn-lt"/>
                        <a:ea typeface="+mn-ea"/>
                        <a:cs typeface="+mn-cs"/>
                      </a:endParaRPr>
                    </a:p>
                  </a:txBody>
                  <a:tcPr anchor="ctr">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FD966"/>
                    </a:solidFill>
                  </a:tcPr>
                </a:tc>
                <a:tc vMerge="1">
                  <a:txBody>
                    <a:bodyPr/>
                    <a:lstStyle/>
                    <a:p>
                      <a:endParaRPr lang="en-GB" sz="1000" dirty="0">
                        <a:solidFill>
                          <a:schemeClr val="tx2">
                            <a:lumMod val="50000"/>
                          </a:schemeClr>
                        </a:solidFill>
                      </a:endParaRPr>
                    </a:p>
                  </a:txBody>
                  <a:tcPr anchor="ctr">
                    <a:lnL w="3175" cap="flat" cmpd="sng" algn="ctr">
                      <a:solidFill>
                        <a:schemeClr val="tx1">
                          <a:lumMod val="50000"/>
                          <a:lumOff val="50000"/>
                        </a:schemeClr>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6350" cap="flat" cmpd="sng" algn="ctr">
                      <a:solidFill>
                        <a:schemeClr val="tx2">
                          <a:lumMod val="50000"/>
                        </a:schemeClr>
                      </a:solidFill>
                      <a:prstDash val="solid"/>
                      <a:round/>
                      <a:headEnd type="none" w="med" len="med"/>
                      <a:tailEnd type="none" w="med" len="med"/>
                    </a:lnB>
                    <a:solidFill>
                      <a:srgbClr val="9AA9EF"/>
                    </a:solidFill>
                  </a:tcPr>
                </a:tc>
                <a:extLst>
                  <a:ext uri="{0D108BD9-81ED-4DB2-BD59-A6C34878D82A}">
                    <a16:rowId xmlns:a16="http://schemas.microsoft.com/office/drawing/2014/main" val="1714146538"/>
                  </a:ext>
                </a:extLst>
              </a:tr>
            </a:tbl>
          </a:graphicData>
        </a:graphic>
      </p:graphicFrame>
      <p:sp>
        <p:nvSpPr>
          <p:cNvPr id="7" name="TextBox 6"/>
          <p:cNvSpPr txBox="1"/>
          <p:nvPr/>
        </p:nvSpPr>
        <p:spPr>
          <a:xfrm>
            <a:off x="2341073" y="152207"/>
            <a:ext cx="6795171"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Friday</a:t>
            </a:r>
            <a:endParaRPr lang="en-GB" sz="2400" dirty="0">
              <a:solidFill>
                <a:srgbClr val="34374A"/>
              </a:solidFill>
              <a:latin typeface="Century Gothic" panose="020B0502020202020204" pitchFamily="34" charset="0"/>
            </a:endParaRPr>
          </a:p>
        </p:txBody>
      </p:sp>
      <p:sp>
        <p:nvSpPr>
          <p:cNvPr id="13" name="Rectangle 12">
            <a:extLst>
              <a:ext uri="{FF2B5EF4-FFF2-40B4-BE49-F238E27FC236}">
                <a16:creationId xmlns:a16="http://schemas.microsoft.com/office/drawing/2014/main" id="{9FC7298C-0046-7706-96A0-10D32F038E13}"/>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July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4" name="Picture 13">
            <a:extLst>
              <a:ext uri="{FF2B5EF4-FFF2-40B4-BE49-F238E27FC236}">
                <a16:creationId xmlns:a16="http://schemas.microsoft.com/office/drawing/2014/main" id="{CA976DF6-78B8-FAB0-3E5C-6630A2FF1A9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5CD7F417-D8AB-8EDE-2786-1B85C7375E9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815125745"/>
      </p:ext>
    </p:extLst>
  </p:cSld>
  <p:clrMapOvr>
    <a:masterClrMapping/>
  </p:clrMapOvr>
  <p:transition spd="slow">
    <p:cover/>
  </p:transition>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13" name="Table 4">
            <a:extLst>
              <a:ext uri="{FF2B5EF4-FFF2-40B4-BE49-F238E27FC236}">
                <a16:creationId xmlns:a16="http://schemas.microsoft.com/office/drawing/2014/main" id="{D73EEB66-FFBD-4672-A42F-9BB491AECCCF}"/>
              </a:ext>
            </a:extLst>
          </p:cNvPr>
          <p:cNvGraphicFramePr>
            <a:graphicFrameLocks noGrp="1"/>
          </p:cNvGraphicFramePr>
          <p:nvPr>
            <p:extLst>
              <p:ext uri="{D42A27DB-BD31-4B8C-83A1-F6EECF244321}">
                <p14:modId xmlns:p14="http://schemas.microsoft.com/office/powerpoint/2010/main" val="1007234560"/>
              </p:ext>
            </p:extLst>
          </p:nvPr>
        </p:nvGraphicFramePr>
        <p:xfrm>
          <a:off x="3113991" y="1354898"/>
          <a:ext cx="5256642" cy="2637742"/>
        </p:xfrm>
        <a:graphic>
          <a:graphicData uri="http://schemas.openxmlformats.org/drawingml/2006/table">
            <a:tbl>
              <a:tblPr firstRow="1" bandRow="1">
                <a:tableStyleId>{5C22544A-7EE6-4342-B048-85BDC9FD1C3A}</a:tableStyleId>
              </a:tblPr>
              <a:tblGrid>
                <a:gridCol w="2109216">
                  <a:extLst>
                    <a:ext uri="{9D8B030D-6E8A-4147-A177-3AD203B41FA5}">
                      <a16:colId xmlns:a16="http://schemas.microsoft.com/office/drawing/2014/main" val="2151474139"/>
                    </a:ext>
                  </a:extLst>
                </a:gridCol>
                <a:gridCol w="3147426">
                  <a:extLst>
                    <a:ext uri="{9D8B030D-6E8A-4147-A177-3AD203B41FA5}">
                      <a16:colId xmlns:a16="http://schemas.microsoft.com/office/drawing/2014/main" val="283332842"/>
                    </a:ext>
                  </a:extLst>
                </a:gridCol>
              </a:tblGrid>
              <a:tr h="516737">
                <a:tc>
                  <a:txBody>
                    <a:bodyPr/>
                    <a:lstStyle/>
                    <a:p>
                      <a:pPr algn="l"/>
                      <a:r>
                        <a:rPr lang="en-GB" sz="1800" dirty="0"/>
                        <a:t>YEAR GROUP</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34374A"/>
                    </a:solidFill>
                  </a:tcPr>
                </a:tc>
                <a:tc>
                  <a:txBody>
                    <a:bodyPr/>
                    <a:lstStyle/>
                    <a:p>
                      <a:pPr algn="l"/>
                      <a:r>
                        <a:rPr lang="en-GB" sz="1800" dirty="0"/>
                        <a:t>ROOM</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34374A"/>
                    </a:solidFill>
                  </a:tcPr>
                </a:tc>
                <a:extLst>
                  <a:ext uri="{0D108BD9-81ED-4DB2-BD59-A6C34878D82A}">
                    <a16:rowId xmlns:a16="http://schemas.microsoft.com/office/drawing/2014/main" val="2694237362"/>
                  </a:ext>
                </a:extLst>
              </a:tr>
              <a:tr h="424201">
                <a:tc>
                  <a:txBody>
                    <a:bodyPr/>
                    <a:lstStyle/>
                    <a:p>
                      <a:r>
                        <a:rPr lang="en-GB" sz="1800" dirty="0">
                          <a:solidFill>
                            <a:srgbClr val="34374A"/>
                          </a:solidFill>
                        </a:rPr>
                        <a:t>Year 7</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20000"/>
                        <a:lumOff val="80000"/>
                      </a:schemeClr>
                    </a:solidFill>
                  </a:tcPr>
                </a:tc>
                <a:tc>
                  <a:txBody>
                    <a:bodyPr/>
                    <a:lstStyle/>
                    <a:p>
                      <a:r>
                        <a:rPr lang="en-GB" sz="1800" dirty="0">
                          <a:solidFill>
                            <a:srgbClr val="34374A"/>
                          </a:solidFill>
                        </a:rPr>
                        <a:t>SPH</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2553042391"/>
                  </a:ext>
                </a:extLst>
              </a:tr>
              <a:tr h="424201">
                <a:tc>
                  <a:txBody>
                    <a:bodyPr/>
                    <a:lstStyle/>
                    <a:p>
                      <a:r>
                        <a:rPr lang="en-GB" sz="1800" dirty="0">
                          <a:solidFill>
                            <a:srgbClr val="34374A"/>
                          </a:solidFill>
                        </a:rPr>
                        <a:t>Year 8 </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60000"/>
                        <a:lumOff val="40000"/>
                      </a:schemeClr>
                    </a:solidFill>
                  </a:tcPr>
                </a:tc>
                <a:tc>
                  <a:txBody>
                    <a:bodyPr/>
                    <a:lstStyle/>
                    <a:p>
                      <a:r>
                        <a:rPr lang="en-GB" sz="1800" dirty="0">
                          <a:solidFill>
                            <a:srgbClr val="34374A"/>
                          </a:solidFill>
                        </a:rPr>
                        <a:t>SPH</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60000"/>
                        <a:lumOff val="40000"/>
                      </a:schemeClr>
                    </a:solidFill>
                  </a:tcPr>
                </a:tc>
                <a:extLst>
                  <a:ext uri="{0D108BD9-81ED-4DB2-BD59-A6C34878D82A}">
                    <a16:rowId xmlns:a16="http://schemas.microsoft.com/office/drawing/2014/main" val="2729809808"/>
                  </a:ext>
                </a:extLst>
              </a:tr>
              <a:tr h="424201">
                <a:tc>
                  <a:txBody>
                    <a:bodyPr/>
                    <a:lstStyle/>
                    <a:p>
                      <a:r>
                        <a:rPr lang="en-GB" sz="1800" dirty="0">
                          <a:solidFill>
                            <a:srgbClr val="34374A"/>
                          </a:solidFill>
                        </a:rPr>
                        <a:t>Year 9</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2DDAD"/>
                    </a:solidFill>
                  </a:tcPr>
                </a:tc>
                <a:tc>
                  <a:txBody>
                    <a:bodyPr/>
                    <a:lstStyle/>
                    <a:p>
                      <a:r>
                        <a:rPr lang="en-US" sz="1800" dirty="0">
                          <a:solidFill>
                            <a:srgbClr val="34374A"/>
                          </a:solidFill>
                        </a:rPr>
                        <a:t>H</a:t>
                      </a:r>
                      <a:r>
                        <a:rPr lang="en-GB" sz="1800" dirty="0">
                          <a:solidFill>
                            <a:srgbClr val="34374A"/>
                          </a:solidFill>
                        </a:rPr>
                        <a:t>all</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2DDAD"/>
                    </a:solidFill>
                  </a:tcPr>
                </a:tc>
                <a:extLst>
                  <a:ext uri="{0D108BD9-81ED-4DB2-BD59-A6C34878D82A}">
                    <a16:rowId xmlns:a16="http://schemas.microsoft.com/office/drawing/2014/main" val="546296014"/>
                  </a:ext>
                </a:extLst>
              </a:tr>
              <a:tr h="424201">
                <a:tc>
                  <a:txBody>
                    <a:bodyPr/>
                    <a:lstStyle/>
                    <a:p>
                      <a:r>
                        <a:rPr lang="en-GB" sz="1800" dirty="0">
                          <a:solidFill>
                            <a:srgbClr val="34374A"/>
                          </a:solidFill>
                        </a:rPr>
                        <a:t>Year 10</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r>
                        <a:rPr lang="en-US" sz="1800" dirty="0">
                          <a:solidFill>
                            <a:srgbClr val="34374A"/>
                          </a:solidFill>
                        </a:rPr>
                        <a:t>Hall</a:t>
                      </a:r>
                      <a:endParaRPr lang="en-GB" sz="1800" dirty="0">
                        <a:solidFill>
                          <a:srgbClr val="34374A"/>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1048345466"/>
                  </a:ext>
                </a:extLst>
              </a:tr>
              <a:tr h="424201">
                <a:tc>
                  <a:txBody>
                    <a:bodyPr/>
                    <a:lstStyle/>
                    <a:p>
                      <a:r>
                        <a:rPr lang="en-GB" sz="1800" dirty="0">
                          <a:solidFill>
                            <a:srgbClr val="34374A"/>
                          </a:solidFill>
                        </a:rPr>
                        <a:t>Year 11</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75000"/>
                      </a:schemeClr>
                    </a:solidFill>
                  </a:tcPr>
                </a:tc>
                <a:tc>
                  <a:txBody>
                    <a:bodyPr/>
                    <a:lstStyle/>
                    <a:p>
                      <a:r>
                        <a:rPr lang="en-GB" sz="1800" dirty="0">
                          <a:solidFill>
                            <a:srgbClr val="34374A"/>
                          </a:solidFill>
                        </a:rPr>
                        <a:t>Sixth Form Centre</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75000"/>
                      </a:schemeClr>
                    </a:solidFill>
                  </a:tcPr>
                </a:tc>
                <a:extLst>
                  <a:ext uri="{0D108BD9-81ED-4DB2-BD59-A6C34878D82A}">
                    <a16:rowId xmlns:a16="http://schemas.microsoft.com/office/drawing/2014/main" val="4281941901"/>
                  </a:ext>
                </a:extLst>
              </a:tr>
            </a:tbl>
          </a:graphicData>
        </a:graphic>
      </p:graphicFrame>
      <p:sp>
        <p:nvSpPr>
          <p:cNvPr id="7" name="TextBox 6"/>
          <p:cNvSpPr txBox="1"/>
          <p:nvPr/>
        </p:nvSpPr>
        <p:spPr>
          <a:xfrm>
            <a:off x="2341073" y="159691"/>
            <a:ext cx="6802479"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Assembly Rota</a:t>
            </a:r>
          </a:p>
        </p:txBody>
      </p:sp>
      <p:sp>
        <p:nvSpPr>
          <p:cNvPr id="2" name="Rectangle 1">
            <a:extLst>
              <a:ext uri="{FF2B5EF4-FFF2-40B4-BE49-F238E27FC236}">
                <a16:creationId xmlns:a16="http://schemas.microsoft.com/office/drawing/2014/main" id="{C8FA33CD-B8EC-56B3-FC54-BE88FF707F7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July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4" name="Picture 3">
            <a:extLst>
              <a:ext uri="{FF2B5EF4-FFF2-40B4-BE49-F238E27FC236}">
                <a16:creationId xmlns:a16="http://schemas.microsoft.com/office/drawing/2014/main" id="{F344DB8A-705D-A841-93B1-2B70ECB8279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5" name="Picture 4">
            <a:extLst>
              <a:ext uri="{FF2B5EF4-FFF2-40B4-BE49-F238E27FC236}">
                <a16:creationId xmlns:a16="http://schemas.microsoft.com/office/drawing/2014/main" id="{7218B1E5-7928-DBC4-998F-53298A2CE9F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175639952"/>
      </p:ext>
    </p:extLst>
  </p:cSld>
  <p:clrMapOvr>
    <a:masterClrMapping/>
  </p:clrMapOvr>
  <p:transition spd="slow">
    <p:cove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F93E8192-EAD6-422D-9480-A7E15847FB8F}"/>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4726" b="89801" l="3505" r="96963">
                        <a14:foregroundMark x1="8178" y1="21144" x2="8178" y2="21144"/>
                        <a14:foregroundMark x1="5841" y1="22637" x2="5841" y2="22637"/>
                        <a14:foregroundMark x1="4673" y1="23383" x2="4673" y2="23383"/>
                        <a14:foregroundMark x1="5140" y1="50995" x2="5140" y2="50995"/>
                        <a14:foregroundMark x1="8178" y1="50000" x2="8178" y2="50000"/>
                        <a14:foregroundMark x1="9112" y1="49254" x2="9112" y2="47512"/>
                        <a14:foregroundMark x1="9112" y1="46766" x2="9112" y2="46766"/>
                        <a14:foregroundMark x1="6776" y1="40299" x2="6776" y2="40299"/>
                        <a14:foregroundMark x1="3738" y1="38806" x2="3738" y2="38806"/>
                        <a14:foregroundMark x1="46262" y1="5970" x2="46262" y2="5970"/>
                        <a14:foregroundMark x1="36682" y1="4975" x2="36682" y2="4975"/>
                        <a14:foregroundMark x1="39486" y1="9204" x2="39486" y2="9204"/>
                        <a14:foregroundMark x1="96963" y1="36816" x2="96963" y2="36816"/>
                      </a14:backgroundRemoval>
                    </a14:imgEffect>
                  </a14:imgLayer>
                </a14:imgProps>
              </a:ext>
              <a:ext uri="{28A0092B-C50C-407E-A947-70E740481C1C}">
                <a14:useLocalDpi xmlns:a14="http://schemas.microsoft.com/office/drawing/2010/main" val="0"/>
              </a:ext>
            </a:extLst>
          </a:blip>
          <a:stretch>
            <a:fillRect/>
          </a:stretch>
        </p:blipFill>
        <p:spPr>
          <a:xfrm>
            <a:off x="2874970" y="2730866"/>
            <a:ext cx="3289146" cy="3089338"/>
          </a:xfrm>
          <a:prstGeom prst="rect">
            <a:avLst/>
          </a:prstGeom>
        </p:spPr>
      </p:pic>
      <p:sp>
        <p:nvSpPr>
          <p:cNvPr id="28" name="5-point Star 62">
            <a:extLst>
              <a:ext uri="{FF2B5EF4-FFF2-40B4-BE49-F238E27FC236}">
                <a16:creationId xmlns:a16="http://schemas.microsoft.com/office/drawing/2014/main" id="{FB3EC730-454D-46A3-9A34-13631543B7A3}"/>
              </a:ext>
            </a:extLst>
          </p:cNvPr>
          <p:cNvSpPr/>
          <p:nvPr/>
        </p:nvSpPr>
        <p:spPr>
          <a:xfrm>
            <a:off x="4930383" y="2197659"/>
            <a:ext cx="1323023" cy="1311512"/>
          </a:xfrm>
          <a:prstGeom prst="star5">
            <a:avLst>
              <a:gd name="adj" fmla="val 24511"/>
              <a:gd name="hf" fmla="val 105146"/>
              <a:gd name="vf" fmla="val 110557"/>
            </a:avLst>
          </a:prstGeom>
          <a:solidFill>
            <a:srgbClr val="00878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5-point Star 22">
            <a:extLst>
              <a:ext uri="{FF2B5EF4-FFF2-40B4-BE49-F238E27FC236}">
                <a16:creationId xmlns:a16="http://schemas.microsoft.com/office/drawing/2014/main" id="{992A065F-3517-40C4-BF43-F217069FB237}"/>
              </a:ext>
            </a:extLst>
          </p:cNvPr>
          <p:cNvSpPr/>
          <p:nvPr/>
        </p:nvSpPr>
        <p:spPr>
          <a:xfrm>
            <a:off x="3840975" y="1379520"/>
            <a:ext cx="1327184" cy="1326932"/>
          </a:xfrm>
          <a:prstGeom prst="star5">
            <a:avLst>
              <a:gd name="adj" fmla="val 24511"/>
              <a:gd name="hf" fmla="val 105146"/>
              <a:gd name="vf" fmla="val 110557"/>
            </a:avLst>
          </a:prstGeom>
          <a:solidFill>
            <a:srgbClr val="E7FD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5-point Star 60">
            <a:extLst>
              <a:ext uri="{FF2B5EF4-FFF2-40B4-BE49-F238E27FC236}">
                <a16:creationId xmlns:a16="http://schemas.microsoft.com/office/drawing/2014/main" id="{4FFAD95A-FD86-4394-9EAA-FB02B5D74226}"/>
              </a:ext>
            </a:extLst>
          </p:cNvPr>
          <p:cNvSpPr/>
          <p:nvPr/>
        </p:nvSpPr>
        <p:spPr>
          <a:xfrm>
            <a:off x="2780514" y="1812823"/>
            <a:ext cx="1291321" cy="1272488"/>
          </a:xfrm>
          <a:prstGeom prst="star5">
            <a:avLst>
              <a:gd name="adj" fmla="val 24511"/>
              <a:gd name="hf" fmla="val 105146"/>
              <a:gd name="vf" fmla="val 110557"/>
            </a:avLst>
          </a:prstGeom>
          <a:solidFill>
            <a:srgbClr val="36BDC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Text Box 24">
            <a:extLst>
              <a:ext uri="{FF2B5EF4-FFF2-40B4-BE49-F238E27FC236}">
                <a16:creationId xmlns:a16="http://schemas.microsoft.com/office/drawing/2014/main" id="{5C75CBFE-8DA5-4C37-90D7-527B96897596}"/>
              </a:ext>
            </a:extLst>
          </p:cNvPr>
          <p:cNvSpPr txBox="1"/>
          <p:nvPr/>
        </p:nvSpPr>
        <p:spPr>
          <a:xfrm>
            <a:off x="2796334" y="2099600"/>
            <a:ext cx="1270635" cy="1033229"/>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ts val="148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endParaRPr>
          </a:p>
          <a:p>
            <a:pPr marL="0" marR="0" lvl="0" indent="0" algn="ctr" defTabSz="457200" rtl="0" eaLnBrk="1" fontAlgn="auto" latinLnBrk="0" hangingPunct="1">
              <a:lnSpc>
                <a:spcPts val="1480"/>
              </a:lnSpc>
              <a:spcBef>
                <a:spcPts val="0"/>
              </a:spcBef>
              <a:spcAft>
                <a:spcPts val="0"/>
              </a:spcAft>
              <a:buClrTx/>
              <a:buSzTx/>
              <a:buFontTx/>
              <a:buNone/>
              <a:tabLst/>
              <a:defRPr/>
            </a:pPr>
            <a:r>
              <a:rPr lang="en-GB" sz="1600" b="1" dirty="0">
                <a:solidFill>
                  <a:srgbClr val="10253F"/>
                </a:solidFill>
                <a:latin typeface="Calibri"/>
                <a:ea typeface="Calibri" panose="020F0502020204030204" pitchFamily="34" charset="0"/>
                <a:cs typeface="Times New Roman"/>
              </a:rPr>
              <a:t>RJL</a:t>
            </a:r>
          </a:p>
          <a:p>
            <a:pPr marL="0" marR="0" lvl="0" indent="0" algn="ctr" defTabSz="457200" rtl="0" eaLnBrk="1" fontAlgn="auto" latinLnBrk="0" hangingPunct="1">
              <a:lnSpc>
                <a:spcPts val="1480"/>
              </a:lnSpc>
              <a:spcBef>
                <a:spcPts val="0"/>
              </a:spcBef>
              <a:spcAft>
                <a:spcPts val="0"/>
              </a:spcAft>
              <a:buClrTx/>
              <a:buSzTx/>
              <a:buFontTx/>
              <a:buNone/>
              <a:tabLst/>
              <a:defRPr/>
            </a:pPr>
            <a:r>
              <a:rPr lang="en-GB" sz="1400" dirty="0">
                <a:solidFill>
                  <a:srgbClr val="10253F"/>
                </a:solidFill>
                <a:latin typeface="Calibri"/>
                <a:ea typeface="Calibri" panose="020F0502020204030204" pitchFamily="34" charset="0"/>
                <a:cs typeface="Times New Roman"/>
              </a:rPr>
              <a:t>96.84%</a:t>
            </a:r>
          </a:p>
          <a:p>
            <a:pPr marL="0" marR="0" lvl="0" indent="0" algn="ctr" defTabSz="457200" rtl="0" eaLnBrk="1" fontAlgn="auto" latinLnBrk="0" hangingPunct="1">
              <a:lnSpc>
                <a:spcPts val="1480"/>
              </a:lnSpc>
              <a:spcBef>
                <a:spcPts val="0"/>
              </a:spcBef>
              <a:spcAft>
                <a:spcPts val="0"/>
              </a:spcAft>
              <a:buClrTx/>
              <a:buSzTx/>
              <a:buFontTx/>
              <a:buNone/>
              <a:tabLst/>
              <a:defRPr/>
            </a:pPr>
            <a:endParaRPr kumimoji="0" lang="en-GB" sz="1600"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endParaRPr>
          </a:p>
        </p:txBody>
      </p:sp>
      <p:sp>
        <p:nvSpPr>
          <p:cNvPr id="32" name="Text Box 28">
            <a:extLst>
              <a:ext uri="{FF2B5EF4-FFF2-40B4-BE49-F238E27FC236}">
                <a16:creationId xmlns:a16="http://schemas.microsoft.com/office/drawing/2014/main" id="{5AE53E43-2E06-461C-AC7E-92745077D78C}"/>
              </a:ext>
            </a:extLst>
          </p:cNvPr>
          <p:cNvSpPr txBox="1"/>
          <p:nvPr/>
        </p:nvSpPr>
        <p:spPr>
          <a:xfrm>
            <a:off x="4907885" y="2516688"/>
            <a:ext cx="1371600" cy="104394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ts val="1480"/>
              </a:lnSpc>
              <a:spcBef>
                <a:spcPts val="0"/>
              </a:spcBef>
              <a:spcAft>
                <a:spcPts val="0"/>
              </a:spcAft>
              <a:buClrTx/>
              <a:buSzTx/>
              <a:buFontTx/>
              <a:buNone/>
              <a:tabLst/>
              <a:defRPr/>
            </a:pPr>
            <a:br>
              <a:rPr kumimoji="0" lang="en-GB" sz="1400" b="1"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rPr>
            </a:br>
            <a:r>
              <a:rPr kumimoji="0" lang="en-GB" sz="1600" b="1"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rPr>
              <a:t>DLM</a:t>
            </a:r>
          </a:p>
          <a:p>
            <a:pPr marL="0" marR="0" lvl="0" indent="0" algn="ctr" defTabSz="457200" rtl="0" eaLnBrk="1" fontAlgn="auto" latinLnBrk="0" hangingPunct="1">
              <a:lnSpc>
                <a:spcPts val="1480"/>
              </a:lnSpc>
              <a:spcBef>
                <a:spcPts val="0"/>
              </a:spcBef>
              <a:spcAft>
                <a:spcPts val="0"/>
              </a:spcAft>
              <a:buClrTx/>
              <a:buSzTx/>
              <a:buFontTx/>
              <a:buNone/>
              <a:tabLst/>
              <a:defRPr/>
            </a:pPr>
            <a:r>
              <a:rPr lang="en-GB" sz="1400" dirty="0">
                <a:solidFill>
                  <a:srgbClr val="10253F"/>
                </a:solidFill>
                <a:latin typeface="Calibri"/>
                <a:ea typeface="Calibri" panose="020F0502020204030204" pitchFamily="34" charset="0"/>
                <a:cs typeface="Times New Roman"/>
              </a:rPr>
              <a:t>95.77%</a:t>
            </a:r>
            <a:endParaRPr kumimoji="0" lang="en-GB" sz="1400"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endParaRPr>
          </a:p>
        </p:txBody>
      </p:sp>
      <p:sp>
        <p:nvSpPr>
          <p:cNvPr id="30" name="Text Box 23">
            <a:extLst>
              <a:ext uri="{FF2B5EF4-FFF2-40B4-BE49-F238E27FC236}">
                <a16:creationId xmlns:a16="http://schemas.microsoft.com/office/drawing/2014/main" id="{5EF8C6CD-F70C-4CDE-94F2-2E9D67988CBC}"/>
              </a:ext>
            </a:extLst>
          </p:cNvPr>
          <p:cNvSpPr txBox="1"/>
          <p:nvPr/>
        </p:nvSpPr>
        <p:spPr>
          <a:xfrm>
            <a:off x="3849985" y="1918536"/>
            <a:ext cx="1323975" cy="139065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ts val="1480"/>
              </a:lnSpc>
              <a:spcBef>
                <a:spcPts val="0"/>
              </a:spcBef>
              <a:spcAft>
                <a:spcPts val="0"/>
              </a:spcAft>
              <a:buClrTx/>
              <a:buSzTx/>
              <a:buFontTx/>
              <a:buNone/>
              <a:tabLst/>
              <a:defRPr/>
            </a:pPr>
            <a:r>
              <a:rPr lang="en-GB" sz="1600" b="1" dirty="0">
                <a:solidFill>
                  <a:srgbClr val="10253F"/>
                </a:solidFill>
                <a:latin typeface="Calibri"/>
                <a:ea typeface="Calibri" panose="020F0502020204030204" pitchFamily="34" charset="0"/>
                <a:cs typeface="Times New Roman"/>
              </a:rPr>
              <a:t>JDA</a:t>
            </a:r>
          </a:p>
          <a:p>
            <a:pPr marL="0" marR="0" lvl="0" indent="0" algn="ctr" defTabSz="457200" rtl="0" eaLnBrk="1" fontAlgn="auto" latinLnBrk="0" hangingPunct="1">
              <a:lnSpc>
                <a:spcPts val="148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rPr>
              <a:t>97%</a:t>
            </a:r>
          </a:p>
        </p:txBody>
      </p:sp>
      <p:sp>
        <p:nvSpPr>
          <p:cNvPr id="43" name="Rectangle 42">
            <a:extLst>
              <a:ext uri="{FF2B5EF4-FFF2-40B4-BE49-F238E27FC236}">
                <a16:creationId xmlns:a16="http://schemas.microsoft.com/office/drawing/2014/main" id="{239618EA-1204-40CF-AA9E-5E23E9B5D38F}"/>
              </a:ext>
            </a:extLst>
          </p:cNvPr>
          <p:cNvSpPr/>
          <p:nvPr/>
        </p:nvSpPr>
        <p:spPr>
          <a:xfrm>
            <a:off x="4185901" y="2766591"/>
            <a:ext cx="668216" cy="201987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5" name="TextBox 44">
            <a:extLst>
              <a:ext uri="{FF2B5EF4-FFF2-40B4-BE49-F238E27FC236}">
                <a16:creationId xmlns:a16="http://schemas.microsoft.com/office/drawing/2014/main" id="{221F443D-877E-4ADA-A8E3-F42DE8084AEB}"/>
              </a:ext>
            </a:extLst>
          </p:cNvPr>
          <p:cNvSpPr txBox="1"/>
          <p:nvPr/>
        </p:nvSpPr>
        <p:spPr>
          <a:xfrm>
            <a:off x="4168898" y="2742090"/>
            <a:ext cx="715694" cy="133882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100" b="0" i="0" u="none" strike="noStrike" kern="1200" cap="none" spc="0" normalizeH="0" baseline="0" noProof="0" dirty="0">
                <a:ln>
                  <a:noFill/>
                </a:ln>
                <a:solidFill>
                  <a:srgbClr val="4472C4">
                    <a:lumMod val="50000"/>
                  </a:srgbClr>
                </a:solidFill>
                <a:effectLst/>
                <a:uLnTx/>
                <a:uFillTx/>
                <a:latin typeface="Calibri"/>
                <a:ea typeface="+mn-ea"/>
                <a:cs typeface="+mn-cs"/>
              </a:rPr>
              <a:t>1</a:t>
            </a:r>
          </a:p>
        </p:txBody>
      </p:sp>
      <p:sp>
        <p:nvSpPr>
          <p:cNvPr id="10" name="Star: 5 Points 9">
            <a:extLst>
              <a:ext uri="{FF2B5EF4-FFF2-40B4-BE49-F238E27FC236}">
                <a16:creationId xmlns:a16="http://schemas.microsoft.com/office/drawing/2014/main" id="{4324A664-88B1-4793-A8E4-7A3074A80FF7}"/>
              </a:ext>
            </a:extLst>
          </p:cNvPr>
          <p:cNvSpPr/>
          <p:nvPr/>
        </p:nvSpPr>
        <p:spPr>
          <a:xfrm rot="1032642">
            <a:off x="3846559" y="2706452"/>
            <a:ext cx="577299" cy="577299"/>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7" name="Rectangle 46">
            <a:extLst>
              <a:ext uri="{FF2B5EF4-FFF2-40B4-BE49-F238E27FC236}">
                <a16:creationId xmlns:a16="http://schemas.microsoft.com/office/drawing/2014/main" id="{61AD08F6-FA7A-4B57-A04F-6F30FD05244A}"/>
              </a:ext>
            </a:extLst>
          </p:cNvPr>
          <p:cNvSpPr/>
          <p:nvPr/>
        </p:nvSpPr>
        <p:spPr>
          <a:xfrm>
            <a:off x="3092266" y="3148903"/>
            <a:ext cx="668216" cy="1637566"/>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6" name="Star: 5 Points 45">
            <a:extLst>
              <a:ext uri="{FF2B5EF4-FFF2-40B4-BE49-F238E27FC236}">
                <a16:creationId xmlns:a16="http://schemas.microsoft.com/office/drawing/2014/main" id="{5EF2CEB7-CF86-4E23-8931-B2ED3170AFB5}"/>
              </a:ext>
            </a:extLst>
          </p:cNvPr>
          <p:cNvSpPr/>
          <p:nvPr/>
        </p:nvSpPr>
        <p:spPr>
          <a:xfrm>
            <a:off x="2809370" y="4042429"/>
            <a:ext cx="518456" cy="518456"/>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13C21CCF-8F15-4939-BF66-6947BA918A41}"/>
              </a:ext>
            </a:extLst>
          </p:cNvPr>
          <p:cNvSpPr txBox="1"/>
          <p:nvPr/>
        </p:nvSpPr>
        <p:spPr>
          <a:xfrm>
            <a:off x="3062901" y="3122900"/>
            <a:ext cx="715694" cy="133882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100" b="0" i="0" u="none" strike="noStrike" kern="1200" cap="none" spc="0" normalizeH="0" baseline="0" noProof="0" dirty="0">
                <a:ln>
                  <a:noFill/>
                </a:ln>
                <a:solidFill>
                  <a:srgbClr val="4472C4">
                    <a:lumMod val="50000"/>
                  </a:srgbClr>
                </a:solidFill>
                <a:effectLst/>
                <a:uLnTx/>
                <a:uFillTx/>
                <a:latin typeface="Calibri"/>
                <a:ea typeface="+mn-ea"/>
                <a:cs typeface="+mn-cs"/>
              </a:rPr>
              <a:t>2</a:t>
            </a:r>
          </a:p>
        </p:txBody>
      </p:sp>
      <p:grpSp>
        <p:nvGrpSpPr>
          <p:cNvPr id="2" name="Group 1">
            <a:extLst>
              <a:ext uri="{FF2B5EF4-FFF2-40B4-BE49-F238E27FC236}">
                <a16:creationId xmlns:a16="http://schemas.microsoft.com/office/drawing/2014/main" id="{92607CF0-C93A-47B5-984C-CCCC4FF96344}"/>
              </a:ext>
            </a:extLst>
          </p:cNvPr>
          <p:cNvGrpSpPr/>
          <p:nvPr/>
        </p:nvGrpSpPr>
        <p:grpSpPr>
          <a:xfrm>
            <a:off x="5258195" y="3561554"/>
            <a:ext cx="696607" cy="1292672"/>
            <a:chOff x="6172602" y="3486248"/>
            <a:chExt cx="696607" cy="1292672"/>
          </a:xfrm>
        </p:grpSpPr>
        <p:sp>
          <p:nvSpPr>
            <p:cNvPr id="5" name="Rectangle 4">
              <a:extLst>
                <a:ext uri="{FF2B5EF4-FFF2-40B4-BE49-F238E27FC236}">
                  <a16:creationId xmlns:a16="http://schemas.microsoft.com/office/drawing/2014/main" id="{6E5F15E3-7E67-4DEB-AF66-4C4573F9D963}"/>
                </a:ext>
              </a:extLst>
            </p:cNvPr>
            <p:cNvSpPr/>
            <p:nvPr/>
          </p:nvSpPr>
          <p:spPr>
            <a:xfrm>
              <a:off x="6200993" y="3486248"/>
              <a:ext cx="668216" cy="1230349"/>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9" name="Star: 5 Points 48">
              <a:extLst>
                <a:ext uri="{FF2B5EF4-FFF2-40B4-BE49-F238E27FC236}">
                  <a16:creationId xmlns:a16="http://schemas.microsoft.com/office/drawing/2014/main" id="{19BD9EA9-430B-4DC1-99D6-3472141C890C}"/>
                </a:ext>
              </a:extLst>
            </p:cNvPr>
            <p:cNvSpPr/>
            <p:nvPr/>
          </p:nvSpPr>
          <p:spPr>
            <a:xfrm>
              <a:off x="6172602" y="4332389"/>
              <a:ext cx="446531" cy="446531"/>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2" name="Rectangle 41">
            <a:extLst>
              <a:ext uri="{FF2B5EF4-FFF2-40B4-BE49-F238E27FC236}">
                <a16:creationId xmlns:a16="http://schemas.microsoft.com/office/drawing/2014/main" id="{ACB5CDEA-6A4E-461B-ADC3-4C3B88BC413F}"/>
              </a:ext>
            </a:extLst>
          </p:cNvPr>
          <p:cNvSpPr/>
          <p:nvPr/>
        </p:nvSpPr>
        <p:spPr>
          <a:xfrm>
            <a:off x="6379412" y="1376306"/>
            <a:ext cx="2440066" cy="3403047"/>
          </a:xfrm>
          <a:prstGeom prst="rect">
            <a:avLst/>
          </a:prstGeom>
          <a:solidFill>
            <a:srgbClr val="34374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9" name="5-point Star 60">
            <a:extLst>
              <a:ext uri="{FF2B5EF4-FFF2-40B4-BE49-F238E27FC236}">
                <a16:creationId xmlns:a16="http://schemas.microsoft.com/office/drawing/2014/main" id="{74AA32A7-9A60-4363-A582-2AED13B46412}"/>
              </a:ext>
            </a:extLst>
          </p:cNvPr>
          <p:cNvSpPr/>
          <p:nvPr/>
        </p:nvSpPr>
        <p:spPr>
          <a:xfrm>
            <a:off x="7008862" y="2672185"/>
            <a:ext cx="1291321" cy="1272488"/>
          </a:xfrm>
          <a:prstGeom prst="star5">
            <a:avLst>
              <a:gd name="adj" fmla="val 24511"/>
              <a:gd name="hf" fmla="val 105146"/>
              <a:gd name="vf" fmla="val 110557"/>
            </a:avLst>
          </a:prstGeom>
          <a:solidFill>
            <a:srgbClr val="36BDC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1" name="TextBox 40">
            <a:extLst>
              <a:ext uri="{FF2B5EF4-FFF2-40B4-BE49-F238E27FC236}">
                <a16:creationId xmlns:a16="http://schemas.microsoft.com/office/drawing/2014/main" id="{0216FF3D-B4EE-46B5-9AA2-0C1C0CF374BE}"/>
              </a:ext>
            </a:extLst>
          </p:cNvPr>
          <p:cNvSpPr txBox="1"/>
          <p:nvPr/>
        </p:nvSpPr>
        <p:spPr>
          <a:xfrm>
            <a:off x="7202414" y="3191296"/>
            <a:ext cx="918975"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b="1" dirty="0">
                <a:solidFill>
                  <a:srgbClr val="1F497D">
                    <a:lumMod val="50000"/>
                  </a:srgbClr>
                </a:solidFill>
                <a:latin typeface="Calibri"/>
                <a:ea typeface="Calibri" panose="020F0502020204030204" pitchFamily="34" charset="0"/>
                <a:cs typeface="Times New Roman"/>
              </a:rPr>
              <a:t>NEW</a:t>
            </a:r>
            <a:endParaRPr kumimoji="0" lang="en-GB" sz="1800" b="1" i="0" u="none" strike="noStrike" kern="1200" cap="none" spc="0" normalizeH="0" baseline="0" noProof="0" dirty="0">
              <a:ln>
                <a:noFill/>
              </a:ln>
              <a:solidFill>
                <a:srgbClr val="1F497D">
                  <a:lumMod val="50000"/>
                </a:srgbClr>
              </a:solidFill>
              <a:effectLst/>
              <a:uLnTx/>
              <a:uFillTx/>
              <a:latin typeface="Calibri"/>
              <a:ea typeface="Calibri" panose="020F0502020204030204" pitchFamily="34" charset="0"/>
              <a:cs typeface="Times New Roman"/>
            </a:endParaRPr>
          </a:p>
        </p:txBody>
      </p:sp>
      <p:sp>
        <p:nvSpPr>
          <p:cNvPr id="9" name="TextBox 8">
            <a:extLst>
              <a:ext uri="{FF2B5EF4-FFF2-40B4-BE49-F238E27FC236}">
                <a16:creationId xmlns:a16="http://schemas.microsoft.com/office/drawing/2014/main" id="{4BAF86D8-7510-73F0-E75D-EA289A5A20D1}"/>
              </a:ext>
            </a:extLst>
          </p:cNvPr>
          <p:cNvSpPr txBox="1"/>
          <p:nvPr/>
        </p:nvSpPr>
        <p:spPr>
          <a:xfrm>
            <a:off x="6379412" y="1824984"/>
            <a:ext cx="244006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Calibri"/>
              </a:rPr>
              <a:t>Sixth Form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Calibri"/>
              </a:rPr>
              <a:t>Tutor Group:</a:t>
            </a:r>
          </a:p>
        </p:txBody>
      </p:sp>
      <p:sp>
        <p:nvSpPr>
          <p:cNvPr id="11" name="TextBox 10">
            <a:extLst>
              <a:ext uri="{FF2B5EF4-FFF2-40B4-BE49-F238E27FC236}">
                <a16:creationId xmlns:a16="http://schemas.microsoft.com/office/drawing/2014/main" id="{5023F952-328D-4903-ACE2-09BDD0C64170}"/>
              </a:ext>
            </a:extLst>
          </p:cNvPr>
          <p:cNvSpPr txBox="1"/>
          <p:nvPr/>
        </p:nvSpPr>
        <p:spPr>
          <a:xfrm>
            <a:off x="5332192" y="3373015"/>
            <a:ext cx="715694" cy="1338828"/>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81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3</a:t>
            </a:r>
            <a:endParaRPr kumimoji="0" lang="en-GB" sz="81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endParaRPr>
          </a:p>
        </p:txBody>
      </p:sp>
      <p:sp>
        <p:nvSpPr>
          <p:cNvPr id="17" name="Text Box 36">
            <a:extLst>
              <a:ext uri="{FF2B5EF4-FFF2-40B4-BE49-F238E27FC236}">
                <a16:creationId xmlns:a16="http://schemas.microsoft.com/office/drawing/2014/main" id="{3C93A2FE-8A5E-43AA-8CDF-2C782D273711}"/>
              </a:ext>
            </a:extLst>
          </p:cNvPr>
          <p:cNvSpPr txBox="1"/>
          <p:nvPr/>
        </p:nvSpPr>
        <p:spPr>
          <a:xfrm>
            <a:off x="2341072" y="164469"/>
            <a:ext cx="6795171" cy="85671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34374A"/>
                </a:solidFill>
                <a:effectLst/>
                <a:uLnTx/>
                <a:uFillTx/>
                <a:latin typeface="Calibri" panose="020F0502020204030204" pitchFamily="34" charset="0"/>
                <a:ea typeface="Calibri" panose="020F0502020204030204" pitchFamily="34" charset="0"/>
                <a:cs typeface="Calibri" panose="020F0502020204030204" pitchFamily="34" charset="0"/>
              </a:rPr>
              <a:t>Attendance Winners and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34374A"/>
                </a:solidFill>
                <a:effectLst/>
                <a:uLnTx/>
                <a:uFillTx/>
                <a:latin typeface="Calibri" panose="020F0502020204030204" pitchFamily="34" charset="0"/>
                <a:ea typeface="Calibri" panose="020F0502020204030204" pitchFamily="34" charset="0"/>
                <a:cs typeface="Calibri" panose="020F0502020204030204" pitchFamily="34" charset="0"/>
              </a:rPr>
              <a:t>Best Attending Sixth Form Tutor Group:</a:t>
            </a:r>
          </a:p>
        </p:txBody>
      </p:sp>
      <p:grpSp>
        <p:nvGrpSpPr>
          <p:cNvPr id="6" name="Group 5">
            <a:extLst>
              <a:ext uri="{FF2B5EF4-FFF2-40B4-BE49-F238E27FC236}">
                <a16:creationId xmlns:a16="http://schemas.microsoft.com/office/drawing/2014/main" id="{409F13AD-69F2-1BE5-E6FC-A7721383413D}"/>
              </a:ext>
            </a:extLst>
          </p:cNvPr>
          <p:cNvGrpSpPr/>
          <p:nvPr/>
        </p:nvGrpSpPr>
        <p:grpSpPr>
          <a:xfrm>
            <a:off x="-2" y="0"/>
            <a:ext cx="2333767" cy="5143500"/>
            <a:chOff x="-2" y="0"/>
            <a:chExt cx="2333767" cy="5143500"/>
          </a:xfrm>
        </p:grpSpPr>
        <p:sp>
          <p:nvSpPr>
            <p:cNvPr id="16" name="Rectangle 15">
              <a:extLst>
                <a:ext uri="{FF2B5EF4-FFF2-40B4-BE49-F238E27FC236}">
                  <a16:creationId xmlns:a16="http://schemas.microsoft.com/office/drawing/2014/main" id="{F653A073-79D9-EE6F-D401-65C73A3AF281}"/>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July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8" name="Picture 17">
              <a:extLst>
                <a:ext uri="{FF2B5EF4-FFF2-40B4-BE49-F238E27FC236}">
                  <a16:creationId xmlns:a16="http://schemas.microsoft.com/office/drawing/2014/main" id="{B6067685-7256-5733-7765-19629004C23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20" name="Picture 19">
              <a:extLst>
                <a:ext uri="{FF2B5EF4-FFF2-40B4-BE49-F238E27FC236}">
                  <a16:creationId xmlns:a16="http://schemas.microsoft.com/office/drawing/2014/main" id="{4F8311F5-CA85-A10D-E122-E65DBF33CC2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grpSp>
    </p:spTree>
    <p:extLst>
      <p:ext uri="{BB962C8B-B14F-4D97-AF65-F5344CB8AC3E}">
        <p14:creationId xmlns:p14="http://schemas.microsoft.com/office/powerpoint/2010/main" val="173091611"/>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grpId="0" nodeType="clickEffect">
                                  <p:stCondLst>
                                    <p:cond delay="0"/>
                                  </p:stCondLst>
                                  <p:childTnLst>
                                    <p:animRot by="120000">
                                      <p:cBhvr>
                                        <p:cTn id="6" dur="100" fill="hold">
                                          <p:stCondLst>
                                            <p:cond delay="0"/>
                                          </p:stCondLst>
                                        </p:cTn>
                                        <p:tgtEl>
                                          <p:spTgt spid="28"/>
                                        </p:tgtEl>
                                        <p:attrNameLst>
                                          <p:attrName>r</p:attrName>
                                        </p:attrNameLst>
                                      </p:cBhvr>
                                    </p:animRot>
                                    <p:animRot by="-240000">
                                      <p:cBhvr>
                                        <p:cTn id="7" dur="200" fill="hold">
                                          <p:stCondLst>
                                            <p:cond delay="200"/>
                                          </p:stCondLst>
                                        </p:cTn>
                                        <p:tgtEl>
                                          <p:spTgt spid="28"/>
                                        </p:tgtEl>
                                        <p:attrNameLst>
                                          <p:attrName>r</p:attrName>
                                        </p:attrNameLst>
                                      </p:cBhvr>
                                    </p:animRot>
                                    <p:animRot by="240000">
                                      <p:cBhvr>
                                        <p:cTn id="8" dur="200" fill="hold">
                                          <p:stCondLst>
                                            <p:cond delay="400"/>
                                          </p:stCondLst>
                                        </p:cTn>
                                        <p:tgtEl>
                                          <p:spTgt spid="28"/>
                                        </p:tgtEl>
                                        <p:attrNameLst>
                                          <p:attrName>r</p:attrName>
                                        </p:attrNameLst>
                                      </p:cBhvr>
                                    </p:animRot>
                                    <p:animRot by="-240000">
                                      <p:cBhvr>
                                        <p:cTn id="9" dur="200" fill="hold">
                                          <p:stCondLst>
                                            <p:cond delay="600"/>
                                          </p:stCondLst>
                                        </p:cTn>
                                        <p:tgtEl>
                                          <p:spTgt spid="28"/>
                                        </p:tgtEl>
                                        <p:attrNameLst>
                                          <p:attrName>r</p:attrName>
                                        </p:attrNameLst>
                                      </p:cBhvr>
                                    </p:animRot>
                                    <p:animRot by="120000">
                                      <p:cBhvr>
                                        <p:cTn id="10" dur="200" fill="hold">
                                          <p:stCondLst>
                                            <p:cond delay="800"/>
                                          </p:stCondLst>
                                        </p:cTn>
                                        <p:tgtEl>
                                          <p:spTgt spid="28"/>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32" presetClass="emph" presetSubtype="0" fill="hold" grpId="0" nodeType="clickEffect">
                                  <p:stCondLst>
                                    <p:cond delay="0"/>
                                  </p:stCondLst>
                                  <p:childTnLst>
                                    <p:animRot by="120000">
                                      <p:cBhvr>
                                        <p:cTn id="14" dur="100" fill="hold">
                                          <p:stCondLst>
                                            <p:cond delay="0"/>
                                          </p:stCondLst>
                                        </p:cTn>
                                        <p:tgtEl>
                                          <p:spTgt spid="25"/>
                                        </p:tgtEl>
                                        <p:attrNameLst>
                                          <p:attrName>r</p:attrName>
                                        </p:attrNameLst>
                                      </p:cBhvr>
                                    </p:animRot>
                                    <p:animRot by="-240000">
                                      <p:cBhvr>
                                        <p:cTn id="15" dur="200" fill="hold">
                                          <p:stCondLst>
                                            <p:cond delay="200"/>
                                          </p:stCondLst>
                                        </p:cTn>
                                        <p:tgtEl>
                                          <p:spTgt spid="25"/>
                                        </p:tgtEl>
                                        <p:attrNameLst>
                                          <p:attrName>r</p:attrName>
                                        </p:attrNameLst>
                                      </p:cBhvr>
                                    </p:animRot>
                                    <p:animRot by="240000">
                                      <p:cBhvr>
                                        <p:cTn id="16" dur="200" fill="hold">
                                          <p:stCondLst>
                                            <p:cond delay="400"/>
                                          </p:stCondLst>
                                        </p:cTn>
                                        <p:tgtEl>
                                          <p:spTgt spid="25"/>
                                        </p:tgtEl>
                                        <p:attrNameLst>
                                          <p:attrName>r</p:attrName>
                                        </p:attrNameLst>
                                      </p:cBhvr>
                                    </p:animRot>
                                    <p:animRot by="-240000">
                                      <p:cBhvr>
                                        <p:cTn id="17" dur="200" fill="hold">
                                          <p:stCondLst>
                                            <p:cond delay="600"/>
                                          </p:stCondLst>
                                        </p:cTn>
                                        <p:tgtEl>
                                          <p:spTgt spid="25"/>
                                        </p:tgtEl>
                                        <p:attrNameLst>
                                          <p:attrName>r</p:attrName>
                                        </p:attrNameLst>
                                      </p:cBhvr>
                                    </p:animRot>
                                    <p:animRot by="120000">
                                      <p:cBhvr>
                                        <p:cTn id="18" dur="200" fill="hold">
                                          <p:stCondLst>
                                            <p:cond delay="800"/>
                                          </p:stCondLst>
                                        </p:cTn>
                                        <p:tgtEl>
                                          <p:spTgt spid="25"/>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32" presetClass="emph" presetSubtype="0" fill="hold" grpId="0" nodeType="clickEffect">
                                  <p:stCondLst>
                                    <p:cond delay="0"/>
                                  </p:stCondLst>
                                  <p:childTnLst>
                                    <p:animRot by="120000">
                                      <p:cBhvr>
                                        <p:cTn id="22" dur="100" fill="hold">
                                          <p:stCondLst>
                                            <p:cond delay="0"/>
                                          </p:stCondLst>
                                        </p:cTn>
                                        <p:tgtEl>
                                          <p:spTgt spid="19"/>
                                        </p:tgtEl>
                                        <p:attrNameLst>
                                          <p:attrName>r</p:attrName>
                                        </p:attrNameLst>
                                      </p:cBhvr>
                                    </p:animRot>
                                    <p:animRot by="-240000">
                                      <p:cBhvr>
                                        <p:cTn id="23" dur="200" fill="hold">
                                          <p:stCondLst>
                                            <p:cond delay="200"/>
                                          </p:stCondLst>
                                        </p:cTn>
                                        <p:tgtEl>
                                          <p:spTgt spid="19"/>
                                        </p:tgtEl>
                                        <p:attrNameLst>
                                          <p:attrName>r</p:attrName>
                                        </p:attrNameLst>
                                      </p:cBhvr>
                                    </p:animRot>
                                    <p:animRot by="240000">
                                      <p:cBhvr>
                                        <p:cTn id="24" dur="200" fill="hold">
                                          <p:stCondLst>
                                            <p:cond delay="400"/>
                                          </p:stCondLst>
                                        </p:cTn>
                                        <p:tgtEl>
                                          <p:spTgt spid="19"/>
                                        </p:tgtEl>
                                        <p:attrNameLst>
                                          <p:attrName>r</p:attrName>
                                        </p:attrNameLst>
                                      </p:cBhvr>
                                    </p:animRot>
                                    <p:animRot by="-240000">
                                      <p:cBhvr>
                                        <p:cTn id="25" dur="200" fill="hold">
                                          <p:stCondLst>
                                            <p:cond delay="600"/>
                                          </p:stCondLst>
                                        </p:cTn>
                                        <p:tgtEl>
                                          <p:spTgt spid="19"/>
                                        </p:tgtEl>
                                        <p:attrNameLst>
                                          <p:attrName>r</p:attrName>
                                        </p:attrNameLst>
                                      </p:cBhvr>
                                    </p:animRot>
                                    <p:animRot by="120000">
                                      <p:cBhvr>
                                        <p:cTn id="26" dur="200" fill="hold">
                                          <p:stCondLst>
                                            <p:cond delay="800"/>
                                          </p:stCondLst>
                                        </p:cTn>
                                        <p:tgtEl>
                                          <p:spTgt spid="1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19" grpId="0" animBg="1"/>
      <p:bldP spid="25" grpId="0" animBg="1"/>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3E3AD38-963B-9E76-1A2E-3A05581C6E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44553" y="316916"/>
            <a:ext cx="3188966" cy="4509668"/>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551EE77F-7B8A-400D-140C-86EC253B77A6}"/>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July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7BB7C03D-3172-2D95-9E79-BE6BA939B52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B46A8248-83D3-C438-0AD9-EED9272D6AB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063036724"/>
      </p:ext>
    </p:extLst>
  </p:cSld>
  <p:clrMapOvr>
    <a:masterClrMapping/>
  </p:clrMapOvr>
  <p:transition spd="slow">
    <p:cover/>
  </p:transition>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3F3CE67-4587-D8C5-368B-94DBAA414E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53712" y="302596"/>
            <a:ext cx="3318231" cy="4692467"/>
          </a:xfrm>
          <a:prstGeom prst="rect">
            <a:avLst/>
          </a:prstGeom>
        </p:spPr>
      </p:pic>
      <p:sp>
        <p:nvSpPr>
          <p:cNvPr id="50" name="TextBox 49">
            <a:extLst>
              <a:ext uri="{FF2B5EF4-FFF2-40B4-BE49-F238E27FC236}">
                <a16:creationId xmlns:a16="http://schemas.microsoft.com/office/drawing/2014/main" id="{6D458450-2989-BCB0-9877-CE2BE6016A97}"/>
              </a:ext>
            </a:extLst>
          </p:cNvPr>
          <p:cNvSpPr txBox="1"/>
          <p:nvPr/>
        </p:nvSpPr>
        <p:spPr>
          <a:xfrm>
            <a:off x="6083912" y="373848"/>
            <a:ext cx="2910360" cy="4549964"/>
          </a:xfrm>
          <a:prstGeom prst="rect">
            <a:avLst/>
          </a:prstGeom>
          <a:noFill/>
        </p:spPr>
        <p:txBody>
          <a:bodyPr wrap="square" rtlCol="0">
            <a:spAutoFit/>
          </a:bodyPr>
          <a:lstStyle/>
          <a:p>
            <a:pPr>
              <a:spcAft>
                <a:spcPts val="200"/>
              </a:spcAft>
            </a:pPr>
            <a:r>
              <a:rPr lang="en-GB" dirty="0">
                <a:solidFill>
                  <a:srgbClr val="34374A"/>
                </a:solidFill>
              </a:rPr>
              <a:t>If you are unwell during lesson time, or if there is any medication that needs to be taken, please let your teacher know and they will inform the First Aider, who will come to you. </a:t>
            </a:r>
          </a:p>
          <a:p>
            <a:r>
              <a:rPr lang="en-GB" sz="1800" b="1" dirty="0">
                <a:solidFill>
                  <a:srgbClr val="34374A"/>
                </a:solidFill>
              </a:rPr>
              <a:t>Please remember</a:t>
            </a:r>
            <a:r>
              <a:rPr lang="en-GB" dirty="0">
                <a:solidFill>
                  <a:srgbClr val="34374A"/>
                </a:solidFill>
              </a:rPr>
              <a:t>:</a:t>
            </a:r>
            <a:r>
              <a:rPr lang="en-GB" sz="1800" dirty="0">
                <a:solidFill>
                  <a:srgbClr val="34374A"/>
                </a:solidFill>
              </a:rPr>
              <a:t> </a:t>
            </a:r>
            <a:r>
              <a:rPr lang="en-GB" dirty="0">
                <a:solidFill>
                  <a:srgbClr val="34374A"/>
                </a:solidFill>
              </a:rPr>
              <a:t>i</a:t>
            </a:r>
            <a:r>
              <a:rPr lang="en-GB" sz="1800" dirty="0">
                <a:solidFill>
                  <a:srgbClr val="34374A"/>
                </a:solidFill>
              </a:rPr>
              <a:t>f you are bringing in medication, it needs to be given straight to a member of staff in Medical along with a permission slip.</a:t>
            </a:r>
          </a:p>
          <a:p>
            <a:r>
              <a:rPr lang="en-GB" sz="1800" dirty="0">
                <a:solidFill>
                  <a:srgbClr val="34374A"/>
                </a:solidFill>
              </a:rPr>
              <a:t>You can find the permission slip on the </a:t>
            </a:r>
            <a:r>
              <a:rPr lang="en-GB" sz="1800" dirty="0">
                <a:solidFill>
                  <a:srgbClr val="34374A"/>
                </a:solidFill>
                <a:hlinkClick r:id="rId4">
                  <a:extLst>
                    <a:ext uri="{A12FA001-AC4F-418D-AE19-62706E023703}">
                      <ahyp:hlinkClr xmlns:ahyp="http://schemas.microsoft.com/office/drawing/2018/hyperlinkcolor" val="tx"/>
                    </a:ext>
                  </a:extLst>
                </a:hlinkClick>
              </a:rPr>
              <a:t>college website</a:t>
            </a:r>
            <a:endParaRPr lang="en-GB" dirty="0">
              <a:solidFill>
                <a:srgbClr val="34374A"/>
              </a:solidFill>
            </a:endParaRPr>
          </a:p>
          <a:p>
            <a:r>
              <a:rPr lang="en-GB" sz="1800" dirty="0">
                <a:solidFill>
                  <a:srgbClr val="34374A"/>
                </a:solidFill>
              </a:rPr>
              <a:t>or ask at reception/in Medical if you can have one.</a:t>
            </a:r>
          </a:p>
        </p:txBody>
      </p:sp>
      <p:sp>
        <p:nvSpPr>
          <p:cNvPr id="3" name="Rectangle 2">
            <a:extLst>
              <a:ext uri="{FF2B5EF4-FFF2-40B4-BE49-F238E27FC236}">
                <a16:creationId xmlns:a16="http://schemas.microsoft.com/office/drawing/2014/main" id="{A7BFAB6A-A203-D7F4-0954-EBE9808F885E}"/>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July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6" name="Picture 5">
            <a:extLst>
              <a:ext uri="{FF2B5EF4-FFF2-40B4-BE49-F238E27FC236}">
                <a16:creationId xmlns:a16="http://schemas.microsoft.com/office/drawing/2014/main" id="{EFBD266F-3595-158F-5747-220109E1690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8" name="Picture 7">
            <a:extLst>
              <a:ext uri="{FF2B5EF4-FFF2-40B4-BE49-F238E27FC236}">
                <a16:creationId xmlns:a16="http://schemas.microsoft.com/office/drawing/2014/main" id="{9695CD1E-CA05-577B-74F2-573DB237867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997164702"/>
      </p:ext>
    </p:extLst>
  </p:cSld>
  <p:clrMapOvr>
    <a:masterClrMapping/>
  </p:clrMapOvr>
  <p:transition spd="slow">
    <p:cover/>
  </p:transition>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41F5BE1-622D-4996-9F8C-D67E4791881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1869" y="354027"/>
            <a:ext cx="3251773" cy="4598486"/>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E3AFDC48-CCF1-3CEF-D57B-B19B59994351}"/>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July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4DEF8565-8142-E4A8-07CD-58D3A66DB8F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A373F105-49FD-E645-7907-C069BCC53F3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474070944"/>
      </p:ext>
    </p:extLst>
  </p:cSld>
  <p:clrMapOvr>
    <a:masterClrMapping/>
  </p:clrMapOvr>
  <p:transition spd="slow">
    <p:cover/>
  </p:transition>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descr="A red box with white text&#10;&#10;AI-generated content may be incorrect.">
            <a:extLst>
              <a:ext uri="{FF2B5EF4-FFF2-40B4-BE49-F238E27FC236}">
                <a16:creationId xmlns:a16="http://schemas.microsoft.com/office/drawing/2014/main" id="{8FF291D2-A43A-36FA-C0C6-BEBE0A2D57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22469" y="938364"/>
            <a:ext cx="5232826" cy="3699375"/>
          </a:xfrm>
          <a:prstGeom prst="rect">
            <a:avLst/>
          </a:prstGeom>
        </p:spPr>
      </p:pic>
      <p:sp>
        <p:nvSpPr>
          <p:cNvPr id="2" name="TextBox 1">
            <a:extLst>
              <a:ext uri="{FF2B5EF4-FFF2-40B4-BE49-F238E27FC236}">
                <a16:creationId xmlns:a16="http://schemas.microsoft.com/office/drawing/2014/main" id="{679FAA67-7E2A-4F92-8554-C3B7163EB1EC}"/>
              </a:ext>
            </a:extLst>
          </p:cNvPr>
          <p:cNvSpPr txBox="1"/>
          <p:nvPr/>
        </p:nvSpPr>
        <p:spPr>
          <a:xfrm>
            <a:off x="2333765" y="166675"/>
            <a:ext cx="6810235" cy="492443"/>
          </a:xfrm>
          <a:prstGeom prst="rect">
            <a:avLst/>
          </a:prstGeom>
          <a:noFill/>
        </p:spPr>
        <p:txBody>
          <a:bodyPr wrap="square" rtlCol="0">
            <a:spAutoFit/>
          </a:bodyPr>
          <a:lstStyle/>
          <a:p>
            <a:pPr algn="ctr"/>
            <a:r>
              <a:rPr lang="en-GB" sz="2600" dirty="0">
                <a:solidFill>
                  <a:srgbClr val="3E4258"/>
                </a:solidFill>
              </a:rPr>
              <a:t>Red Box Project</a:t>
            </a:r>
          </a:p>
        </p:txBody>
      </p:sp>
      <p:sp>
        <p:nvSpPr>
          <p:cNvPr id="11" name="Rectangle 10">
            <a:extLst>
              <a:ext uri="{FF2B5EF4-FFF2-40B4-BE49-F238E27FC236}">
                <a16:creationId xmlns:a16="http://schemas.microsoft.com/office/drawing/2014/main" id="{71E000A0-15B2-A960-9854-57DDC3EB53D8}"/>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July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2" name="Picture 11">
            <a:extLst>
              <a:ext uri="{FF2B5EF4-FFF2-40B4-BE49-F238E27FC236}">
                <a16:creationId xmlns:a16="http://schemas.microsoft.com/office/drawing/2014/main" id="{B70C31AC-2F77-115E-6983-D1BE67ACD7A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3" name="Picture 12">
            <a:extLst>
              <a:ext uri="{FF2B5EF4-FFF2-40B4-BE49-F238E27FC236}">
                <a16:creationId xmlns:a16="http://schemas.microsoft.com/office/drawing/2014/main" id="{9D9E63F3-4559-EF3D-F723-D6DA69B1188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6390447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 name="TextBox 21">
            <a:extLst>
              <a:ext uri="{FF2B5EF4-FFF2-40B4-BE49-F238E27FC236}">
                <a16:creationId xmlns:a16="http://schemas.microsoft.com/office/drawing/2014/main" id="{8932CCFE-FB1B-4BEE-9AFB-7D09D9602953}"/>
              </a:ext>
            </a:extLst>
          </p:cNvPr>
          <p:cNvSpPr txBox="1"/>
          <p:nvPr/>
        </p:nvSpPr>
        <p:spPr>
          <a:xfrm>
            <a:off x="2438399" y="611580"/>
            <a:ext cx="6518564" cy="1200329"/>
          </a:xfrm>
          <a:prstGeom prst="rect">
            <a:avLst/>
          </a:prstGeom>
          <a:noFill/>
        </p:spPr>
        <p:txBody>
          <a:bodyPr wrap="square">
            <a:spAutoFit/>
          </a:bodyPr>
          <a:lstStyle/>
          <a:p>
            <a:pPr algn="ctr" fontAlgn="base"/>
            <a:r>
              <a:rPr lang="en-US" b="0" i="0" dirty="0">
                <a:solidFill>
                  <a:srgbClr val="34374A"/>
                </a:solidFill>
                <a:effectLst/>
              </a:rPr>
              <a:t>The library is mostly a quiet reading and study area. However, to accommodate various uses a timetable has been implemented. Window seats remain quiet reading areas at all times, and behavior expectations are consistent with the rest of the </a:t>
            </a:r>
            <a:r>
              <a:rPr lang="en-US" dirty="0">
                <a:solidFill>
                  <a:srgbClr val="34374A"/>
                </a:solidFill>
              </a:rPr>
              <a:t>college</a:t>
            </a:r>
            <a:r>
              <a:rPr lang="en-US" b="0" i="0" dirty="0">
                <a:solidFill>
                  <a:srgbClr val="34374A"/>
                </a:solidFill>
                <a:effectLst/>
              </a:rPr>
              <a:t>.</a:t>
            </a:r>
            <a:endParaRPr lang="en-GB" sz="2000" dirty="0">
              <a:solidFill>
                <a:srgbClr val="34374A"/>
              </a:solidFill>
            </a:endParaRPr>
          </a:p>
        </p:txBody>
      </p:sp>
      <p:sp>
        <p:nvSpPr>
          <p:cNvPr id="23" name="TextBox 22">
            <a:extLst>
              <a:ext uri="{FF2B5EF4-FFF2-40B4-BE49-F238E27FC236}">
                <a16:creationId xmlns:a16="http://schemas.microsoft.com/office/drawing/2014/main" id="{780E7FF9-8396-4B69-84D8-A471386E9009}"/>
              </a:ext>
            </a:extLst>
          </p:cNvPr>
          <p:cNvSpPr txBox="1"/>
          <p:nvPr/>
        </p:nvSpPr>
        <p:spPr>
          <a:xfrm>
            <a:off x="2333765" y="150226"/>
            <a:ext cx="6810235" cy="492443"/>
          </a:xfrm>
          <a:prstGeom prst="rect">
            <a:avLst/>
          </a:prstGeom>
          <a:noFill/>
        </p:spPr>
        <p:txBody>
          <a:bodyPr wrap="square" rtlCol="0">
            <a:spAutoFit/>
          </a:bodyPr>
          <a:lstStyle/>
          <a:p>
            <a:pPr algn="ctr"/>
            <a:r>
              <a:rPr lang="en-GB" sz="2600" dirty="0">
                <a:solidFill>
                  <a:srgbClr val="34374A"/>
                </a:solidFill>
              </a:rPr>
              <a:t>Library Timetable</a:t>
            </a:r>
          </a:p>
        </p:txBody>
      </p:sp>
      <p:graphicFrame>
        <p:nvGraphicFramePr>
          <p:cNvPr id="31" name="Table 30">
            <a:extLst>
              <a:ext uri="{FF2B5EF4-FFF2-40B4-BE49-F238E27FC236}">
                <a16:creationId xmlns:a16="http://schemas.microsoft.com/office/drawing/2014/main" id="{2B311A90-459D-4AA1-84A2-ADD6F0F652BA}"/>
              </a:ext>
            </a:extLst>
          </p:cNvPr>
          <p:cNvGraphicFramePr>
            <a:graphicFrameLocks noGrp="1"/>
          </p:cNvGraphicFramePr>
          <p:nvPr>
            <p:extLst>
              <p:ext uri="{D42A27DB-BD31-4B8C-83A1-F6EECF244321}">
                <p14:modId xmlns:p14="http://schemas.microsoft.com/office/powerpoint/2010/main" val="1193379175"/>
              </p:ext>
            </p:extLst>
          </p:nvPr>
        </p:nvGraphicFramePr>
        <p:xfrm>
          <a:off x="2533846" y="1850374"/>
          <a:ext cx="6327669" cy="3088716"/>
        </p:xfrm>
        <a:graphic>
          <a:graphicData uri="http://schemas.openxmlformats.org/drawingml/2006/table">
            <a:tbl>
              <a:tblPr firstRow="1" firstCol="1" bandRow="1">
                <a:tableStyleId>{5C22544A-7EE6-4342-B048-85BDC9FD1C3A}</a:tableStyleId>
              </a:tblPr>
              <a:tblGrid>
                <a:gridCol w="978919">
                  <a:extLst>
                    <a:ext uri="{9D8B030D-6E8A-4147-A177-3AD203B41FA5}">
                      <a16:colId xmlns:a16="http://schemas.microsoft.com/office/drawing/2014/main" val="3217034979"/>
                    </a:ext>
                  </a:extLst>
                </a:gridCol>
                <a:gridCol w="2674375">
                  <a:extLst>
                    <a:ext uri="{9D8B030D-6E8A-4147-A177-3AD203B41FA5}">
                      <a16:colId xmlns:a16="http://schemas.microsoft.com/office/drawing/2014/main" val="378956363"/>
                    </a:ext>
                  </a:extLst>
                </a:gridCol>
                <a:gridCol w="2674375">
                  <a:extLst>
                    <a:ext uri="{9D8B030D-6E8A-4147-A177-3AD203B41FA5}">
                      <a16:colId xmlns:a16="http://schemas.microsoft.com/office/drawing/2014/main" val="3863244206"/>
                    </a:ext>
                  </a:extLst>
                </a:gridCol>
              </a:tblGrid>
              <a:tr h="326466">
                <a:tc>
                  <a:txBody>
                    <a:bodyPr/>
                    <a:lstStyle/>
                    <a:p>
                      <a:pPr algn="ctr"/>
                      <a:r>
                        <a:rPr lang="en-GB" sz="1600" dirty="0">
                          <a:solidFill>
                            <a:schemeClr val="bg1"/>
                          </a:solidFill>
                          <a:effectLst/>
                          <a:latin typeface="+mn-lt"/>
                          <a:ea typeface="Calibri" panose="020F0502020204030204" pitchFamily="34" charset="0"/>
                        </a:rPr>
                        <a:t>  DAY</a:t>
                      </a:r>
                    </a:p>
                  </a:txBody>
                  <a:tcPr marL="9525" marR="9525" marT="9525" marB="9525" anchor="ctr">
                    <a:lnL w="6350" cap="flat" cmpd="sng" algn="ctr">
                      <a:no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34374A"/>
                    </a:solidFill>
                  </a:tcPr>
                </a:tc>
                <a:tc>
                  <a:txBody>
                    <a:bodyPr/>
                    <a:lstStyle/>
                    <a:p>
                      <a:pPr algn="ctr"/>
                      <a:r>
                        <a:rPr lang="en-GB" sz="1600" dirty="0">
                          <a:solidFill>
                            <a:schemeClr val="bg1"/>
                          </a:solidFill>
                          <a:effectLst/>
                          <a:latin typeface="+mn-lt"/>
                          <a:ea typeface="Calibri" panose="020F0502020204030204" pitchFamily="34" charset="0"/>
                        </a:rPr>
                        <a:t>  BREAK 1</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34374A"/>
                    </a:solidFill>
                  </a:tcPr>
                </a:tc>
                <a:tc>
                  <a:txBody>
                    <a:bodyPr/>
                    <a:lstStyle/>
                    <a:p>
                      <a:pPr algn="ctr"/>
                      <a:r>
                        <a:rPr lang="en-GB" sz="1600" dirty="0">
                          <a:solidFill>
                            <a:schemeClr val="bg1"/>
                          </a:solidFill>
                          <a:effectLst/>
                          <a:latin typeface="+mn-lt"/>
                          <a:ea typeface="Calibri" panose="020F0502020204030204" pitchFamily="34" charset="0"/>
                        </a:rPr>
                        <a:t>  BREAK 2</a:t>
                      </a:r>
                    </a:p>
                  </a:txBody>
                  <a:tcPr marL="9525" marR="9525" marT="9525" marB="9525" anchor="ctr">
                    <a:lnL w="6350" cap="flat" cmpd="sng" algn="ctr">
                      <a:solidFill>
                        <a:schemeClr val="bg1"/>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34374A"/>
                    </a:solidFill>
                  </a:tcPr>
                </a:tc>
                <a:extLst>
                  <a:ext uri="{0D108BD9-81ED-4DB2-BD59-A6C34878D82A}">
                    <a16:rowId xmlns:a16="http://schemas.microsoft.com/office/drawing/2014/main" val="885320758"/>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Monday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tabletop games. </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1B9CC"/>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tabletop games. </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1B9CC"/>
                    </a:solidFill>
                  </a:tcPr>
                </a:tc>
                <a:extLst>
                  <a:ext uri="{0D108BD9-81ED-4DB2-BD59-A6C34878D82A}">
                    <a16:rowId xmlns:a16="http://schemas.microsoft.com/office/drawing/2014/main" val="254910890"/>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Tuesday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Normal Break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Computers and tabletop games available.</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44CAD4"/>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Tabletop Games</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Games may make space slightly louder if reading quietly. 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9E97"/>
                    </a:solidFill>
                  </a:tcPr>
                </a:tc>
                <a:extLst>
                  <a:ext uri="{0D108BD9-81ED-4DB2-BD59-A6C34878D82A}">
                    <a16:rowId xmlns:a16="http://schemas.microsoft.com/office/drawing/2014/main" val="3340186837"/>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Wednesday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tabletop games. </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1B9CC"/>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Tabletop Games</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Games may make space slightly louder if reading quietly. 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9E97"/>
                    </a:solidFill>
                  </a:tcPr>
                </a:tc>
                <a:extLst>
                  <a:ext uri="{0D108BD9-81ED-4DB2-BD59-A6C34878D82A}">
                    <a16:rowId xmlns:a16="http://schemas.microsoft.com/office/drawing/2014/main" val="2623200997"/>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Thursday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Normal Break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Computers and tabletop games available.</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44CAD4"/>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Tabletop Games</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Games may make space slightly louder if reading quietly. 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9E97"/>
                    </a:solidFill>
                  </a:tcPr>
                </a:tc>
                <a:extLst>
                  <a:ext uri="{0D108BD9-81ED-4DB2-BD59-A6C34878D82A}">
                    <a16:rowId xmlns:a16="http://schemas.microsoft.com/office/drawing/2014/main" val="248280465"/>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Friday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Homework Club/Quiet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games. </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E59B"/>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Homework Club/Quiet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games. </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E59B"/>
                    </a:solidFill>
                  </a:tcPr>
                </a:tc>
                <a:extLst>
                  <a:ext uri="{0D108BD9-81ED-4DB2-BD59-A6C34878D82A}">
                    <a16:rowId xmlns:a16="http://schemas.microsoft.com/office/drawing/2014/main" val="1421003861"/>
                  </a:ext>
                </a:extLst>
              </a:tr>
            </a:tbl>
          </a:graphicData>
        </a:graphic>
      </p:graphicFrame>
      <p:sp>
        <p:nvSpPr>
          <p:cNvPr id="10" name="Rectangle 9">
            <a:extLst>
              <a:ext uri="{FF2B5EF4-FFF2-40B4-BE49-F238E27FC236}">
                <a16:creationId xmlns:a16="http://schemas.microsoft.com/office/drawing/2014/main" id="{1880C44D-096B-B965-C6D0-3933E173D9C9}"/>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July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1" name="Picture 10">
            <a:extLst>
              <a:ext uri="{FF2B5EF4-FFF2-40B4-BE49-F238E27FC236}">
                <a16:creationId xmlns:a16="http://schemas.microsoft.com/office/drawing/2014/main" id="{8989D729-7F5F-13D9-266F-EA2843DE031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2" name="Picture 11">
            <a:extLst>
              <a:ext uri="{FF2B5EF4-FFF2-40B4-BE49-F238E27FC236}">
                <a16:creationId xmlns:a16="http://schemas.microsoft.com/office/drawing/2014/main" id="{EF2416BF-A549-4991-4489-0EA56F3024F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573785164"/>
      </p:ext>
    </p:extLst>
  </p:cSld>
  <p:clrMapOvr>
    <a:masterClrMapping/>
  </p:clrMapOvr>
  <p:transition spd="slow">
    <p:cover/>
  </p:transition>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F12A15F-9617-4181-8C31-4835EB4A7FE8}"/>
              </a:ext>
            </a:extLst>
          </p:cNvPr>
          <p:cNvSpPr/>
          <p:nvPr/>
        </p:nvSpPr>
        <p:spPr>
          <a:xfrm>
            <a:off x="2479376" y="1224246"/>
            <a:ext cx="6518564" cy="35845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Rounded Corners 6">
            <a:extLst>
              <a:ext uri="{FF2B5EF4-FFF2-40B4-BE49-F238E27FC236}">
                <a16:creationId xmlns:a16="http://schemas.microsoft.com/office/drawing/2014/main" id="{84B504D9-E1E3-4D17-B60E-08CC71C2EE5E}"/>
              </a:ext>
            </a:extLst>
          </p:cNvPr>
          <p:cNvSpPr/>
          <p:nvPr/>
        </p:nvSpPr>
        <p:spPr>
          <a:xfrm>
            <a:off x="2680740" y="1459860"/>
            <a:ext cx="6112800" cy="2439483"/>
          </a:xfrm>
          <a:prstGeom prst="roundRect">
            <a:avLst/>
          </a:prstGeom>
          <a:solidFill>
            <a:srgbClr val="FFE5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4C7BDBB1-74AC-49D8-9AAA-7976766368E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4755" b="17890"/>
          <a:stretch/>
        </p:blipFill>
        <p:spPr>
          <a:xfrm>
            <a:off x="3558761" y="3891471"/>
            <a:ext cx="4265981" cy="914656"/>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1" name="TextBox 10">
            <a:extLst>
              <a:ext uri="{FF2B5EF4-FFF2-40B4-BE49-F238E27FC236}">
                <a16:creationId xmlns:a16="http://schemas.microsoft.com/office/drawing/2014/main" id="{68C8C791-4207-42A0-931A-B795736B1A88}"/>
              </a:ext>
            </a:extLst>
          </p:cNvPr>
          <p:cNvSpPr txBox="1"/>
          <p:nvPr/>
        </p:nvSpPr>
        <p:spPr>
          <a:xfrm>
            <a:off x="2341073" y="165847"/>
            <a:ext cx="6795171" cy="892552"/>
          </a:xfrm>
          <a:prstGeom prst="rect">
            <a:avLst/>
          </a:prstGeom>
          <a:noFill/>
        </p:spPr>
        <p:txBody>
          <a:bodyPr wrap="square" rtlCol="0">
            <a:spAutoFit/>
          </a:bodyPr>
          <a:lstStyle/>
          <a:p>
            <a:pPr algn="ctr"/>
            <a:r>
              <a:rPr lang="en-GB" sz="2600" dirty="0">
                <a:solidFill>
                  <a:srgbClr val="34374A"/>
                </a:solidFill>
              </a:rPr>
              <a:t>Homework Club in the Library:</a:t>
            </a:r>
          </a:p>
          <a:p>
            <a:pPr algn="ctr"/>
            <a:r>
              <a:rPr lang="en-GB" sz="2600" dirty="0">
                <a:solidFill>
                  <a:srgbClr val="34374A"/>
                </a:solidFill>
              </a:rPr>
              <a:t>Friday Break 1 and 2</a:t>
            </a:r>
          </a:p>
        </p:txBody>
      </p:sp>
      <p:sp>
        <p:nvSpPr>
          <p:cNvPr id="2" name="TextBox 1">
            <a:extLst>
              <a:ext uri="{FF2B5EF4-FFF2-40B4-BE49-F238E27FC236}">
                <a16:creationId xmlns:a16="http://schemas.microsoft.com/office/drawing/2014/main" id="{773F0961-C1AC-4028-ADDF-728CDDE416FB}"/>
              </a:ext>
            </a:extLst>
          </p:cNvPr>
          <p:cNvSpPr txBox="1"/>
          <p:nvPr/>
        </p:nvSpPr>
        <p:spPr>
          <a:xfrm>
            <a:off x="2479376" y="1577509"/>
            <a:ext cx="6518564" cy="2185214"/>
          </a:xfrm>
          <a:prstGeom prst="rect">
            <a:avLst/>
          </a:prstGeom>
          <a:noFill/>
        </p:spPr>
        <p:txBody>
          <a:bodyPr wrap="square" rtlCol="0">
            <a:spAutoFit/>
          </a:bodyPr>
          <a:lstStyle/>
          <a:p>
            <a:pPr algn="ctr" fontAlgn="base">
              <a:spcAft>
                <a:spcPts val="600"/>
              </a:spcAft>
            </a:pPr>
            <a:r>
              <a:rPr lang="en-US" sz="1800" b="1" i="0" dirty="0">
                <a:solidFill>
                  <a:srgbClr val="20222D"/>
                </a:solidFill>
                <a:effectLst/>
                <a:latin typeface="Aptos"/>
              </a:rPr>
              <a:t>Do you need a quiet space to get your homework done?</a:t>
            </a:r>
          </a:p>
          <a:p>
            <a:pPr algn="ctr" fontAlgn="base"/>
            <a:r>
              <a:rPr lang="en-US" sz="1800" b="1" i="0" dirty="0">
                <a:solidFill>
                  <a:srgbClr val="20222D"/>
                </a:solidFill>
                <a:effectLst/>
                <a:latin typeface="Aptos"/>
              </a:rPr>
              <a:t>Would you rather get it done in school so that you </a:t>
            </a:r>
          </a:p>
          <a:p>
            <a:pPr algn="ctr" fontAlgn="base">
              <a:spcAft>
                <a:spcPts val="600"/>
              </a:spcAft>
            </a:pPr>
            <a:r>
              <a:rPr lang="en-US" sz="1800" b="1" i="0" dirty="0">
                <a:solidFill>
                  <a:srgbClr val="20222D"/>
                </a:solidFill>
                <a:effectLst/>
                <a:latin typeface="Aptos"/>
              </a:rPr>
              <a:t>don’t have to do it at home?</a:t>
            </a:r>
          </a:p>
          <a:p>
            <a:pPr algn="ctr" fontAlgn="base"/>
            <a:r>
              <a:rPr lang="en-US" dirty="0">
                <a:solidFill>
                  <a:srgbClr val="20222D"/>
                </a:solidFill>
                <a:latin typeface="Aptos"/>
              </a:rPr>
              <a:t>Why not complete it</a:t>
            </a:r>
            <a:r>
              <a:rPr lang="en-US" sz="1800" b="0" i="0" dirty="0">
                <a:solidFill>
                  <a:srgbClr val="20222D"/>
                </a:solidFill>
                <a:effectLst/>
                <a:latin typeface="Aptos"/>
              </a:rPr>
              <a:t> in the library every Friday, to free up </a:t>
            </a:r>
          </a:p>
          <a:p>
            <a:pPr algn="ctr" fontAlgn="base"/>
            <a:r>
              <a:rPr lang="en-US" sz="1800" b="0" i="0" dirty="0">
                <a:solidFill>
                  <a:srgbClr val="20222D"/>
                </a:solidFill>
                <a:effectLst/>
                <a:latin typeface="Aptos"/>
              </a:rPr>
              <a:t>your weekends and avoid those detentions!</a:t>
            </a:r>
          </a:p>
          <a:p>
            <a:pPr algn="ctr" fontAlgn="base"/>
            <a:r>
              <a:rPr lang="en-US" sz="1800" b="0" i="0" dirty="0">
                <a:solidFill>
                  <a:srgbClr val="20222D"/>
                </a:solidFill>
                <a:effectLst/>
                <a:latin typeface="Aptos"/>
              </a:rPr>
              <a:t>The library is calm and quiet on Fridays, and </a:t>
            </a:r>
            <a:r>
              <a:rPr lang="en-US" sz="1800" b="0" i="0" dirty="0" err="1">
                <a:solidFill>
                  <a:srgbClr val="20222D"/>
                </a:solidFill>
                <a:effectLst/>
                <a:latin typeface="Aptos"/>
              </a:rPr>
              <a:t>Mr</a:t>
            </a:r>
            <a:r>
              <a:rPr lang="en-US" sz="1800" b="0" i="0" dirty="0">
                <a:solidFill>
                  <a:srgbClr val="20222D"/>
                </a:solidFill>
                <a:effectLst/>
                <a:latin typeface="Aptos"/>
              </a:rPr>
              <a:t> B-D is </a:t>
            </a:r>
          </a:p>
          <a:p>
            <a:pPr algn="ctr" fontAlgn="base"/>
            <a:r>
              <a:rPr lang="en-US" sz="1800" b="0" i="0" dirty="0">
                <a:solidFill>
                  <a:srgbClr val="20222D"/>
                </a:solidFill>
                <a:effectLst/>
                <a:latin typeface="Aptos"/>
              </a:rPr>
              <a:t>available to provide a little bit of support if needed.</a:t>
            </a:r>
          </a:p>
        </p:txBody>
      </p:sp>
      <p:sp>
        <p:nvSpPr>
          <p:cNvPr id="16" name="Rectangle 15">
            <a:extLst>
              <a:ext uri="{FF2B5EF4-FFF2-40B4-BE49-F238E27FC236}">
                <a16:creationId xmlns:a16="http://schemas.microsoft.com/office/drawing/2014/main" id="{3B3D2C87-224C-23FE-81BB-5963EC0E0D0A}"/>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July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7" name="Picture 16">
            <a:extLst>
              <a:ext uri="{FF2B5EF4-FFF2-40B4-BE49-F238E27FC236}">
                <a16:creationId xmlns:a16="http://schemas.microsoft.com/office/drawing/2014/main" id="{B9DD6239-0810-3864-4AF3-EB4823B64BD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8" name="Picture 17">
            <a:extLst>
              <a:ext uri="{FF2B5EF4-FFF2-40B4-BE49-F238E27FC236}">
                <a16:creationId xmlns:a16="http://schemas.microsoft.com/office/drawing/2014/main" id="{7FAE5171-9333-72D1-D4C0-96380AA1173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244414257"/>
      </p:ext>
    </p:extLst>
  </p:cSld>
  <p:clrMapOvr>
    <a:masterClrMapping/>
  </p:clrMapOvr>
  <p:transition spd="slow">
    <p:cover/>
  </p:transition>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A3074D8D-280F-E120-332D-56390339923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July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70B44AF0-050E-473A-5AC0-DA153EF5D6F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D8009ACB-9F56-0495-77CE-F32383A183F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pic>
        <p:nvPicPr>
          <p:cNvPr id="4" name="Picture 3" descr="A sign with text and stars&#10;&#10;AI-generated content may be incorrect.">
            <a:extLst>
              <a:ext uri="{FF2B5EF4-FFF2-40B4-BE49-F238E27FC236}">
                <a16:creationId xmlns:a16="http://schemas.microsoft.com/office/drawing/2014/main" id="{AB914E36-AD3D-6F93-EB49-5857B2B710F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79914" y="1565527"/>
            <a:ext cx="6323347" cy="2012446"/>
          </a:xfrm>
          <a:prstGeom prst="rect">
            <a:avLst/>
          </a:prstGeom>
        </p:spPr>
      </p:pic>
    </p:spTree>
    <p:extLst>
      <p:ext uri="{BB962C8B-B14F-4D97-AF65-F5344CB8AC3E}">
        <p14:creationId xmlns:p14="http://schemas.microsoft.com/office/powerpoint/2010/main" val="2199030266"/>
      </p:ext>
    </p:extLst>
  </p:cSld>
  <p:clrMapOvr>
    <a:masterClrMapping/>
  </p:clrMapOvr>
  <p:transition spd="slow">
    <p:cover/>
  </p:transition>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B47F84BB-3713-6414-1DFC-7584BB361848}"/>
            </a:ext>
          </a:extLst>
        </p:cNvPr>
        <p:cNvGrpSpPr/>
        <p:nvPr/>
      </p:nvGrpSpPr>
      <p:grpSpPr>
        <a:xfrm>
          <a:off x="0" y="0"/>
          <a:ext cx="0" cy="0"/>
          <a:chOff x="0" y="0"/>
          <a:chExt cx="0" cy="0"/>
        </a:xfrm>
      </p:grpSpPr>
      <p:sp>
        <p:nvSpPr>
          <p:cNvPr id="12" name="Rectangle 11">
            <a:extLst>
              <a:ext uri="{FF2B5EF4-FFF2-40B4-BE49-F238E27FC236}">
                <a16:creationId xmlns:a16="http://schemas.microsoft.com/office/drawing/2014/main" id="{1340BB8D-82A3-9132-388A-64598DEA3409}"/>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July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1594A7C3-6B65-4F8D-4C3C-FB08ED2C825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9F2D9498-9F1B-BDCA-57EE-1CC411906E4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pic>
        <p:nvPicPr>
          <p:cNvPr id="3" name="Picture 2" descr="A collage of art and pictures&#10;&#10;AI-generated content may be incorrect.">
            <a:extLst>
              <a:ext uri="{FF2B5EF4-FFF2-40B4-BE49-F238E27FC236}">
                <a16:creationId xmlns:a16="http://schemas.microsoft.com/office/drawing/2014/main" id="{6CDCC73A-7E3D-BE3D-DCFB-53143A417CD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37797" y="266487"/>
            <a:ext cx="4637617" cy="4637617"/>
          </a:xfrm>
          <a:prstGeom prst="rect">
            <a:avLst/>
          </a:prstGeom>
        </p:spPr>
      </p:pic>
    </p:spTree>
    <p:extLst>
      <p:ext uri="{BB962C8B-B14F-4D97-AF65-F5344CB8AC3E}">
        <p14:creationId xmlns:p14="http://schemas.microsoft.com/office/powerpoint/2010/main" val="2272208093"/>
      </p:ext>
    </p:extLst>
  </p:cSld>
  <p:clrMapOvr>
    <a:masterClrMapping/>
  </p:clrMapOvr>
  <p:transition spd="slow">
    <p:cover/>
  </p:transition>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EFB5273B-E4AE-E1AE-DD66-EC9FDBC8F5F8}"/>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July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5C08A4FE-040C-CCC7-5B94-7236D602E5A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3AD4E05A-CE04-D60B-3325-89A6ABC7EBB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pic>
        <p:nvPicPr>
          <p:cNvPr id="7" name="Picture 6">
            <a:extLst>
              <a:ext uri="{FF2B5EF4-FFF2-40B4-BE49-F238E27FC236}">
                <a16:creationId xmlns:a16="http://schemas.microsoft.com/office/drawing/2014/main" id="{E84AF420-B6B6-9743-3C13-0B9DCD103E3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69954" y="228249"/>
            <a:ext cx="3319541" cy="4700547"/>
          </a:xfrm>
          <a:prstGeom prst="rect">
            <a:avLst/>
          </a:prstGeom>
        </p:spPr>
      </p:pic>
    </p:spTree>
    <p:extLst>
      <p:ext uri="{BB962C8B-B14F-4D97-AF65-F5344CB8AC3E}">
        <p14:creationId xmlns:p14="http://schemas.microsoft.com/office/powerpoint/2010/main" val="4136833297"/>
      </p:ext>
    </p:extLst>
  </p:cSld>
  <p:clrMapOvr>
    <a:masterClrMapping/>
  </p:clrMapOvr>
  <p:transition spd="slow" advTm="25000">
    <p:cover/>
  </p:transition>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31DCB500-6527-1A19-6F94-47EC1AE3EE77}"/>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649CB38-AAC8-4203-4831-63B52CBD2967}"/>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8874A778-18F3-3DB9-B6D4-42BCB37969CC}"/>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July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B53A0F63-8773-FD90-8FD5-EA303160EB9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2DCA18CF-F330-7D23-A98C-8D328EDB5CF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grpSp>
        <p:nvGrpSpPr>
          <p:cNvPr id="11" name="Group 10">
            <a:extLst>
              <a:ext uri="{FF2B5EF4-FFF2-40B4-BE49-F238E27FC236}">
                <a16:creationId xmlns:a16="http://schemas.microsoft.com/office/drawing/2014/main" id="{96F5AF18-86BB-8780-749F-587F2ADB3C05}"/>
              </a:ext>
            </a:extLst>
          </p:cNvPr>
          <p:cNvGrpSpPr/>
          <p:nvPr/>
        </p:nvGrpSpPr>
        <p:grpSpPr>
          <a:xfrm>
            <a:off x="2560318" y="978887"/>
            <a:ext cx="6335485" cy="3185726"/>
            <a:chOff x="2560318" y="978887"/>
            <a:chExt cx="6335485" cy="3185726"/>
          </a:xfrm>
        </p:grpSpPr>
        <p:sp>
          <p:nvSpPr>
            <p:cNvPr id="2" name="Rectangle 1">
              <a:extLst>
                <a:ext uri="{FF2B5EF4-FFF2-40B4-BE49-F238E27FC236}">
                  <a16:creationId xmlns:a16="http://schemas.microsoft.com/office/drawing/2014/main" id="{7B62BFE3-089E-79DA-0F9F-234903402BB6}"/>
                </a:ext>
              </a:extLst>
            </p:cNvPr>
            <p:cNvSpPr/>
            <p:nvPr/>
          </p:nvSpPr>
          <p:spPr>
            <a:xfrm>
              <a:off x="2560318" y="1003402"/>
              <a:ext cx="6335485" cy="316121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a:extLst>
                <a:ext uri="{FF2B5EF4-FFF2-40B4-BE49-F238E27FC236}">
                  <a16:creationId xmlns:a16="http://schemas.microsoft.com/office/drawing/2014/main" id="{F7D4427A-E9B4-4647-D0C3-DBD77840C7BB}"/>
                </a:ext>
              </a:extLst>
            </p:cNvPr>
            <p:cNvSpPr txBox="1"/>
            <p:nvPr/>
          </p:nvSpPr>
          <p:spPr>
            <a:xfrm>
              <a:off x="2560318" y="978887"/>
              <a:ext cx="6335485" cy="769441"/>
            </a:xfrm>
            <a:prstGeom prst="rect">
              <a:avLst/>
            </a:prstGeom>
            <a:noFill/>
          </p:spPr>
          <p:txBody>
            <a:bodyPr wrap="square" rtlCol="0">
              <a:spAutoFit/>
            </a:bodyPr>
            <a:lstStyle/>
            <a:p>
              <a:pPr algn="ctr"/>
              <a:r>
                <a:rPr lang="en-GB" sz="4400" dirty="0">
                  <a:latin typeface="Bodoni MT Black" panose="02070A03080606020203" pitchFamily="18" charset="0"/>
                </a:rPr>
                <a:t>HOMEWORK CLUB</a:t>
              </a:r>
            </a:p>
          </p:txBody>
        </p:sp>
        <p:sp>
          <p:nvSpPr>
            <p:cNvPr id="5" name="TextBox 4">
              <a:extLst>
                <a:ext uri="{FF2B5EF4-FFF2-40B4-BE49-F238E27FC236}">
                  <a16:creationId xmlns:a16="http://schemas.microsoft.com/office/drawing/2014/main" id="{F8AC230A-E39C-5ED8-9731-A0964579D944}"/>
                </a:ext>
              </a:extLst>
            </p:cNvPr>
            <p:cNvSpPr txBox="1"/>
            <p:nvPr/>
          </p:nvSpPr>
          <p:spPr>
            <a:xfrm>
              <a:off x="5571309" y="1748328"/>
              <a:ext cx="3146105" cy="461665"/>
            </a:xfrm>
            <a:prstGeom prst="rect">
              <a:avLst/>
            </a:prstGeom>
            <a:noFill/>
          </p:spPr>
          <p:txBody>
            <a:bodyPr wrap="square" rtlCol="0">
              <a:spAutoFit/>
            </a:bodyPr>
            <a:lstStyle/>
            <a:p>
              <a:pPr algn="r"/>
              <a:r>
                <a:rPr lang="en-GB" sz="2400" b="1" dirty="0"/>
                <a:t>Wednesday Lunchtime</a:t>
              </a:r>
            </a:p>
          </p:txBody>
        </p:sp>
        <p:sp>
          <p:nvSpPr>
            <p:cNvPr id="6" name="TextBox 5">
              <a:extLst>
                <a:ext uri="{FF2B5EF4-FFF2-40B4-BE49-F238E27FC236}">
                  <a16:creationId xmlns:a16="http://schemas.microsoft.com/office/drawing/2014/main" id="{194E7087-C4AA-32BC-F861-08A442C1ECBC}"/>
                </a:ext>
              </a:extLst>
            </p:cNvPr>
            <p:cNvSpPr txBox="1"/>
            <p:nvPr/>
          </p:nvSpPr>
          <p:spPr>
            <a:xfrm>
              <a:off x="6059123" y="2162228"/>
              <a:ext cx="2658291" cy="584775"/>
            </a:xfrm>
            <a:prstGeom prst="rect">
              <a:avLst/>
            </a:prstGeom>
            <a:noFill/>
          </p:spPr>
          <p:txBody>
            <a:bodyPr wrap="square" rtlCol="0">
              <a:spAutoFit/>
            </a:bodyPr>
            <a:lstStyle/>
            <a:p>
              <a:pPr algn="r"/>
              <a:r>
                <a:rPr lang="en-GB" sz="3200" b="1" dirty="0"/>
                <a:t>IT3</a:t>
              </a:r>
            </a:p>
          </p:txBody>
        </p:sp>
        <p:pic>
          <p:nvPicPr>
            <p:cNvPr id="9" name="Picture 8" descr="A cartoon of a child with a pencil in his mouth&#10;&#10;AI-generated content may be incorrect.">
              <a:extLst>
                <a:ext uri="{FF2B5EF4-FFF2-40B4-BE49-F238E27FC236}">
                  <a16:creationId xmlns:a16="http://schemas.microsoft.com/office/drawing/2014/main" id="{78F44B96-9D1C-AAF4-59C6-2B4DEFEC3C1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53175" y="1764176"/>
              <a:ext cx="2273893" cy="2330741"/>
            </a:xfrm>
            <a:prstGeom prst="rect">
              <a:avLst/>
            </a:prstGeom>
          </p:spPr>
        </p:pic>
        <p:sp>
          <p:nvSpPr>
            <p:cNvPr id="10" name="TextBox 9">
              <a:extLst>
                <a:ext uri="{FF2B5EF4-FFF2-40B4-BE49-F238E27FC236}">
                  <a16:creationId xmlns:a16="http://schemas.microsoft.com/office/drawing/2014/main" id="{96A5D6F6-82A2-87AD-F0CF-7340EE99A475}"/>
                </a:ext>
              </a:extLst>
            </p:cNvPr>
            <p:cNvSpPr txBox="1"/>
            <p:nvPr/>
          </p:nvSpPr>
          <p:spPr>
            <a:xfrm>
              <a:off x="5519057" y="2794015"/>
              <a:ext cx="3198357" cy="923330"/>
            </a:xfrm>
            <a:prstGeom prst="rect">
              <a:avLst/>
            </a:prstGeom>
            <a:noFill/>
          </p:spPr>
          <p:txBody>
            <a:bodyPr wrap="square" rtlCol="0">
              <a:spAutoFit/>
            </a:bodyPr>
            <a:lstStyle/>
            <a:p>
              <a:pPr algn="r"/>
              <a:r>
                <a:rPr lang="en-GB" dirty="0"/>
                <a:t>Come along and get support with any homework you might be struggling with. </a:t>
              </a:r>
            </a:p>
          </p:txBody>
        </p:sp>
      </p:grpSp>
    </p:spTree>
    <p:extLst>
      <p:ext uri="{BB962C8B-B14F-4D97-AF65-F5344CB8AC3E}">
        <p14:creationId xmlns:p14="http://schemas.microsoft.com/office/powerpoint/2010/main" val="1816066084"/>
      </p:ext>
    </p:extLst>
  </p:cSld>
  <p:clrMapOvr>
    <a:masterClrMapping/>
  </p:clrMapOvr>
  <p:transition spd="slow" advTm="25000">
    <p:cover/>
  </p:transition>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0CF8ABB-E26A-4B2A-96CC-C450F9541560}"/>
              </a:ext>
            </a:extLst>
          </p:cNvPr>
          <p:cNvSpPr/>
          <p:nvPr/>
        </p:nvSpPr>
        <p:spPr>
          <a:xfrm>
            <a:off x="2999841" y="958341"/>
            <a:ext cx="5478081" cy="37039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852995FD-9B96-4C2F-8C31-F8E3F1B1AD2E}"/>
              </a:ext>
            </a:extLst>
          </p:cNvPr>
          <p:cNvSpPr txBox="1"/>
          <p:nvPr/>
        </p:nvSpPr>
        <p:spPr>
          <a:xfrm>
            <a:off x="5101654" y="2210138"/>
            <a:ext cx="3105551" cy="1200329"/>
          </a:xfrm>
          <a:prstGeom prst="rect">
            <a:avLst/>
          </a:prstGeom>
          <a:noFill/>
        </p:spPr>
        <p:txBody>
          <a:bodyPr wrap="square">
            <a:spAutoFit/>
          </a:bodyPr>
          <a:lstStyle/>
          <a:p>
            <a:pPr algn="ctr"/>
            <a:r>
              <a:rPr lang="en-GB" sz="2400" dirty="0">
                <a:solidFill>
                  <a:srgbClr val="34374A"/>
                </a:solidFill>
              </a:rPr>
              <a:t>Please remember </a:t>
            </a:r>
          </a:p>
          <a:p>
            <a:pPr algn="ctr"/>
            <a:r>
              <a:rPr lang="en-GB" sz="2400" dirty="0">
                <a:solidFill>
                  <a:srgbClr val="34374A"/>
                </a:solidFill>
              </a:rPr>
              <a:t>to bring a water bottle </a:t>
            </a:r>
          </a:p>
          <a:p>
            <a:pPr algn="ctr"/>
            <a:r>
              <a:rPr lang="en-GB" sz="2400" dirty="0">
                <a:solidFill>
                  <a:srgbClr val="34374A"/>
                </a:solidFill>
              </a:rPr>
              <a:t>with you to college.</a:t>
            </a:r>
          </a:p>
        </p:txBody>
      </p:sp>
      <p:pic>
        <p:nvPicPr>
          <p:cNvPr id="8" name="Picture 7">
            <a:extLst>
              <a:ext uri="{FF2B5EF4-FFF2-40B4-BE49-F238E27FC236}">
                <a16:creationId xmlns:a16="http://schemas.microsoft.com/office/drawing/2014/main" id="{6AE99C27-1FFA-4FC4-B88A-CDAD53691B2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6337" b="93790" l="10000" r="90000">
                        <a14:foregroundMark x1="37976" y1="36502" x2="38690" y2="47529"/>
                        <a14:foregroundMark x1="38690" y1="47529" x2="51548" y2="51458"/>
                        <a14:foregroundMark x1="51548" y1="51458" x2="60952" y2="51077"/>
                        <a14:foregroundMark x1="60952" y1="51077" x2="62024" y2="41825"/>
                        <a14:foregroundMark x1="62024" y1="41825" x2="51905" y2="35361"/>
                        <a14:foregroundMark x1="51905" y1="35361" x2="38214" y2="35995"/>
                        <a14:foregroundMark x1="40595" y1="40177" x2="50357" y2="46515"/>
                        <a14:foregroundMark x1="50357" y1="46515" x2="60000" y2="44613"/>
                        <a14:foregroundMark x1="60000" y1="44613" x2="59643" y2="40938"/>
                        <a14:foregroundMark x1="37738" y1="89480" x2="46310" y2="94423"/>
                        <a14:foregroundMark x1="46310" y1="94423" x2="56905" y2="93916"/>
                        <a14:foregroundMark x1="56905" y1="93916" x2="62262" y2="89480"/>
                        <a14:foregroundMark x1="42857" y1="15843" x2="46071" y2="6337"/>
                        <a14:foregroundMark x1="46071" y1="6337" x2="54762" y2="6337"/>
                        <a14:foregroundMark x1="54762" y1="6337" x2="56667" y2="13942"/>
                      </a14:backgroundRemoval>
                    </a14:imgEffect>
                  </a14:imgLayer>
                </a14:imgProps>
              </a:ext>
              <a:ext uri="{28A0092B-C50C-407E-A947-70E740481C1C}">
                <a14:useLocalDpi xmlns:a14="http://schemas.microsoft.com/office/drawing/2010/main" val="0"/>
              </a:ext>
            </a:extLst>
          </a:blip>
          <a:stretch>
            <a:fillRect/>
          </a:stretch>
        </p:blipFill>
        <p:spPr>
          <a:xfrm>
            <a:off x="2560657" y="1093952"/>
            <a:ext cx="3654589" cy="3432703"/>
          </a:xfrm>
          <a:prstGeom prst="rect">
            <a:avLst/>
          </a:prstGeom>
        </p:spPr>
      </p:pic>
      <p:sp>
        <p:nvSpPr>
          <p:cNvPr id="12" name="Rectangle 11">
            <a:extLst>
              <a:ext uri="{FF2B5EF4-FFF2-40B4-BE49-F238E27FC236}">
                <a16:creationId xmlns:a16="http://schemas.microsoft.com/office/drawing/2014/main" id="{C8A40A6A-6707-03CB-5B57-B3AEC2C095E5}"/>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July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166E56FB-96C5-668E-294E-038D98DD782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82B9AAB7-1A71-7150-7A11-7E9ACA93A82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
        <p:nvSpPr>
          <p:cNvPr id="2" name="TextBox 1">
            <a:extLst>
              <a:ext uri="{FF2B5EF4-FFF2-40B4-BE49-F238E27FC236}">
                <a16:creationId xmlns:a16="http://schemas.microsoft.com/office/drawing/2014/main" id="{8226D6E6-74E5-4A35-0B27-7BDA0AF0F2DF}"/>
              </a:ext>
            </a:extLst>
          </p:cNvPr>
          <p:cNvSpPr txBox="1"/>
          <p:nvPr/>
        </p:nvSpPr>
        <p:spPr>
          <a:xfrm>
            <a:off x="2333765" y="150226"/>
            <a:ext cx="6810235" cy="492443"/>
          </a:xfrm>
          <a:prstGeom prst="rect">
            <a:avLst/>
          </a:prstGeom>
          <a:noFill/>
        </p:spPr>
        <p:txBody>
          <a:bodyPr wrap="square" rtlCol="0">
            <a:spAutoFit/>
          </a:bodyPr>
          <a:lstStyle/>
          <a:p>
            <a:pPr algn="ctr"/>
            <a:r>
              <a:rPr lang="en-GB" sz="2600" dirty="0">
                <a:solidFill>
                  <a:srgbClr val="34374A"/>
                </a:solidFill>
              </a:rPr>
              <a:t>Water Bottles</a:t>
            </a:r>
          </a:p>
        </p:txBody>
      </p:sp>
    </p:spTree>
    <p:extLst>
      <p:ext uri="{BB962C8B-B14F-4D97-AF65-F5344CB8AC3E}">
        <p14:creationId xmlns:p14="http://schemas.microsoft.com/office/powerpoint/2010/main" val="2075831704"/>
      </p:ext>
    </p:extLst>
  </p:cSld>
  <p:clrMapOvr>
    <a:masterClrMapping/>
  </p:clrMapOvr>
  <p:transition spd="slow">
    <p:cover/>
  </p:transition>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7" name="Picture 16" descr="A close-up of a poster&#10;&#10;AI-generated content may be incorrect.">
            <a:extLst>
              <a:ext uri="{FF2B5EF4-FFF2-40B4-BE49-F238E27FC236}">
                <a16:creationId xmlns:a16="http://schemas.microsoft.com/office/drawing/2014/main" id="{910B0A53-924F-CA00-53DD-3ABD3AC36A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67633" y="300739"/>
            <a:ext cx="3230436" cy="4569114"/>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TextBox 11">
            <a:extLst>
              <a:ext uri="{FF2B5EF4-FFF2-40B4-BE49-F238E27FC236}">
                <a16:creationId xmlns:a16="http://schemas.microsoft.com/office/drawing/2014/main" id="{9D9C7689-E502-4B55-99DE-70A23A71285D}"/>
              </a:ext>
            </a:extLst>
          </p:cNvPr>
          <p:cNvSpPr txBox="1"/>
          <p:nvPr/>
        </p:nvSpPr>
        <p:spPr>
          <a:xfrm>
            <a:off x="5921459" y="702091"/>
            <a:ext cx="2961182" cy="3770263"/>
          </a:xfrm>
          <a:prstGeom prst="rect">
            <a:avLst/>
          </a:prstGeom>
          <a:noFill/>
        </p:spPr>
        <p:txBody>
          <a:bodyPr wrap="square">
            <a:spAutoFit/>
          </a:bodyPr>
          <a:lstStyle/>
          <a:p>
            <a:pPr>
              <a:spcAft>
                <a:spcPts val="600"/>
              </a:spcAft>
            </a:pPr>
            <a:r>
              <a:rPr lang="en-GB" dirty="0">
                <a:solidFill>
                  <a:srgbClr val="34374A"/>
                </a:solidFill>
                <a:effectLst/>
                <a:latin typeface="Calibri" panose="020F0502020204030204" pitchFamily="34" charset="0"/>
                <a:ea typeface="Times New Roman" panose="02020603050405020304" pitchFamily="18" charset="0"/>
              </a:rPr>
              <a:t>It can be hard when you are dealing with your own mental health or that of others.</a:t>
            </a:r>
            <a:endParaRPr lang="en-GB" dirty="0">
              <a:solidFill>
                <a:srgbClr val="34374A"/>
              </a:solidFill>
              <a:effectLst/>
              <a:latin typeface="Calibri" panose="020F0502020204030204" pitchFamily="34" charset="0"/>
              <a:ea typeface="Calibri" panose="020F0502020204030204" pitchFamily="34" charset="0"/>
            </a:endParaRPr>
          </a:p>
          <a:p>
            <a:r>
              <a:rPr lang="en-GB" dirty="0">
                <a:solidFill>
                  <a:srgbClr val="34374A"/>
                </a:solidFill>
                <a:effectLst/>
                <a:latin typeface="Calibri" panose="020F0502020204030204" pitchFamily="34" charset="0"/>
                <a:ea typeface="Times New Roman" panose="02020603050405020304" pitchFamily="18" charset="0"/>
              </a:rPr>
              <a:t>If you feel that you would like someone to talk to or some advice</a:t>
            </a:r>
            <a:r>
              <a:rPr lang="en-GB" dirty="0">
                <a:solidFill>
                  <a:srgbClr val="34374A"/>
                </a:solidFill>
                <a:latin typeface="Calibri" panose="020F0502020204030204" pitchFamily="34" charset="0"/>
                <a:ea typeface="Times New Roman" panose="02020603050405020304" pitchFamily="18" charset="0"/>
              </a:rPr>
              <a:t>, p</a:t>
            </a:r>
            <a:r>
              <a:rPr lang="en-GB" dirty="0">
                <a:solidFill>
                  <a:srgbClr val="34374A"/>
                </a:solidFill>
                <a:effectLst/>
                <a:latin typeface="Calibri" panose="020F0502020204030204" pitchFamily="34" charset="0"/>
                <a:ea typeface="Times New Roman" panose="02020603050405020304" pitchFamily="18" charset="0"/>
              </a:rPr>
              <a:t>lease pop and see Mrs Hammond, our Well Being and Mental Health Lead, during </a:t>
            </a:r>
            <a:r>
              <a:rPr lang="en-GB" dirty="0">
                <a:solidFill>
                  <a:srgbClr val="34374A"/>
                </a:solidFill>
                <a:latin typeface="Calibri" panose="020F0502020204030204" pitchFamily="34" charset="0"/>
                <a:ea typeface="Times New Roman" panose="02020603050405020304" pitchFamily="18" charset="0"/>
              </a:rPr>
              <a:t>break 1 (available every day).</a:t>
            </a:r>
          </a:p>
          <a:p>
            <a:r>
              <a:rPr lang="en-GB" dirty="0">
                <a:solidFill>
                  <a:srgbClr val="34374A"/>
                </a:solidFill>
                <a:latin typeface="Calibri" panose="020F0502020204030204" pitchFamily="34" charset="0"/>
                <a:ea typeface="Calibri" panose="020F0502020204030204" pitchFamily="34" charset="0"/>
              </a:rPr>
              <a:t>For Young Carers this is available on Monday during break 2.</a:t>
            </a:r>
            <a:endParaRPr lang="en-GB" dirty="0">
              <a:solidFill>
                <a:srgbClr val="34374A"/>
              </a:solidFill>
              <a:effectLst/>
              <a:latin typeface="Calibri" panose="020F0502020204030204" pitchFamily="34" charset="0"/>
              <a:ea typeface="Calibri" panose="020F0502020204030204" pitchFamily="34" charset="0"/>
            </a:endParaRPr>
          </a:p>
        </p:txBody>
      </p:sp>
      <p:sp>
        <p:nvSpPr>
          <p:cNvPr id="13" name="Rectangle 12">
            <a:extLst>
              <a:ext uri="{FF2B5EF4-FFF2-40B4-BE49-F238E27FC236}">
                <a16:creationId xmlns:a16="http://schemas.microsoft.com/office/drawing/2014/main" id="{CF75EC4C-D039-2D31-FBF1-C4874BB0DC1B}"/>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July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4" name="Picture 13">
            <a:extLst>
              <a:ext uri="{FF2B5EF4-FFF2-40B4-BE49-F238E27FC236}">
                <a16:creationId xmlns:a16="http://schemas.microsoft.com/office/drawing/2014/main" id="{2CAEA4DC-0329-618A-B9BF-14E730C8901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C7F75C17-C46C-20DC-497E-9D3D09E2BD2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355438445"/>
      </p:ext>
    </p:extLst>
  </p:cSld>
  <p:clrMapOvr>
    <a:masterClrMapping/>
  </p:clrMapOvr>
  <p:transition spd="slow">
    <p:cover/>
  </p:transition>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F9EAA3C-6644-48B3-B42D-D30909E05A1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66126" y="401537"/>
            <a:ext cx="3183260" cy="4502342"/>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FA2B84BD-8256-3D34-C049-1AEC9ED61A48}"/>
              </a:ext>
            </a:extLst>
          </p:cNvPr>
          <p:cNvSpPr/>
          <p:nvPr/>
        </p:nvSpPr>
        <p:spPr>
          <a:xfrm>
            <a:off x="0"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July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99D51D86-6F0B-2855-1B50-8BF0C6845E6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FF0F4DE2-5555-D806-6FC9-F0A21C31E71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159454565"/>
      </p:ext>
    </p:extLst>
  </p:cSld>
  <p:clrMapOvr>
    <a:masterClrMapping/>
  </p:clrMapOvr>
  <p:transition spd="slow">
    <p:cover/>
  </p:transition>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pic>
        <p:nvPicPr>
          <p:cNvPr id="6" name="Picture 5">
            <a:extLst>
              <a:ext uri="{FF2B5EF4-FFF2-40B4-BE49-F238E27FC236}">
                <a16:creationId xmlns:a16="http://schemas.microsoft.com/office/drawing/2014/main" id="{418AC10F-3FD0-408F-9ECE-B7D35522E42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30753" y="702091"/>
            <a:ext cx="5799221" cy="1952360"/>
          </a:xfrm>
          <a:prstGeom prst="rect">
            <a:avLst/>
          </a:prstGeom>
        </p:spPr>
      </p:pic>
      <p:sp>
        <p:nvSpPr>
          <p:cNvPr id="2" name="TextBox 1">
            <a:extLst>
              <a:ext uri="{FF2B5EF4-FFF2-40B4-BE49-F238E27FC236}">
                <a16:creationId xmlns:a16="http://schemas.microsoft.com/office/drawing/2014/main" id="{04DFF204-2FC8-43DB-B17C-E77A774F108E}"/>
              </a:ext>
            </a:extLst>
          </p:cNvPr>
          <p:cNvSpPr txBox="1"/>
          <p:nvPr/>
        </p:nvSpPr>
        <p:spPr>
          <a:xfrm>
            <a:off x="2776567" y="2905889"/>
            <a:ext cx="5799220" cy="1631216"/>
          </a:xfrm>
          <a:prstGeom prst="rect">
            <a:avLst/>
          </a:prstGeom>
          <a:noFill/>
        </p:spPr>
        <p:txBody>
          <a:bodyPr wrap="square" rtlCol="0">
            <a:spAutoFit/>
          </a:bodyPr>
          <a:lstStyle/>
          <a:p>
            <a:pPr algn="ctr">
              <a:spcAft>
                <a:spcPts val="200"/>
              </a:spcAft>
            </a:pPr>
            <a:r>
              <a:rPr lang="en-GB" dirty="0">
                <a:solidFill>
                  <a:srgbClr val="34374A"/>
                </a:solidFill>
              </a:rPr>
              <a:t>If you have misplaced any items, please visit </a:t>
            </a:r>
          </a:p>
          <a:p>
            <a:pPr algn="ctr">
              <a:spcAft>
                <a:spcPts val="200"/>
              </a:spcAft>
            </a:pPr>
            <a:r>
              <a:rPr lang="en-GB" dirty="0">
                <a:solidFill>
                  <a:srgbClr val="34374A"/>
                </a:solidFill>
              </a:rPr>
              <a:t>Lost Property at main reception so they can be returned </a:t>
            </a:r>
          </a:p>
          <a:p>
            <a:pPr algn="ctr">
              <a:spcAft>
                <a:spcPts val="600"/>
              </a:spcAft>
            </a:pPr>
            <a:r>
              <a:rPr lang="en-GB" dirty="0">
                <a:solidFill>
                  <a:srgbClr val="34374A"/>
                </a:solidFill>
              </a:rPr>
              <a:t>to their rightful owners.</a:t>
            </a:r>
          </a:p>
          <a:p>
            <a:pPr algn="ctr"/>
            <a:r>
              <a:rPr lang="en-GB" sz="2000" b="1" dirty="0">
                <a:solidFill>
                  <a:srgbClr val="34374A"/>
                </a:solidFill>
              </a:rPr>
              <a:t>Remember:</a:t>
            </a:r>
            <a:r>
              <a:rPr lang="en-GB" sz="2000" dirty="0">
                <a:solidFill>
                  <a:srgbClr val="34374A"/>
                </a:solidFill>
              </a:rPr>
              <a:t> </a:t>
            </a:r>
          </a:p>
          <a:p>
            <a:pPr algn="ctr">
              <a:spcAft>
                <a:spcPts val="200"/>
              </a:spcAft>
            </a:pPr>
            <a:r>
              <a:rPr lang="en-GB" b="1" dirty="0">
                <a:solidFill>
                  <a:srgbClr val="34374A"/>
                </a:solidFill>
              </a:rPr>
              <a:t>If your name is on the item, it is easier to return to you. </a:t>
            </a:r>
          </a:p>
        </p:txBody>
      </p:sp>
      <p:sp>
        <p:nvSpPr>
          <p:cNvPr id="12" name="Rectangle 11">
            <a:extLst>
              <a:ext uri="{FF2B5EF4-FFF2-40B4-BE49-F238E27FC236}">
                <a16:creationId xmlns:a16="http://schemas.microsoft.com/office/drawing/2014/main" id="{4E5865EC-338D-5379-495C-345240A6142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July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FC449081-00C4-FE1A-F956-B23BBE1FD12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33E1E3F4-6B2F-F327-FF27-F4DB127CE30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09946602"/>
      </p:ext>
    </p:extLst>
  </p:cSld>
  <p:clrMapOvr>
    <a:masterClrMapping/>
  </p:clrMapOvr>
  <p:transition spd="slow">
    <p:cover/>
  </p:transition>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F894DAF-2DD2-4DCE-86E2-3A5BEED31B5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8460"/>
          <a:stretch/>
        </p:blipFill>
        <p:spPr>
          <a:xfrm>
            <a:off x="2940034" y="702091"/>
            <a:ext cx="5603074" cy="3887627"/>
          </a:xfrm>
          <a:prstGeom prst="rect">
            <a:avLst/>
          </a:prstGeom>
        </p:spPr>
      </p:pic>
      <p:sp>
        <p:nvSpPr>
          <p:cNvPr id="9" name="TextBox 8">
            <a:extLst>
              <a:ext uri="{FF2B5EF4-FFF2-40B4-BE49-F238E27FC236}">
                <a16:creationId xmlns:a16="http://schemas.microsoft.com/office/drawing/2014/main" id="{09B74875-18CE-43BF-A078-9FD13BA1D21D}"/>
              </a:ext>
            </a:extLst>
          </p:cNvPr>
          <p:cNvSpPr txBox="1"/>
          <p:nvPr/>
        </p:nvSpPr>
        <p:spPr>
          <a:xfrm>
            <a:off x="5918020" y="811705"/>
            <a:ext cx="2456121" cy="1354217"/>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3E4258"/>
                </a:solidFill>
                <a:effectLst/>
                <a:uLnTx/>
                <a:uFillTx/>
                <a:latin typeface="Calibri" panose="020F0502020204030204" pitchFamily="34" charset="0"/>
                <a:ea typeface="+mn-ea"/>
                <a:cs typeface="Calibri" panose="020F0502020204030204" pitchFamily="34" charset="0"/>
              </a:rPr>
              <a:t>PRAISE SHOP</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800" i="0" u="none" strike="noStrike" kern="1200" cap="none" spc="0" normalizeH="0" baseline="0" noProof="0" dirty="0">
                <a:ln>
                  <a:noFill/>
                </a:ln>
                <a:solidFill>
                  <a:srgbClr val="3E4258"/>
                </a:solidFill>
                <a:effectLst/>
                <a:uLnTx/>
                <a:uFillTx/>
                <a:latin typeface="Calibri" panose="020F0502020204030204" pitchFamily="34" charset="0"/>
                <a:ea typeface="+mn-ea"/>
                <a:cs typeface="Calibri" panose="020F0502020204030204" pitchFamily="34" charset="0"/>
              </a:rPr>
              <a:t>Every Thursday in Student Reception at Break 2.</a:t>
            </a:r>
          </a:p>
        </p:txBody>
      </p:sp>
      <p:sp>
        <p:nvSpPr>
          <p:cNvPr id="13" name="Rectangle 12">
            <a:extLst>
              <a:ext uri="{FF2B5EF4-FFF2-40B4-BE49-F238E27FC236}">
                <a16:creationId xmlns:a16="http://schemas.microsoft.com/office/drawing/2014/main" id="{F5F9BBB1-A8C5-A6E0-84CF-CDA3C233D56D}"/>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July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4" name="Picture 13">
            <a:extLst>
              <a:ext uri="{FF2B5EF4-FFF2-40B4-BE49-F238E27FC236}">
                <a16:creationId xmlns:a16="http://schemas.microsoft.com/office/drawing/2014/main" id="{76988457-4F46-AC28-E2EA-4383C884176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36B968FC-F442-78A3-CD7E-4787B36CBBA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3640683642"/>
      </p:ext>
    </p:extLst>
  </p:cSld>
  <p:clrMapOvr>
    <a:masterClrMapping/>
  </p:clrMapOvr>
  <p:transition spd="slow">
    <p:cove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59EB5A-3AC6-BB30-90DC-71276E541213}"/>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277BBB4-00A3-E4F6-4860-D039AF928A21}"/>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grpSp>
        <p:nvGrpSpPr>
          <p:cNvPr id="6" name="Group 5">
            <a:extLst>
              <a:ext uri="{FF2B5EF4-FFF2-40B4-BE49-F238E27FC236}">
                <a16:creationId xmlns:a16="http://schemas.microsoft.com/office/drawing/2014/main" id="{C743E26F-123A-1FA1-5969-39C080CED002}"/>
              </a:ext>
            </a:extLst>
          </p:cNvPr>
          <p:cNvGrpSpPr/>
          <p:nvPr/>
        </p:nvGrpSpPr>
        <p:grpSpPr>
          <a:xfrm>
            <a:off x="3549637" y="102993"/>
            <a:ext cx="4807580" cy="4937514"/>
            <a:chOff x="2757236" y="0"/>
            <a:chExt cx="6677527" cy="6858000"/>
          </a:xfrm>
        </p:grpSpPr>
        <p:pic>
          <p:nvPicPr>
            <p:cNvPr id="4" name="Picture 3">
              <a:extLst>
                <a:ext uri="{FF2B5EF4-FFF2-40B4-BE49-F238E27FC236}">
                  <a16:creationId xmlns:a16="http://schemas.microsoft.com/office/drawing/2014/main" id="{0081FC52-9A82-1329-9C67-C63EB29BE2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57236" y="0"/>
              <a:ext cx="6677527" cy="6858000"/>
            </a:xfrm>
            <a:prstGeom prst="rect">
              <a:avLst/>
            </a:prstGeom>
          </p:spPr>
        </p:pic>
        <p:sp>
          <p:nvSpPr>
            <p:cNvPr id="5" name="Rectangle 4">
              <a:extLst>
                <a:ext uri="{FF2B5EF4-FFF2-40B4-BE49-F238E27FC236}">
                  <a16:creationId xmlns:a16="http://schemas.microsoft.com/office/drawing/2014/main" id="{BCDCFA38-0E2D-CC48-BF7A-79219977FDC6}"/>
                </a:ext>
              </a:extLst>
            </p:cNvPr>
            <p:cNvSpPr/>
            <p:nvPr/>
          </p:nvSpPr>
          <p:spPr>
            <a:xfrm>
              <a:off x="8662708" y="226662"/>
              <a:ext cx="471863" cy="196920"/>
            </a:xfrm>
            <a:prstGeom prst="rect">
              <a:avLst/>
            </a:prstGeom>
            <a:solidFill>
              <a:srgbClr val="FFFAE9"/>
            </a:solidFill>
            <a:ln>
              <a:solidFill>
                <a:srgbClr val="FFFAE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sp>
        <p:nvSpPr>
          <p:cNvPr id="7" name="Rectangle 6">
            <a:extLst>
              <a:ext uri="{FF2B5EF4-FFF2-40B4-BE49-F238E27FC236}">
                <a16:creationId xmlns:a16="http://schemas.microsoft.com/office/drawing/2014/main" id="{1E82CCE4-CF09-ED6B-6814-AD2F37C64B17}"/>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July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0" name="Picture 9">
            <a:extLst>
              <a:ext uri="{FF2B5EF4-FFF2-40B4-BE49-F238E27FC236}">
                <a16:creationId xmlns:a16="http://schemas.microsoft.com/office/drawing/2014/main" id="{D33C584F-EA2C-18C2-C3AE-71765F8AD6B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2" name="Picture 11">
            <a:extLst>
              <a:ext uri="{FF2B5EF4-FFF2-40B4-BE49-F238E27FC236}">
                <a16:creationId xmlns:a16="http://schemas.microsoft.com/office/drawing/2014/main" id="{38237B4A-95AC-FF96-7237-BE4D1E603E3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60968170"/>
      </p:ext>
    </p:extLst>
  </p:cSld>
  <p:clrMapOvr>
    <a:masterClrMapping/>
  </p:clrMapOvr>
  <p:transition spd="slow">
    <p:cove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7C4651-FFD9-E10C-580F-56D9424C5853}"/>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C74EE21-EC1C-E576-C507-619B22840F62}"/>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grpSp>
        <p:nvGrpSpPr>
          <p:cNvPr id="7" name="Group 6">
            <a:extLst>
              <a:ext uri="{FF2B5EF4-FFF2-40B4-BE49-F238E27FC236}">
                <a16:creationId xmlns:a16="http://schemas.microsoft.com/office/drawing/2014/main" id="{2EDC3E3C-365F-68A2-021A-F97C93A40949}"/>
              </a:ext>
            </a:extLst>
          </p:cNvPr>
          <p:cNvGrpSpPr/>
          <p:nvPr/>
        </p:nvGrpSpPr>
        <p:grpSpPr>
          <a:xfrm>
            <a:off x="2630406" y="1799885"/>
            <a:ext cx="6212805" cy="1461837"/>
            <a:chOff x="3507208" y="2399846"/>
            <a:chExt cx="8283740" cy="1949116"/>
          </a:xfrm>
        </p:grpSpPr>
        <p:pic>
          <p:nvPicPr>
            <p:cNvPr id="4" name="Picture 3">
              <a:extLst>
                <a:ext uri="{FF2B5EF4-FFF2-40B4-BE49-F238E27FC236}">
                  <a16:creationId xmlns:a16="http://schemas.microsoft.com/office/drawing/2014/main" id="{0A04C339-4181-7190-2E31-7A548CB64C23}"/>
                </a:ext>
              </a:extLst>
            </p:cNvPr>
            <p:cNvPicPr>
              <a:picLocks noChangeAspect="1"/>
            </p:cNvPicPr>
            <p:nvPr/>
          </p:nvPicPr>
          <p:blipFill>
            <a:blip r:embed="rId3">
              <a:extLst>
                <a:ext uri="{28A0092B-C50C-407E-A947-70E740481C1C}">
                  <a14:useLocalDpi xmlns:a14="http://schemas.microsoft.com/office/drawing/2010/main" val="0"/>
                </a:ext>
              </a:extLst>
            </a:blip>
            <a:srcRect l="12694" t="11255" r="1153" b="69007"/>
            <a:stretch>
              <a:fillRect/>
            </a:stretch>
          </p:blipFill>
          <p:spPr>
            <a:xfrm>
              <a:off x="3507208" y="2399846"/>
              <a:ext cx="8283740" cy="1949116"/>
            </a:xfrm>
            <a:prstGeom prst="rect">
              <a:avLst/>
            </a:prstGeom>
          </p:spPr>
        </p:pic>
        <p:sp>
          <p:nvSpPr>
            <p:cNvPr id="2" name="Rectangle 1">
              <a:extLst>
                <a:ext uri="{FF2B5EF4-FFF2-40B4-BE49-F238E27FC236}">
                  <a16:creationId xmlns:a16="http://schemas.microsoft.com/office/drawing/2014/main" id="{4C957886-634F-9121-0FE6-D7677451DC20}"/>
                </a:ext>
              </a:extLst>
            </p:cNvPr>
            <p:cNvSpPr/>
            <p:nvPr/>
          </p:nvSpPr>
          <p:spPr>
            <a:xfrm>
              <a:off x="7303169" y="4186989"/>
              <a:ext cx="998621" cy="149941"/>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sp>
        <p:nvSpPr>
          <p:cNvPr id="6" name="Rectangle 5">
            <a:extLst>
              <a:ext uri="{FF2B5EF4-FFF2-40B4-BE49-F238E27FC236}">
                <a16:creationId xmlns:a16="http://schemas.microsoft.com/office/drawing/2014/main" id="{FF8E6CA7-FCD0-0BBD-3A41-EF46B3815D0B}"/>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July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0" name="Picture 9">
            <a:extLst>
              <a:ext uri="{FF2B5EF4-FFF2-40B4-BE49-F238E27FC236}">
                <a16:creationId xmlns:a16="http://schemas.microsoft.com/office/drawing/2014/main" id="{80F087E3-3B85-7C5C-0E86-9AFD9C82E61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2" name="Picture 11">
            <a:extLst>
              <a:ext uri="{FF2B5EF4-FFF2-40B4-BE49-F238E27FC236}">
                <a16:creationId xmlns:a16="http://schemas.microsoft.com/office/drawing/2014/main" id="{89C74B3E-6C7C-BA05-A21C-7783391CFFC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783295748"/>
      </p:ext>
    </p:extLst>
  </p:cSld>
  <p:clrMapOvr>
    <a:masterClrMapping/>
  </p:clrMapOvr>
  <p:transition spd="slow">
    <p:cove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70D7FA-E8EA-3AC2-7E38-669A10A76269}"/>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8A59948-7C52-0FE3-0291-A550E9A62371}"/>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grpSp>
        <p:nvGrpSpPr>
          <p:cNvPr id="11" name="Group 10">
            <a:extLst>
              <a:ext uri="{FF2B5EF4-FFF2-40B4-BE49-F238E27FC236}">
                <a16:creationId xmlns:a16="http://schemas.microsoft.com/office/drawing/2014/main" id="{32D3B1DD-AC18-133A-4582-A5AF451A1996}"/>
              </a:ext>
            </a:extLst>
          </p:cNvPr>
          <p:cNvGrpSpPr/>
          <p:nvPr/>
        </p:nvGrpSpPr>
        <p:grpSpPr>
          <a:xfrm>
            <a:off x="2424434" y="1460425"/>
            <a:ext cx="6561431" cy="1771892"/>
            <a:chOff x="3232578" y="1947233"/>
            <a:chExt cx="8748575" cy="2362523"/>
          </a:xfrm>
        </p:grpSpPr>
        <p:pic>
          <p:nvPicPr>
            <p:cNvPr id="4" name="Picture 3">
              <a:extLst>
                <a:ext uri="{FF2B5EF4-FFF2-40B4-BE49-F238E27FC236}">
                  <a16:creationId xmlns:a16="http://schemas.microsoft.com/office/drawing/2014/main" id="{B707E606-0207-4F43-2B1F-A44C53A15035}"/>
                </a:ext>
              </a:extLst>
            </p:cNvPr>
            <p:cNvPicPr>
              <a:picLocks noChangeAspect="1"/>
            </p:cNvPicPr>
            <p:nvPr/>
          </p:nvPicPr>
          <p:blipFill>
            <a:blip r:embed="rId3">
              <a:extLst>
                <a:ext uri="{28A0092B-C50C-407E-A947-70E740481C1C}">
                  <a14:useLocalDpi xmlns:a14="http://schemas.microsoft.com/office/drawing/2010/main" val="0"/>
                </a:ext>
              </a:extLst>
            </a:blip>
            <a:srcRect l="12319" t="29531" r="1716" b="52742"/>
            <a:stretch>
              <a:fillRect/>
            </a:stretch>
          </p:blipFill>
          <p:spPr>
            <a:xfrm>
              <a:off x="3232578" y="2456892"/>
              <a:ext cx="8748575" cy="1852864"/>
            </a:xfrm>
            <a:prstGeom prst="rect">
              <a:avLst/>
            </a:prstGeom>
          </p:spPr>
        </p:pic>
        <p:grpSp>
          <p:nvGrpSpPr>
            <p:cNvPr id="9" name="Group 8">
              <a:extLst>
                <a:ext uri="{FF2B5EF4-FFF2-40B4-BE49-F238E27FC236}">
                  <a16:creationId xmlns:a16="http://schemas.microsoft.com/office/drawing/2014/main" id="{7C93F4D2-CB9B-93E1-99BC-94C61200762F}"/>
                </a:ext>
              </a:extLst>
            </p:cNvPr>
            <p:cNvGrpSpPr/>
            <p:nvPr/>
          </p:nvGrpSpPr>
          <p:grpSpPr>
            <a:xfrm>
              <a:off x="3232578" y="1947233"/>
              <a:ext cx="8748575" cy="539180"/>
              <a:chOff x="3232578" y="2175836"/>
              <a:chExt cx="8748575" cy="539180"/>
            </a:xfrm>
          </p:grpSpPr>
          <p:pic>
            <p:nvPicPr>
              <p:cNvPr id="2" name="Picture 1">
                <a:extLst>
                  <a:ext uri="{FF2B5EF4-FFF2-40B4-BE49-F238E27FC236}">
                    <a16:creationId xmlns:a16="http://schemas.microsoft.com/office/drawing/2014/main" id="{D803E160-B9E5-7D67-BC20-D6C4354167E8}"/>
                  </a:ext>
                </a:extLst>
              </p:cNvPr>
              <p:cNvPicPr>
                <a:picLocks noChangeAspect="1"/>
              </p:cNvPicPr>
              <p:nvPr/>
            </p:nvPicPr>
            <p:blipFill>
              <a:blip r:embed="rId4"/>
              <a:srcRect t="8798" b="65251"/>
              <a:stretch>
                <a:fillRect/>
              </a:stretch>
            </p:blipFill>
            <p:spPr>
              <a:xfrm>
                <a:off x="3232578" y="2176969"/>
                <a:ext cx="8748575" cy="538047"/>
              </a:xfrm>
              <a:prstGeom prst="rect">
                <a:avLst/>
              </a:prstGeom>
            </p:spPr>
          </p:pic>
          <p:sp>
            <p:nvSpPr>
              <p:cNvPr id="7" name="Rectangle 6">
                <a:extLst>
                  <a:ext uri="{FF2B5EF4-FFF2-40B4-BE49-F238E27FC236}">
                    <a16:creationId xmlns:a16="http://schemas.microsoft.com/office/drawing/2014/main" id="{59034BB8-6EC3-ACD7-D037-6C104395F113}"/>
                  </a:ext>
                </a:extLst>
              </p:cNvPr>
              <p:cNvSpPr/>
              <p:nvPr/>
            </p:nvSpPr>
            <p:spPr>
              <a:xfrm>
                <a:off x="6797842" y="2175836"/>
                <a:ext cx="1576137" cy="538047"/>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sp>
          <p:nvSpPr>
            <p:cNvPr id="10" name="Rectangle 9">
              <a:extLst>
                <a:ext uri="{FF2B5EF4-FFF2-40B4-BE49-F238E27FC236}">
                  <a16:creationId xmlns:a16="http://schemas.microsoft.com/office/drawing/2014/main" id="{468D07EF-A433-AE42-AFF7-757DBCB86050}"/>
                </a:ext>
              </a:extLst>
            </p:cNvPr>
            <p:cNvSpPr/>
            <p:nvPr/>
          </p:nvSpPr>
          <p:spPr>
            <a:xfrm>
              <a:off x="7182853" y="4199021"/>
              <a:ext cx="794084" cy="98545"/>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sp>
        <p:nvSpPr>
          <p:cNvPr id="6" name="Rectangle 5">
            <a:extLst>
              <a:ext uri="{FF2B5EF4-FFF2-40B4-BE49-F238E27FC236}">
                <a16:creationId xmlns:a16="http://schemas.microsoft.com/office/drawing/2014/main" id="{4B9E7C12-DA58-618E-C2E4-054AD619734C}"/>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July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7F2B581F-C9E5-E8BB-B272-C6CEA23D1DE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F001E114-98CE-C2C0-ACA4-6E9DD1D48F5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659729102"/>
      </p:ext>
    </p:extLst>
  </p:cSld>
  <p:clrMapOvr>
    <a:masterClrMapping/>
  </p:clrMapOvr>
  <p:transition spd="slow">
    <p:cove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F4734F-DCFD-07EC-CE00-30165FF5369A}"/>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A345FBF-37F3-AE6B-9885-AA8417C1190C}"/>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4" name="Picture 3">
            <a:extLst>
              <a:ext uri="{FF2B5EF4-FFF2-40B4-BE49-F238E27FC236}">
                <a16:creationId xmlns:a16="http://schemas.microsoft.com/office/drawing/2014/main" id="{1E5A420C-3650-9D65-3913-B56EE5E74646}"/>
              </a:ext>
            </a:extLst>
          </p:cNvPr>
          <p:cNvPicPr>
            <a:picLocks noChangeAspect="1"/>
          </p:cNvPicPr>
          <p:nvPr/>
        </p:nvPicPr>
        <p:blipFill>
          <a:blip r:embed="rId3">
            <a:extLst>
              <a:ext uri="{28A0092B-C50C-407E-A947-70E740481C1C}">
                <a14:useLocalDpi xmlns:a14="http://schemas.microsoft.com/office/drawing/2010/main" val="0"/>
              </a:ext>
            </a:extLst>
          </a:blip>
          <a:srcRect l="12506" t="46527" r="1341" b="35709"/>
          <a:stretch>
            <a:fillRect/>
          </a:stretch>
        </p:blipFill>
        <p:spPr>
          <a:xfrm>
            <a:off x="2598821" y="1894990"/>
            <a:ext cx="6391776" cy="1353520"/>
          </a:xfrm>
          <a:prstGeom prst="rect">
            <a:avLst/>
          </a:prstGeom>
        </p:spPr>
      </p:pic>
      <p:grpSp>
        <p:nvGrpSpPr>
          <p:cNvPr id="2" name="Group 1">
            <a:extLst>
              <a:ext uri="{FF2B5EF4-FFF2-40B4-BE49-F238E27FC236}">
                <a16:creationId xmlns:a16="http://schemas.microsoft.com/office/drawing/2014/main" id="{2953BB9A-50CF-EC50-E8EF-75921FED88CC}"/>
              </a:ext>
            </a:extLst>
          </p:cNvPr>
          <p:cNvGrpSpPr/>
          <p:nvPr/>
        </p:nvGrpSpPr>
        <p:grpSpPr>
          <a:xfrm>
            <a:off x="2598821" y="1500479"/>
            <a:ext cx="6391776" cy="403535"/>
            <a:chOff x="3465095" y="2323229"/>
            <a:chExt cx="8522368" cy="538047"/>
          </a:xfrm>
        </p:grpSpPr>
        <p:pic>
          <p:nvPicPr>
            <p:cNvPr id="7" name="Picture 6">
              <a:extLst>
                <a:ext uri="{FF2B5EF4-FFF2-40B4-BE49-F238E27FC236}">
                  <a16:creationId xmlns:a16="http://schemas.microsoft.com/office/drawing/2014/main" id="{1BB63DE3-4207-2912-180A-7DDBEC7A064A}"/>
                </a:ext>
              </a:extLst>
            </p:cNvPr>
            <p:cNvPicPr>
              <a:picLocks noChangeAspect="1"/>
            </p:cNvPicPr>
            <p:nvPr/>
          </p:nvPicPr>
          <p:blipFill>
            <a:blip r:embed="rId4"/>
            <a:srcRect t="8798" b="65251"/>
            <a:stretch>
              <a:fillRect/>
            </a:stretch>
          </p:blipFill>
          <p:spPr>
            <a:xfrm>
              <a:off x="3465095" y="2323229"/>
              <a:ext cx="8522368" cy="524135"/>
            </a:xfrm>
            <a:prstGeom prst="rect">
              <a:avLst/>
            </a:prstGeom>
          </p:spPr>
        </p:pic>
        <p:sp>
          <p:nvSpPr>
            <p:cNvPr id="9" name="Rectangle 8">
              <a:extLst>
                <a:ext uri="{FF2B5EF4-FFF2-40B4-BE49-F238E27FC236}">
                  <a16:creationId xmlns:a16="http://schemas.microsoft.com/office/drawing/2014/main" id="{E2C8A72B-6CE8-DA2D-6F05-719065F65D56}"/>
                </a:ext>
              </a:extLst>
            </p:cNvPr>
            <p:cNvSpPr/>
            <p:nvPr/>
          </p:nvSpPr>
          <p:spPr>
            <a:xfrm>
              <a:off x="6797842" y="2323229"/>
              <a:ext cx="1576137" cy="538047"/>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sp>
        <p:nvSpPr>
          <p:cNvPr id="6" name="Rectangle 5">
            <a:extLst>
              <a:ext uri="{FF2B5EF4-FFF2-40B4-BE49-F238E27FC236}">
                <a16:creationId xmlns:a16="http://schemas.microsoft.com/office/drawing/2014/main" id="{90A857F4-B05D-55B4-AAB2-E8D9FC1F4495}"/>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July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1" name="Picture 10">
            <a:extLst>
              <a:ext uri="{FF2B5EF4-FFF2-40B4-BE49-F238E27FC236}">
                <a16:creationId xmlns:a16="http://schemas.microsoft.com/office/drawing/2014/main" id="{CEE80C4D-BFC2-F9B1-1BD5-CC8D42F37AE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3" name="Picture 12">
            <a:extLst>
              <a:ext uri="{FF2B5EF4-FFF2-40B4-BE49-F238E27FC236}">
                <a16:creationId xmlns:a16="http://schemas.microsoft.com/office/drawing/2014/main" id="{EE7E01BF-4A79-1374-B2F0-7B460D1EC433}"/>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944440126"/>
      </p:ext>
    </p:extLst>
  </p:cSld>
  <p:clrMapOvr>
    <a:masterClrMapping/>
  </p:clrMapOvr>
  <p:transition spd="slow">
    <p:cover/>
  </p:transition>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CE64E44B-229F-0027-07F0-DF244B2E0D7B}"/>
            </a:ext>
          </a:extLst>
        </p:cNvPr>
        <p:cNvGrpSpPr/>
        <p:nvPr/>
      </p:nvGrpSpPr>
      <p:grpSpPr>
        <a:xfrm>
          <a:off x="0" y="0"/>
          <a:ext cx="0" cy="0"/>
          <a:chOff x="0" y="0"/>
          <a:chExt cx="0" cy="0"/>
        </a:xfrm>
      </p:grpSpPr>
      <p:pic>
        <p:nvPicPr>
          <p:cNvPr id="3" name="Picture 2" descr="A menu with prices and prices&#10;&#10;AI-generated content may be incorrect.">
            <a:extLst>
              <a:ext uri="{FF2B5EF4-FFF2-40B4-BE49-F238E27FC236}">
                <a16:creationId xmlns:a16="http://schemas.microsoft.com/office/drawing/2014/main" id="{062D1550-7DDD-6E8B-1581-E07D80683D41}"/>
              </a:ext>
            </a:extLst>
          </p:cNvPr>
          <p:cNvPicPr>
            <a:picLocks noChangeAspect="1"/>
          </p:cNvPicPr>
          <p:nvPr/>
        </p:nvPicPr>
        <p:blipFill>
          <a:blip r:embed="rId3">
            <a:extLst>
              <a:ext uri="{28A0092B-C50C-407E-A947-70E740481C1C}">
                <a14:useLocalDpi xmlns:a14="http://schemas.microsoft.com/office/drawing/2010/main" val="0"/>
              </a:ext>
            </a:extLst>
          </a:blip>
          <a:srcRect t="835" r="50621" b="73378"/>
          <a:stretch>
            <a:fillRect/>
          </a:stretch>
        </p:blipFill>
        <p:spPr>
          <a:xfrm>
            <a:off x="2843340" y="181776"/>
            <a:ext cx="2490495" cy="139772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Picture 5" descr="A menu with prices and prices&#10;&#10;AI-generated content may be incorrect.">
            <a:extLst>
              <a:ext uri="{FF2B5EF4-FFF2-40B4-BE49-F238E27FC236}">
                <a16:creationId xmlns:a16="http://schemas.microsoft.com/office/drawing/2014/main" id="{C6246A42-ABAD-C793-9E4E-4A680C2967B0}"/>
              </a:ext>
            </a:extLst>
          </p:cNvPr>
          <p:cNvPicPr>
            <a:picLocks noChangeAspect="1"/>
          </p:cNvPicPr>
          <p:nvPr/>
        </p:nvPicPr>
        <p:blipFill>
          <a:blip r:embed="rId3">
            <a:extLst>
              <a:ext uri="{28A0092B-C50C-407E-A947-70E740481C1C}">
                <a14:useLocalDpi xmlns:a14="http://schemas.microsoft.com/office/drawing/2010/main" val="0"/>
              </a:ext>
            </a:extLst>
          </a:blip>
          <a:srcRect t="25524" r="58188" b="36634"/>
          <a:stretch>
            <a:fillRect/>
          </a:stretch>
        </p:blipFill>
        <p:spPr>
          <a:xfrm>
            <a:off x="3035929" y="1854201"/>
            <a:ext cx="2188004" cy="212804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Picture 7" descr="A menu with prices and prices&#10;&#10;AI-generated content may be incorrect.">
            <a:extLst>
              <a:ext uri="{FF2B5EF4-FFF2-40B4-BE49-F238E27FC236}">
                <a16:creationId xmlns:a16="http://schemas.microsoft.com/office/drawing/2014/main" id="{26913E98-C523-1798-7660-347855F5DBEA}"/>
              </a:ext>
            </a:extLst>
          </p:cNvPr>
          <p:cNvPicPr>
            <a:picLocks noChangeAspect="1"/>
          </p:cNvPicPr>
          <p:nvPr/>
        </p:nvPicPr>
        <p:blipFill>
          <a:blip r:embed="rId3">
            <a:extLst>
              <a:ext uri="{28A0092B-C50C-407E-A947-70E740481C1C}">
                <a14:useLocalDpi xmlns:a14="http://schemas.microsoft.com/office/drawing/2010/main" val="0"/>
              </a:ext>
            </a:extLst>
          </a:blip>
          <a:srcRect l="1828" t="62984" r="57778" b="18880"/>
          <a:stretch>
            <a:fillRect/>
          </a:stretch>
        </p:blipFill>
        <p:spPr>
          <a:xfrm>
            <a:off x="5943078" y="4044530"/>
            <a:ext cx="1933303" cy="93279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Picture 9" descr="A menu with prices and prices&#10;&#10;AI-generated content may be incorrect.">
            <a:extLst>
              <a:ext uri="{FF2B5EF4-FFF2-40B4-BE49-F238E27FC236}">
                <a16:creationId xmlns:a16="http://schemas.microsoft.com/office/drawing/2014/main" id="{61F2376D-BB10-DD31-A7B4-79D877A46239}"/>
              </a:ext>
            </a:extLst>
          </p:cNvPr>
          <p:cNvPicPr>
            <a:picLocks noChangeAspect="1"/>
          </p:cNvPicPr>
          <p:nvPr/>
        </p:nvPicPr>
        <p:blipFill>
          <a:blip r:embed="rId3">
            <a:extLst>
              <a:ext uri="{28A0092B-C50C-407E-A947-70E740481C1C}">
                <a14:useLocalDpi xmlns:a14="http://schemas.microsoft.com/office/drawing/2010/main" val="0"/>
              </a:ext>
            </a:extLst>
          </a:blip>
          <a:srcRect l="51239" t="3128" b="73761"/>
          <a:stretch>
            <a:fillRect/>
          </a:stretch>
        </p:blipFill>
        <p:spPr>
          <a:xfrm>
            <a:off x="5742847" y="310487"/>
            <a:ext cx="2333768" cy="118872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2" name="Picture 11" descr="A menu with prices and prices&#10;&#10;AI-generated content may be incorrect.">
            <a:extLst>
              <a:ext uri="{FF2B5EF4-FFF2-40B4-BE49-F238E27FC236}">
                <a16:creationId xmlns:a16="http://schemas.microsoft.com/office/drawing/2014/main" id="{42493595-3477-C9D0-4ADA-2FBB479EC3A7}"/>
              </a:ext>
            </a:extLst>
          </p:cNvPr>
          <p:cNvPicPr>
            <a:picLocks noChangeAspect="1"/>
          </p:cNvPicPr>
          <p:nvPr/>
        </p:nvPicPr>
        <p:blipFill>
          <a:blip r:embed="rId3">
            <a:extLst>
              <a:ext uri="{28A0092B-C50C-407E-A947-70E740481C1C}">
                <a14:useLocalDpi xmlns:a14="http://schemas.microsoft.com/office/drawing/2010/main" val="0"/>
              </a:ext>
            </a:extLst>
          </a:blip>
          <a:srcRect l="52387" t="25757" r="6544" b="55719"/>
          <a:stretch>
            <a:fillRect/>
          </a:stretch>
        </p:blipFill>
        <p:spPr>
          <a:xfrm>
            <a:off x="5926097" y="1673737"/>
            <a:ext cx="1967267" cy="95358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7" name="Picture 16" descr="A menu with prices and prices&#10;&#10;AI-generated content may be incorrect.">
            <a:extLst>
              <a:ext uri="{FF2B5EF4-FFF2-40B4-BE49-F238E27FC236}">
                <a16:creationId xmlns:a16="http://schemas.microsoft.com/office/drawing/2014/main" id="{AB6E6D8D-1A33-ABCE-04B9-4127D4581E9E}"/>
              </a:ext>
            </a:extLst>
          </p:cNvPr>
          <p:cNvPicPr>
            <a:picLocks noChangeAspect="1"/>
          </p:cNvPicPr>
          <p:nvPr/>
        </p:nvPicPr>
        <p:blipFill>
          <a:blip r:embed="rId3">
            <a:extLst>
              <a:ext uri="{28A0092B-C50C-407E-A947-70E740481C1C}">
                <a14:useLocalDpi xmlns:a14="http://schemas.microsoft.com/office/drawing/2010/main" val="0"/>
              </a:ext>
            </a:extLst>
          </a:blip>
          <a:srcRect l="50000" t="60317" r="3235" b="18984"/>
          <a:stretch>
            <a:fillRect/>
          </a:stretch>
        </p:blipFill>
        <p:spPr>
          <a:xfrm>
            <a:off x="5790611" y="2803616"/>
            <a:ext cx="2238238" cy="1064623"/>
          </a:xfrm>
          <a:prstGeom prst="rect">
            <a:avLst/>
          </a:prstGeom>
          <a:solidFill>
            <a:srgbClr val="FFFFFF">
              <a:shade val="85000"/>
            </a:srgbClr>
          </a:solidFill>
          <a:ln w="88900" cap="sq">
            <a:solidFill>
              <a:srgbClr val="FFFFFF"/>
            </a:solidFill>
            <a:miter lim="800000"/>
          </a:ln>
          <a:effectLst>
            <a:glow rad="139700">
              <a:schemeClr val="accent4">
                <a:satMod val="175000"/>
                <a:alpha val="40000"/>
              </a:schemeClr>
            </a:glow>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9" name="Picture 18" descr="A menu with prices and prices&#10;&#10;AI-generated content may be incorrect.">
            <a:extLst>
              <a:ext uri="{FF2B5EF4-FFF2-40B4-BE49-F238E27FC236}">
                <a16:creationId xmlns:a16="http://schemas.microsoft.com/office/drawing/2014/main" id="{9D4E21EE-7B09-7619-F98B-AC1C9FBB6137}"/>
              </a:ext>
            </a:extLst>
          </p:cNvPr>
          <p:cNvPicPr>
            <a:picLocks noChangeAspect="1"/>
          </p:cNvPicPr>
          <p:nvPr/>
        </p:nvPicPr>
        <p:blipFill>
          <a:blip r:embed="rId3">
            <a:extLst>
              <a:ext uri="{28A0092B-C50C-407E-A947-70E740481C1C}">
                <a14:useLocalDpi xmlns:a14="http://schemas.microsoft.com/office/drawing/2010/main" val="0"/>
              </a:ext>
            </a:extLst>
          </a:blip>
          <a:srcRect l="1829" t="84698" r="27347" b="4635"/>
          <a:stretch>
            <a:fillRect/>
          </a:stretch>
        </p:blipFill>
        <p:spPr>
          <a:xfrm>
            <a:off x="2626016" y="4256948"/>
            <a:ext cx="3106215" cy="50274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0" name="TextBox 19">
            <a:extLst>
              <a:ext uri="{FF2B5EF4-FFF2-40B4-BE49-F238E27FC236}">
                <a16:creationId xmlns:a16="http://schemas.microsoft.com/office/drawing/2014/main" id="{EDDD132E-E263-79C4-A113-18D3E18790F2}"/>
              </a:ext>
            </a:extLst>
          </p:cNvPr>
          <p:cNvSpPr txBox="1"/>
          <p:nvPr/>
        </p:nvSpPr>
        <p:spPr>
          <a:xfrm rot="5400000">
            <a:off x="6282012" y="2217807"/>
            <a:ext cx="4627029" cy="707886"/>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4000" b="1" i="0" u="sng" strike="noStrike" kern="1200" cap="none" spc="0" normalizeH="0" baseline="0" noProof="0" dirty="0">
                <a:ln>
                  <a:noFill/>
                </a:ln>
                <a:solidFill>
                  <a:prstClr val="black"/>
                </a:solidFill>
                <a:effectLst/>
                <a:uLnTx/>
                <a:uFillTx/>
                <a:latin typeface="Calibri" panose="020F0502020204030204"/>
                <a:ea typeface="+mn-ea"/>
                <a:cs typeface="+mn-cs"/>
              </a:rPr>
              <a:t>STREATERIES PRICES</a:t>
            </a:r>
            <a:endParaRPr kumimoji="0" lang="en-GB" sz="4000" b="1" i="0" u="sng"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952FFA36-F134-2BEE-6033-98C1E2709C34}"/>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July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68783888-E07F-1324-0175-1EA62E6EFF8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0117D272-4B8C-954D-3465-53DF8D7C9A6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77584324"/>
      </p:ext>
    </p:extLst>
  </p:cSld>
  <p:clrMapOvr>
    <a:masterClrMapping/>
  </p:clrMapOvr>
  <p:transition spd="slow">
    <p:cover/>
  </p:transition>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1A4BDFA403BE644C86018D0CC7CFAAEC" ma:contentTypeVersion="15" ma:contentTypeDescription="Create a new document." ma:contentTypeScope="" ma:versionID="f103307b0c8cfcdc147e3bd8f90587f3">
  <xsd:schema xmlns:xsd="http://www.w3.org/2001/XMLSchema" xmlns:xs="http://www.w3.org/2001/XMLSchema" xmlns:p="http://schemas.microsoft.com/office/2006/metadata/properties" xmlns:ns1="http://schemas.microsoft.com/sharepoint/v3" xmlns:ns3="ade7cddc-a987-4561-b3d2-525516dd4d48" xmlns:ns4="842595ed-50a8-4110-8593-08600e5b5513" targetNamespace="http://schemas.microsoft.com/office/2006/metadata/properties" ma:root="true" ma:fieldsID="9046809618b10d6bd7c863ce111fbaec" ns1:_="" ns3:_="" ns4:_="">
    <xsd:import namespace="http://schemas.microsoft.com/sharepoint/v3"/>
    <xsd:import namespace="ade7cddc-a987-4561-b3d2-525516dd4d48"/>
    <xsd:import namespace="842595ed-50a8-4110-8593-08600e5b5513"/>
    <xsd:element name="properties">
      <xsd:complexType>
        <xsd:sequence>
          <xsd:element name="documentManagement">
            <xsd:complexType>
              <xsd:all>
                <xsd:element ref="ns3:MediaServiceMetadata" minOccurs="0"/>
                <xsd:element ref="ns3:MediaServiceFastMetadata" minOccurs="0"/>
                <xsd:element ref="ns3:MediaServiceObjectDetectorVersions" minOccurs="0"/>
                <xsd:element ref="ns3:_activity" minOccurs="0"/>
                <xsd:element ref="ns3:MediaServiceSystemTags" minOccurs="0"/>
                <xsd:element ref="ns3:MediaServiceOCR" minOccurs="0"/>
                <xsd:element ref="ns3:MediaServiceGenerationTime" minOccurs="0"/>
                <xsd:element ref="ns3:MediaServiceEventHashCode" minOccurs="0"/>
                <xsd:element ref="ns3:MediaServiceDateTaken" minOccurs="0"/>
                <xsd:element ref="ns3:MediaServiceSearchProperties" minOccurs="0"/>
                <xsd:element ref="ns4:SharedWithUsers" minOccurs="0"/>
                <xsd:element ref="ns4:SharedWithDetails" minOccurs="0"/>
                <xsd:element ref="ns4:SharingHintHash" minOccurs="0"/>
                <xsd:element ref="ns1:_ip_UnifiedCompliancePolicyProperties" minOccurs="0"/>
                <xsd:element ref="ns1:_ip_UnifiedCompliancePolicyUIAc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1" nillable="true" ma:displayName="Unified Compliance Policy Properties" ma:hidden="true" ma:internalName="_ip_UnifiedCompliancePolicyProperties">
      <xsd:simpleType>
        <xsd:restriction base="dms:Note"/>
      </xsd:simpleType>
    </xsd:element>
    <xsd:element name="_ip_UnifiedCompliancePolicyUIAction" ma:index="22"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e7cddc-a987-4561-b3d2-525516dd4d4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_activity" ma:index="11" nillable="true" ma:displayName="_activity" ma:hidden="true" ma:internalName="_activity">
      <xsd:simpleType>
        <xsd:restriction base="dms:Note"/>
      </xsd:simpleType>
    </xsd:element>
    <xsd:element name="MediaServiceSystemTags" ma:index="12" nillable="true" ma:displayName="MediaServiceSystemTags" ma:hidden="true" ma:internalName="MediaServiceSystemTags" ma:readOnly="true">
      <xsd:simpleType>
        <xsd:restriction base="dms:Note"/>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SearchProperties" ma:index="17"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42595ed-50a8-4110-8593-08600e5b5513"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_activity xmlns="ade7cddc-a987-4561-b3d2-525516dd4d48" xsi:nil="true"/>
  </documentManagement>
</p:properties>
</file>

<file path=customXml/itemProps1.xml><?xml version="1.0" encoding="utf-8"?>
<ds:datastoreItem xmlns:ds="http://schemas.openxmlformats.org/officeDocument/2006/customXml" ds:itemID="{5C2B1633-25A6-409C-8A32-02A30E400713}">
  <ds:schemaRefs>
    <ds:schemaRef ds:uri="http://schemas.microsoft.com/sharepoint/v3/contenttype/forms"/>
  </ds:schemaRefs>
</ds:datastoreItem>
</file>

<file path=customXml/itemProps2.xml><?xml version="1.0" encoding="utf-8"?>
<ds:datastoreItem xmlns:ds="http://schemas.openxmlformats.org/officeDocument/2006/customXml" ds:itemID="{B3CB7B5C-63C4-49C9-9C40-5C864699282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ade7cddc-a987-4561-b3d2-525516dd4d48"/>
    <ds:schemaRef ds:uri="842595ed-50a8-4110-8593-08600e5b551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ADD3A76-24FE-472B-8301-9BA4D999158E}">
  <ds:schemaRefs>
    <ds:schemaRef ds:uri="842595ed-50a8-4110-8593-08600e5b5513"/>
    <ds:schemaRef ds:uri="http://schemas.openxmlformats.org/package/2006/metadata/core-properties"/>
    <ds:schemaRef ds:uri="http://purl.org/dc/dcmitype/"/>
    <ds:schemaRef ds:uri="http://schemas.microsoft.com/office/2006/metadata/properties"/>
    <ds:schemaRef ds:uri="ade7cddc-a987-4561-b3d2-525516dd4d48"/>
    <ds:schemaRef ds:uri="http://purl.org/dc/terms/"/>
    <ds:schemaRef ds:uri="http://www.w3.org/XML/1998/namespace"/>
    <ds:schemaRef ds:uri="http://schemas.microsoft.com/office/2006/documentManagement/types"/>
    <ds:schemaRef ds:uri="http://purl.org/dc/elements/1.1/"/>
    <ds:schemaRef ds:uri="http://schemas.microsoft.com/office/infopath/2007/PartnerControls"/>
    <ds:schemaRef ds:uri="http://schemas.microsoft.com/sharepoint/v3"/>
  </ds:schemaRefs>
</ds:datastoreItem>
</file>

<file path=docMetadata/LabelInfo.xml><?xml version="1.0" encoding="utf-8"?>
<clbl:labelList xmlns:clbl="http://schemas.microsoft.com/office/2020/mipLabelMetadata">
  <clbl:label id="{9a9eec61-fb66-4e05-9c47-a53acf8cefe2}" enabled="0" method="" siteId="{9a9eec61-fb66-4e05-9c47-a53acf8cefe2}" removed="1"/>
</clbl:labelList>
</file>

<file path=docProps/app.xml><?xml version="1.0" encoding="utf-8"?>
<Properties xmlns="http://schemas.openxmlformats.org/officeDocument/2006/extended-properties" xmlns:vt="http://schemas.openxmlformats.org/officeDocument/2006/docPropsVTypes">
  <Template/>
  <TotalTime>6324</TotalTime>
  <Words>1235</Words>
  <Application>Microsoft Office PowerPoint</Application>
  <PresentationFormat>On-screen Show (16:9)</PresentationFormat>
  <Paragraphs>270</Paragraphs>
  <Slides>27</Slides>
  <Notes>26</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27</vt:i4>
      </vt:variant>
    </vt:vector>
  </HeadingPairs>
  <TitlesOfParts>
    <vt:vector size="34" baseType="lpstr">
      <vt:lpstr>Aptos</vt:lpstr>
      <vt:lpstr>Arial</vt:lpstr>
      <vt:lpstr>Bodoni MT Black</vt:lpstr>
      <vt:lpstr>Calibri</vt:lpstr>
      <vt:lpstr>Century Gothic</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Hardisty, Rowan</dc:creator>
  <cp:lastModifiedBy>Hardisty, Rowan</cp:lastModifiedBy>
  <cp:revision>200</cp:revision>
  <dcterms:created xsi:type="dcterms:W3CDTF">2025-02-27T08:22:53Z</dcterms:created>
  <dcterms:modified xsi:type="dcterms:W3CDTF">2026-07-17T13:16:30Z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0x0101001A4BDFA403BE644C86018D0CC7CFAAEC</vt:lpwstr>
  </property>
</Properties>
</file>