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50"/>
  </p:notesMasterIdLst>
  <p:sldIdLst>
    <p:sldId id="1786" r:id="rId6"/>
    <p:sldId id="1794" r:id="rId7"/>
    <p:sldId id="1783" r:id="rId8"/>
    <p:sldId id="1795" r:id="rId9"/>
    <p:sldId id="1785" r:id="rId10"/>
    <p:sldId id="1784" r:id="rId11"/>
    <p:sldId id="1796" r:id="rId12"/>
    <p:sldId id="1787" r:id="rId13"/>
    <p:sldId id="1797" r:id="rId14"/>
    <p:sldId id="291" r:id="rId15"/>
    <p:sldId id="1799" r:id="rId16"/>
    <p:sldId id="1792" r:id="rId17"/>
    <p:sldId id="321" r:id="rId18"/>
    <p:sldId id="280" r:id="rId19"/>
    <p:sldId id="282" r:id="rId20"/>
    <p:sldId id="306" r:id="rId21"/>
    <p:sldId id="1781" r:id="rId22"/>
    <p:sldId id="1791" r:id="rId23"/>
    <p:sldId id="1778" r:id="rId24"/>
    <p:sldId id="1788" r:id="rId25"/>
    <p:sldId id="1790" r:id="rId26"/>
    <p:sldId id="1774" r:id="rId27"/>
    <p:sldId id="1798" r:id="rId28"/>
    <p:sldId id="1825" r:id="rId29"/>
    <p:sldId id="324" r:id="rId30"/>
    <p:sldId id="1816" r:id="rId31"/>
    <p:sldId id="295" r:id="rId32"/>
    <p:sldId id="1823" r:id="rId33"/>
    <p:sldId id="1772" r:id="rId34"/>
    <p:sldId id="334" r:id="rId35"/>
    <p:sldId id="1782" r:id="rId36"/>
    <p:sldId id="1793" r:id="rId37"/>
    <p:sldId id="283" r:id="rId38"/>
    <p:sldId id="284" r:id="rId39"/>
    <p:sldId id="1813" r:id="rId40"/>
    <p:sldId id="323" r:id="rId41"/>
    <p:sldId id="296" r:id="rId42"/>
    <p:sldId id="1811" r:id="rId43"/>
    <p:sldId id="1804" r:id="rId44"/>
    <p:sldId id="1812" r:id="rId45"/>
    <p:sldId id="1826" r:id="rId46"/>
    <p:sldId id="1814" r:id="rId47"/>
    <p:sldId id="1815" r:id="rId48"/>
    <p:sldId id="1806" r:id="rId49"/>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A"/>
    <a:srgbClr val="428E74"/>
    <a:srgbClr val="FFD95E"/>
    <a:srgbClr val="203864"/>
    <a:srgbClr val="FFCBAB"/>
    <a:srgbClr val="20222D"/>
    <a:srgbClr val="45B9B9"/>
    <a:srgbClr val="ADEDDB"/>
    <a:srgbClr val="9AA9EF"/>
    <a:srgbClr val="77BB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25" autoAdjust="0"/>
    <p:restoredTop sz="94660"/>
  </p:normalViewPr>
  <p:slideViewPr>
    <p:cSldViewPr snapToGrid="0">
      <p:cViewPr varScale="1">
        <p:scale>
          <a:sx n="146" d="100"/>
          <a:sy n="146" d="100"/>
        </p:scale>
        <p:origin x="66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08/05/2026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14CA5-CDCC-1F9E-090A-2478A57F05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209DE7-DA45-7F6E-8C68-DDCB4ADD677B}"/>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E6712F06-EC8D-DE92-AED2-2E715284738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F5D1B4B-CE8D-6182-15E8-814FF43E2538}"/>
              </a:ext>
            </a:extLst>
          </p:cNvPr>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4184430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C61E5-43E2-E7C0-ABF1-186CC33690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D1BBD-7BE7-F04D-FE65-A802379C68AB}"/>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9A6B26E-F508-49B5-F633-42FFABD70D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961533-6764-16E4-6B8B-7ED0FE24DCFC}"/>
              </a:ext>
            </a:extLst>
          </p:cNvPr>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3335979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A139B-13E1-0319-99ED-80EC060D9A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3F1EA6-5824-3192-FD03-6E4A793EE50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14C8088E-DC5E-8F2C-81A2-FA5AEB78412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4665D38-03C3-54D6-6180-124C3F1240DD}"/>
              </a:ext>
            </a:extLst>
          </p:cNvPr>
          <p:cNvSpPr>
            <a:spLocks noGrp="1"/>
          </p:cNvSpPr>
          <p:nvPr>
            <p:ph type="sldNum" sz="quarter" idx="10"/>
          </p:nvPr>
        </p:nvSpPr>
        <p:spPr/>
        <p:txBody>
          <a:bodyPr/>
          <a:lstStyle/>
          <a:p>
            <a:fld id="{20520E9E-19EC-4AF9-9850-4BEB8CCC9C70}" type="slidenum">
              <a:rPr lang="en-GB" smtClean="0"/>
              <a:t>7</a:t>
            </a:fld>
            <a:endParaRPr lang="en-GB"/>
          </a:p>
        </p:txBody>
      </p:sp>
    </p:spTree>
    <p:extLst>
      <p:ext uri="{BB962C8B-B14F-4D97-AF65-F5344CB8AC3E}">
        <p14:creationId xmlns:p14="http://schemas.microsoft.com/office/powerpoint/2010/main" val="1411435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EBDCA-1C32-4F2C-7620-61369E9487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063629-A287-F8BF-AA9E-5BD50C1E28D8}"/>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03A92EC7-6DEB-4968-3B5B-AEF1DD3E42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400ED12-20D7-409E-0ECE-FACFD33DD9AF}"/>
              </a:ext>
            </a:extLst>
          </p:cNvPr>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42498277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2810281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1092745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2930229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26763817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3670614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172AA-368B-7F13-1FD9-A437F42312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4819D2-AEAD-7968-FE29-639E36E40296}"/>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B476B3B7-997D-1C55-82C3-DF4526B7CE6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02B145B-F7E9-4EE4-5C09-A0E20FEE50E3}"/>
              </a:ext>
            </a:extLst>
          </p:cNvPr>
          <p:cNvSpPr>
            <a:spLocks noGrp="1"/>
          </p:cNvSpPr>
          <p:nvPr>
            <p:ph type="sldNum" sz="quarter" idx="10"/>
          </p:nvPr>
        </p:nvSpPr>
        <p:spPr/>
        <p:txBody>
          <a:bodyPr/>
          <a:lstStyle/>
          <a:p>
            <a:fld id="{20520E9E-19EC-4AF9-9850-4BEB8CCC9C70}" type="slidenum">
              <a:rPr lang="en-GB" smtClean="0"/>
              <a:t>23</a:t>
            </a:fld>
            <a:endParaRPr lang="en-GB"/>
          </a:p>
        </p:txBody>
      </p:sp>
    </p:spTree>
    <p:extLst>
      <p:ext uri="{BB962C8B-B14F-4D97-AF65-F5344CB8AC3E}">
        <p14:creationId xmlns:p14="http://schemas.microsoft.com/office/powerpoint/2010/main" val="1356809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882FF-FB9A-FEDD-FB6E-936F4F3994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1DB1F3-F000-FD4F-1A06-4B7042818E8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73A0856C-D136-7197-DA26-A941385554A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72CE467-F519-68BF-FB58-12410A6C9626}"/>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34961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25</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26</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27</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28</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29</a:t>
            </a:fld>
            <a:endParaRPr lang="en-GB"/>
          </a:p>
        </p:txBody>
      </p:sp>
    </p:spTree>
    <p:extLst>
      <p:ext uri="{BB962C8B-B14F-4D97-AF65-F5344CB8AC3E}">
        <p14:creationId xmlns:p14="http://schemas.microsoft.com/office/powerpoint/2010/main" val="33480411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30</a:t>
            </a:fld>
            <a:endParaRPr lang="en-GB"/>
          </a:p>
        </p:txBody>
      </p:sp>
    </p:spTree>
    <p:extLst>
      <p:ext uri="{BB962C8B-B14F-4D97-AF65-F5344CB8AC3E}">
        <p14:creationId xmlns:p14="http://schemas.microsoft.com/office/powerpoint/2010/main" val="35310676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31</a:t>
            </a:fld>
            <a:endParaRPr lang="en-GB"/>
          </a:p>
        </p:txBody>
      </p:sp>
    </p:spTree>
    <p:extLst>
      <p:ext uri="{BB962C8B-B14F-4D97-AF65-F5344CB8AC3E}">
        <p14:creationId xmlns:p14="http://schemas.microsoft.com/office/powerpoint/2010/main" val="8843557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32</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33</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34</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6DDF3-0B8A-F510-6288-9640CF2317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56FD38-D850-8A8C-B04C-3B41ECF1289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0415D9F3-C098-8345-52C0-9F638C32D7C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EEFAB61-B76B-426D-D874-76F3AEE4CC2E}"/>
              </a:ext>
            </a:extLst>
          </p:cNvPr>
          <p:cNvSpPr>
            <a:spLocks noGrp="1"/>
          </p:cNvSpPr>
          <p:nvPr>
            <p:ph type="sldNum" sz="quarter" idx="10"/>
          </p:nvPr>
        </p:nvSpPr>
        <p:spPr/>
        <p:txBody>
          <a:bodyPr/>
          <a:lstStyle/>
          <a:p>
            <a:fld id="{20520E9E-19EC-4AF9-9850-4BEB8CCC9C70}" type="slidenum">
              <a:rPr lang="en-GB" smtClean="0"/>
              <a:t>35</a:t>
            </a:fld>
            <a:endParaRPr lang="en-GB"/>
          </a:p>
        </p:txBody>
      </p:sp>
    </p:spTree>
    <p:extLst>
      <p:ext uri="{BB962C8B-B14F-4D97-AF65-F5344CB8AC3E}">
        <p14:creationId xmlns:p14="http://schemas.microsoft.com/office/powerpoint/2010/main" val="2109760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36</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37</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40848-4553-FF9E-0CC6-04AD27ABE5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4B6D3-4B55-B1AF-B46E-65FBD3713EFC}"/>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FAC62976-6BE5-0F66-276F-B6C3D24F18A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EA73F2C-CE11-E289-5F9A-A7EB1B82A1A7}"/>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92296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70BE7-8D9B-13BF-15A1-B452251098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BF8B55-23AC-014B-E00C-7201E5933AC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FD1F905-14A4-83C9-3265-0BBA94E9BE8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896B273-29A9-5545-3B85-FA0F433D0C9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730375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50517-69D5-FC25-5830-B20D7F0ED6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ABEFFC-A405-3E0C-1BEF-05BE81483A0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AE484B8B-3741-5A43-D849-4CF04FC3771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A26D588-6C9A-CD67-396F-6A98BFB7A5BF}"/>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39441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BA214-44C1-375A-DDC2-ED3F16AD2B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87A25E-A3AC-C0BD-E360-19B037C7580C}"/>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D37CF264-D1CA-AB04-2DA2-2BDB611D304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FC4D3A6-DB61-ADE5-5E57-B9ED6F986AF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429123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00A15-CD6A-0A55-EA65-3534DDF612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1FE21B-DEE1-D0F8-EB83-ACE48BF9599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2A874294-6132-3241-0A8D-411997C59C4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05811D4-10ED-BEB9-C8D6-EC97D6B3F79D}"/>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73218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65BD8-98BD-6A5D-3DD0-BE618995A0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9B967-D453-1596-037F-74F7FC2B1D3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1EC475B-C0E4-C66D-EB6F-49B2DAC9222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ED47AD4-9590-CFDE-0000-A888CF5175D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482471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124972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25976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68389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02215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33971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99621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57039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6725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92009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182567391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hyperlink" Target="https://www.southdartmoor.devon.sch.uk/page/?title=Medical+Team&amp;pid=300"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4.jpe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4.jpeg"/></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10.xml"/><Relationship Id="rId5" Type="http://schemas.openxmlformats.org/officeDocument/2006/relationships/image" Target="../media/image28.png"/><Relationship Id="rId4" Type="http://schemas.openxmlformats.org/officeDocument/2006/relationships/image" Target="../media/image4.jpeg"/></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10.xml"/><Relationship Id="rId5" Type="http://schemas.openxmlformats.org/officeDocument/2006/relationships/image" Target="../media/image28.png"/><Relationship Id="rId4" Type="http://schemas.openxmlformats.org/officeDocument/2006/relationships/image" Target="../media/image4.jpeg"/></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9.xml"/><Relationship Id="rId1" Type="http://schemas.openxmlformats.org/officeDocument/2006/relationships/slideLayout" Target="../slideLayouts/slideLayout10.xml"/><Relationship Id="rId6" Type="http://schemas.openxmlformats.org/officeDocument/2006/relationships/image" Target="../media/image28.png"/><Relationship Id="rId5" Type="http://schemas.openxmlformats.org/officeDocument/2006/relationships/image" Target="../media/image29.png"/><Relationship Id="rId4" Type="http://schemas.openxmlformats.org/officeDocument/2006/relationships/image" Target="../media/image4.jpeg"/></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2.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41822518"/>
              </p:ext>
            </p:extLst>
          </p:nvPr>
        </p:nvGraphicFramePr>
        <p:xfrm>
          <a:off x="2568387" y="1217163"/>
          <a:ext cx="6352397" cy="3525067"/>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71174">
                <a:tc rowSpan="5">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38473">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Geography</a:t>
                      </a:r>
                      <a:r>
                        <a:rPr lang="en-GB" sz="1000" b="0" kern="1200" dirty="0">
                          <a:solidFill>
                            <a:schemeClr val="bg1"/>
                          </a:solidFill>
                          <a:effectLst/>
                          <a:latin typeface="+mn-lt"/>
                          <a:ea typeface="+mn-ea"/>
                          <a:cs typeface="+mn-cs"/>
                        </a:rPr>
                        <a:t> - Year 11 in B13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49610942"/>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Spanish</a:t>
                      </a:r>
                      <a:r>
                        <a:rPr lang="en-GB" sz="1000" b="0" kern="1200" dirty="0">
                          <a:solidFill>
                            <a:schemeClr val="bg1"/>
                          </a:solidFill>
                          <a:effectLst/>
                          <a:latin typeface="+mn-lt"/>
                          <a:ea typeface="+mn-ea"/>
                          <a:cs typeface="+mn-cs"/>
                        </a:rPr>
                        <a:t> - Year 11 in B12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70019881"/>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151DBA61-E9AF-CE42-2D70-60CF3373D990}"/>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9B68F78-21CB-AC5E-9368-E27DEB7A7DC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2B656653-0924-E0A8-64BC-331FB2FF055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0AAB50BE-C843-B624-F206-97B1121A05D4}"/>
              </a:ext>
            </a:extLst>
          </p:cNvPr>
          <p:cNvGraphicFramePr>
            <a:graphicFrameLocks noGrp="1"/>
          </p:cNvGraphicFramePr>
          <p:nvPr>
            <p:extLst>
              <p:ext uri="{D42A27DB-BD31-4B8C-83A1-F6EECF244321}">
                <p14:modId xmlns:p14="http://schemas.microsoft.com/office/powerpoint/2010/main" val="38365909"/>
              </p:ext>
            </p:extLst>
          </p:nvPr>
        </p:nvGraphicFramePr>
        <p:xfrm>
          <a:off x="2568387" y="1339077"/>
          <a:ext cx="6352397" cy="2706860"/>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31330">
                <a:tc rowSpan="4">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55775">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455775">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Warhammer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AT2: </a:t>
                      </a:r>
                      <a:r>
                        <a:rPr kumimoji="0" lang="en-GB" sz="1000" b="1" i="0" u="none" strike="noStrike" kern="1200" cap="none" spc="0" normalizeH="0" baseline="0" noProof="0" dirty="0">
                          <a:ln>
                            <a:noFill/>
                          </a:ln>
                          <a:solidFill>
                            <a:srgbClr val="34374A"/>
                          </a:solidFill>
                          <a:effectLst/>
                          <a:uLnTx/>
                          <a:uFillTx/>
                          <a:latin typeface="+mn-lt"/>
                          <a:ea typeface="+mn-ea"/>
                          <a:cs typeface="+mn-cs"/>
                        </a:rPr>
                        <a:t>Week B only</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9AA9EF"/>
                    </a:solidFill>
                  </a:tcPr>
                </a:tc>
                <a:tc vMerge="1">
                  <a:txBody>
                    <a:bodyPr/>
                    <a:lstStyle/>
                    <a:p>
                      <a:endParaRPr lang="en-GB" dirty="0"/>
                    </a:p>
                  </a:txBody>
                  <a:tcPr>
                    <a:lnL w="3175" cap="flat" cmpd="sng" algn="ctr">
                      <a:solidFill>
                        <a:schemeClr val="accent1">
                          <a:lumMod val="50000"/>
                        </a:schemeClr>
                      </a:solidFill>
                      <a:prstDash val="solid"/>
                      <a:round/>
                      <a:headEnd type="none" w="med" len="med"/>
                      <a:tailEnd type="none" w="med" len="med"/>
                    </a:lnL>
                    <a:lnR w="3175" cap="flat" cmpd="sng" algn="ctr">
                      <a:solidFill>
                        <a:schemeClr val="tx2">
                          <a:lumMod val="75000"/>
                        </a:schemeClr>
                      </a:solidFill>
                      <a:prstDash val="solid"/>
                      <a:round/>
                      <a:headEnd type="none" w="med" len="med"/>
                      <a:tailEnd type="none" w="med" len="med"/>
                    </a:lnR>
                    <a:lnB w="3175" cap="flat" cmpd="sng" algn="ctr">
                      <a:solidFill>
                        <a:schemeClr val="tx2">
                          <a:lumMod val="75000"/>
                        </a:schemeClr>
                      </a:solidFill>
                      <a:prstDash val="solid"/>
                      <a:round/>
                      <a:headEnd type="none" w="med" len="med"/>
                      <a:tailEnd type="none" w="med" len="med"/>
                    </a:lnB>
                  </a:tcPr>
                </a:tc>
                <a:extLst>
                  <a:ext uri="{0D108BD9-81ED-4DB2-BD59-A6C34878D82A}">
                    <a16:rowId xmlns:a16="http://schemas.microsoft.com/office/drawing/2014/main" val="565356372"/>
                  </a:ext>
                </a:extLst>
              </a:tr>
            </a:tbl>
          </a:graphicData>
        </a:graphic>
      </p:graphicFrame>
      <p:sp>
        <p:nvSpPr>
          <p:cNvPr id="7" name="TextBox 6">
            <a:extLst>
              <a:ext uri="{FF2B5EF4-FFF2-40B4-BE49-F238E27FC236}">
                <a16:creationId xmlns:a16="http://schemas.microsoft.com/office/drawing/2014/main" id="{AF6E0BBC-705B-7905-8E5F-2D2B66B25099}"/>
              </a:ext>
            </a:extLst>
          </p:cNvPr>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pic>
        <p:nvPicPr>
          <p:cNvPr id="16" name="Picture 15">
            <a:extLst>
              <a:ext uri="{FF2B5EF4-FFF2-40B4-BE49-F238E27FC236}">
                <a16:creationId xmlns:a16="http://schemas.microsoft.com/office/drawing/2014/main" id="{E08ABCE7-B7D5-4E0E-EA08-EEF60928B1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7" name="Picture 16">
            <a:extLst>
              <a:ext uri="{FF2B5EF4-FFF2-40B4-BE49-F238E27FC236}">
                <a16:creationId xmlns:a16="http://schemas.microsoft.com/office/drawing/2014/main" id="{39BA8922-75C9-382B-F6AD-DC74A485FA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0863903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655865950"/>
              </p:ext>
            </p:extLst>
          </p:nvPr>
        </p:nvGraphicFramePr>
        <p:xfrm>
          <a:off x="2557570" y="1008555"/>
          <a:ext cx="6362902" cy="4004826"/>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Table Tennis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English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B4 and B6</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extLst>
                  <a:ext uri="{0D108BD9-81ED-4DB2-BD59-A6C34878D82A}">
                    <a16:rowId xmlns:a16="http://schemas.microsoft.com/office/drawing/2014/main" val="3765000890"/>
                  </a:ext>
                </a:extLst>
              </a:tr>
              <a:tr h="79248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tc>
                  <a:txBody>
                    <a:bodyPr/>
                    <a:lstStyle/>
                    <a:p>
                      <a:r>
                        <a:rPr lang="en-GB" sz="1200" b="1" dirty="0">
                          <a:solidFill>
                            <a:schemeClr val="bg1"/>
                          </a:solidFill>
                        </a:rPr>
                        <a:t>Art Open House </a:t>
                      </a:r>
                      <a:r>
                        <a:rPr lang="en-GB" sz="1000" dirty="0">
                          <a:solidFill>
                            <a:schemeClr val="bg1"/>
                          </a:solidFill>
                        </a:rPr>
                        <a:t>– Year 11 in AT1-AT3</a:t>
                      </a: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237565501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Modern History </a:t>
                      </a:r>
                      <a:r>
                        <a:rPr lang="en-GB" sz="1000" b="0" kern="1200" dirty="0">
                          <a:solidFill>
                            <a:schemeClr val="bg1"/>
                          </a:solidFill>
                          <a:effectLst/>
                          <a:latin typeface="+mn-lt"/>
                          <a:ea typeface="+mn-ea"/>
                          <a:cs typeface="+mn-cs"/>
                        </a:rPr>
                        <a:t>- Year 11 in B14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800" b="1" kern="1200" dirty="0">
                          <a:solidFill>
                            <a:schemeClr val="bg1"/>
                          </a:solidFill>
                          <a:effectLst/>
                          <a:latin typeface="+mn-lt"/>
                          <a:ea typeface="+mn-ea"/>
                          <a:cs typeface="+mn-cs"/>
                        </a:rPr>
                        <a:t>WEEK A ONLY</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65240035"/>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Religious Studies </a:t>
                      </a:r>
                      <a:r>
                        <a:rPr lang="en-GB" sz="1000" b="0" kern="1200" dirty="0">
                          <a:solidFill>
                            <a:schemeClr val="bg1"/>
                          </a:solidFill>
                          <a:effectLst/>
                          <a:latin typeface="+mn-lt"/>
                          <a:ea typeface="+mn-ea"/>
                          <a:cs typeface="+mn-cs"/>
                        </a:rPr>
                        <a:t>- Year 11 in A13</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5480086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Psychology</a:t>
                      </a:r>
                      <a:r>
                        <a:rPr lang="en-GB" sz="1000" b="0" kern="1200" dirty="0">
                          <a:solidFill>
                            <a:schemeClr val="bg1"/>
                          </a:solidFill>
                          <a:effectLst/>
                          <a:latin typeface="+mn-lt"/>
                          <a:ea typeface="+mn-ea"/>
                          <a:cs typeface="+mn-cs"/>
                        </a:rPr>
                        <a:t> - Year 11 in B17</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21473717"/>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89FB784F-7D1F-C2F2-3F7C-9074836D3CB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F6F19C9-596D-8184-516C-8174006E3C4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EA309E4B-A0AA-5D84-EC7C-F0773DA8CB7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a:extLst>
              <a:ext uri="{FF2B5EF4-FFF2-40B4-BE49-F238E27FC236}">
                <a16:creationId xmlns:a16="http://schemas.microsoft.com/office/drawing/2014/main" id="{D2EB2DC1-6CA8-C180-88E7-B0FC300D9BDB}"/>
              </a:ext>
            </a:extLst>
          </p:cNvPr>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E203D2A0-ADD6-1B5D-395F-8CEADDFF1B55}"/>
              </a:ext>
            </a:extLst>
          </p:cNvPr>
          <p:cNvGraphicFramePr>
            <a:graphicFrameLocks noGrp="1"/>
          </p:cNvGraphicFramePr>
          <p:nvPr>
            <p:extLst>
              <p:ext uri="{D42A27DB-BD31-4B8C-83A1-F6EECF244321}">
                <p14:modId xmlns:p14="http://schemas.microsoft.com/office/powerpoint/2010/main" val="1976501288"/>
              </p:ext>
            </p:extLst>
          </p:nvPr>
        </p:nvGraphicFramePr>
        <p:xfrm>
          <a:off x="2557570" y="1198199"/>
          <a:ext cx="6362902" cy="3678878"/>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7-9 on the Top Courts </a:t>
                      </a:r>
                      <a:r>
                        <a:rPr kumimoji="0" lang="en-GB" sz="900" b="1" i="0" u="none" strike="noStrike" kern="1200" cap="none" spc="0" normalizeH="0" baseline="0" noProof="0" dirty="0">
                          <a:ln>
                            <a:noFill/>
                          </a:ln>
                          <a:solidFill>
                            <a:srgbClr val="34374A"/>
                          </a:solidFill>
                          <a:effectLst/>
                          <a:uLnTx/>
                          <a:uFillTx/>
                          <a:latin typeface="+mn-lt"/>
                          <a:ea typeface="+mn-ea"/>
                          <a:cs typeface="+mn-cs"/>
                        </a:rPr>
                        <a:t>WEEK B ONLY</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Pickleball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44578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Drawing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Greenpower Kit Car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TE1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28EB4"/>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solidFill>
                      <a:schemeClr val="bg1"/>
                    </a:solidFill>
                  </a:tcPr>
                </a:tc>
                <a:extLst>
                  <a:ext uri="{0D108BD9-81ED-4DB2-BD59-A6C34878D82A}">
                    <a16:rowId xmlns:a16="http://schemas.microsoft.com/office/drawing/2014/main" val="1867964588"/>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65000890"/>
                  </a:ext>
                </a:extLst>
              </a:tr>
              <a:tr h="447463">
                <a:tc vMerge="1">
                  <a:txBody>
                    <a:bodyPr/>
                    <a:lstStyle/>
                    <a:p>
                      <a:endParaRPr lang="en-GB" dirty="0"/>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36652601"/>
                  </a:ext>
                </a:extLst>
              </a:tr>
              <a:tr h="215743">
                <a:tc vMerge="1">
                  <a:txBody>
                    <a:bodyPr/>
                    <a:lstStyle/>
                    <a:p>
                      <a:endParaRPr lang="en-GB" sz="1000" dirty="0">
                        <a:solidFill>
                          <a:schemeClr val="tx2">
                            <a:lumMod val="50000"/>
                          </a:schemeClr>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 </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ADEDD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62318558"/>
                  </a:ext>
                </a:extLst>
              </a:tr>
              <a:tr h="270568">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Shakespeare Club</a:t>
                      </a:r>
                      <a:r>
                        <a:rPr kumimoji="0" lang="en-GB" sz="1200" b="0" i="0" u="none" strike="noStrike" kern="1200" cap="none" spc="0" normalizeH="0" baseline="0" noProof="0" dirty="0">
                          <a:ln>
                            <a:noFill/>
                          </a:ln>
                          <a:solidFill>
                            <a:srgbClr val="34374A"/>
                          </a:solidFill>
                          <a:effectLst/>
                          <a:uLnTx/>
                          <a:uFillTx/>
                          <a:latin typeface="+mn-lt"/>
                          <a:ea typeface="+mn-ea"/>
                          <a:cs typeface="+mn-cs"/>
                        </a:rPr>
                        <a:t> - </a:t>
                      </a:r>
                      <a:r>
                        <a:rPr kumimoji="0" lang="en-GB" sz="1000" b="0" i="0" u="none" strike="noStrike" kern="1200" cap="none" spc="0" normalizeH="0" baseline="0" noProof="0" dirty="0">
                          <a:ln>
                            <a:noFill/>
                          </a:ln>
                          <a:solidFill>
                            <a:srgbClr val="34374A"/>
                          </a:solidFill>
                          <a:effectLst/>
                          <a:uLnTx/>
                          <a:uFillTx/>
                          <a:latin typeface="+mn-lt"/>
                          <a:ea typeface="+mn-ea"/>
                          <a:cs typeface="+mn-cs"/>
                        </a:rPr>
                        <a:t>Year 9-13 in DR1</a:t>
                      </a:r>
                    </a:p>
                  </a:txBody>
                  <a:tcPr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31E0B0"/>
                    </a:solidFill>
                  </a:tcPr>
                </a:tc>
                <a:tc vMerge="1">
                  <a:txBody>
                    <a:bodyPr/>
                    <a:lstStyle/>
                    <a:p>
                      <a:endParaRPr lang="en-GB"/>
                    </a:p>
                  </a:txBody>
                  <a:tcPr>
                    <a:lnL w="3175" cap="flat" cmpd="sng" algn="ctr">
                      <a:solidFill>
                        <a:schemeClr val="tx1"/>
                      </a:solidFill>
                      <a:prstDash val="solid"/>
                      <a:round/>
                      <a:headEnd type="none" w="med" len="med"/>
                      <a:tailEnd type="none" w="med" len="med"/>
                    </a:lnL>
                    <a:lnT w="6350"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986754512"/>
                  </a:ext>
                </a:extLst>
              </a:tr>
              <a:tr h="42672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11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D966"/>
                    </a:solidFill>
                  </a:tcPr>
                </a:tc>
                <a:tc vMerge="1">
                  <a:txBody>
                    <a:bodyPr/>
                    <a:lstStyle/>
                    <a:p>
                      <a:endParaRPr lang="en-GB"/>
                    </a:p>
                  </a:txBody>
                  <a:tcPr>
                    <a:lnL w="3175" cap="flat" cmpd="sng" algn="ctr">
                      <a:solidFill>
                        <a:schemeClr val="tx1"/>
                      </a:solidFill>
                      <a:prstDash val="solid"/>
                      <a:round/>
                      <a:headEnd type="none" w="med" len="med"/>
                      <a:tailEnd type="none" w="med" len="med"/>
                    </a:lnL>
                    <a:lnT w="6350"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2375655011"/>
                  </a:ext>
                </a:extLst>
              </a:tr>
            </a:tbl>
          </a:graphicData>
        </a:graphic>
      </p:graphicFrame>
      <p:pic>
        <p:nvPicPr>
          <p:cNvPr id="14" name="Picture 13">
            <a:extLst>
              <a:ext uri="{FF2B5EF4-FFF2-40B4-BE49-F238E27FC236}">
                <a16:creationId xmlns:a16="http://schemas.microsoft.com/office/drawing/2014/main" id="{75D1814A-F07A-66AC-14E6-D4F412D057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9F07BD93-F673-6D0D-D104-92E38334D7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60754988"/>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134483372"/>
              </p:ext>
            </p:extLst>
          </p:nvPr>
        </p:nvGraphicFramePr>
        <p:xfrm>
          <a:off x="2555850" y="980006"/>
          <a:ext cx="6365617" cy="3987148"/>
        </p:xfrm>
        <a:graphic>
          <a:graphicData uri="http://schemas.openxmlformats.org/drawingml/2006/table">
            <a:tbl>
              <a:tblPr firstRow="1" bandRow="1">
                <a:tableStyleId>{5C22544A-7EE6-4342-B048-85BDC9FD1C3A}</a:tableStyleId>
              </a:tblPr>
              <a:tblGrid>
                <a:gridCol w="1066062">
                  <a:extLst>
                    <a:ext uri="{9D8B030D-6E8A-4147-A177-3AD203B41FA5}">
                      <a16:colId xmlns:a16="http://schemas.microsoft.com/office/drawing/2014/main" val="733777796"/>
                    </a:ext>
                  </a:extLst>
                </a:gridCol>
                <a:gridCol w="2526453">
                  <a:extLst>
                    <a:ext uri="{9D8B030D-6E8A-4147-A177-3AD203B41FA5}">
                      <a16:colId xmlns:a16="http://schemas.microsoft.com/office/drawing/2014/main" val="3101709388"/>
                    </a:ext>
                  </a:extLst>
                </a:gridCol>
                <a:gridCol w="2773102">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77092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Football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7 and 8 on the 4G Pitch</a:t>
                      </a:r>
                      <a:endParaRPr kumimoji="0" lang="en-GB" sz="1000" b="0" i="1" u="none" strike="noStrike" kern="1200" cap="none" spc="0" normalizeH="0" baseline="0" noProof="0" dirty="0">
                        <a:ln>
                          <a:noFill/>
                        </a:ln>
                        <a:solidFill>
                          <a:srgbClr val="4472C4">
                            <a:lumMod val="50000"/>
                          </a:srgb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203864"/>
                          </a:solidFill>
                          <a:effectLst/>
                          <a:uLnTx/>
                          <a:uFillTx/>
                          <a:latin typeface="+mn-lt"/>
                          <a:ea typeface="+mn-ea"/>
                          <a:cs typeface="+mn-cs"/>
                        </a:rPr>
                        <a:t>- </a:t>
                      </a:r>
                      <a:r>
                        <a:rPr kumimoji="0" lang="en-GB" sz="1000" b="1" i="0" u="none" strike="noStrike" kern="1200" cap="none" spc="0" normalizeH="0" baseline="0" noProof="0" dirty="0">
                          <a:ln>
                            <a:noFill/>
                          </a:ln>
                          <a:solidFill>
                            <a:srgbClr val="203864"/>
                          </a:solidFill>
                          <a:effectLst/>
                          <a:uLnTx/>
                          <a:uFillTx/>
                          <a:latin typeface="+mn-lt"/>
                          <a:ea typeface="+mn-ea"/>
                          <a:cs typeface="+mn-cs"/>
                        </a:rPr>
                        <a:t>BOYS ONLY </a:t>
                      </a:r>
                      <a:r>
                        <a:rPr kumimoji="0" lang="en-GB" sz="1000" b="0" i="0" u="none" strike="noStrike" kern="1200" cap="none" spc="0" normalizeH="0" baseline="0" noProof="0" dirty="0">
                          <a:ln>
                            <a:noFill/>
                          </a:ln>
                          <a:solidFill>
                            <a:srgbClr val="203864"/>
                          </a:solidFill>
                          <a:effectLst/>
                          <a:uLnTx/>
                          <a:uFillTx/>
                          <a:latin typeface="+mn-lt"/>
                          <a:ea typeface="+mn-ea"/>
                          <a:cs typeface="+mn-cs"/>
                        </a:rPr>
                        <a:t>in the Fitness Suite</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437126060"/>
                  </a:ext>
                </a:extLst>
              </a:tr>
              <a:tr h="41742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Year 10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Year 11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Sixth Form Band </a:t>
                      </a:r>
                      <a:r>
                        <a:rPr kumimoji="0" lang="en-GB" sz="1000" b="0" i="0" u="none" strike="noStrike" kern="1200" cap="none" spc="0" normalizeH="0" baseline="0" noProof="0" dirty="0">
                          <a:ln>
                            <a:noFill/>
                          </a:ln>
                          <a:solidFill>
                            <a:srgbClr val="203864"/>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867964588"/>
                  </a:ext>
                </a:extLst>
              </a:tr>
              <a:tr h="534874">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Cricket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Basketball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Year 11 in the Gymnasium</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Maths</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B2 and B10</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753077357"/>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Ancient History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B15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white"/>
                          </a:solidFill>
                          <a:effectLst/>
                          <a:uLnTx/>
                          <a:uFillTx/>
                          <a:latin typeface="+mn-lt"/>
                          <a:ea typeface="+mn-ea"/>
                          <a:cs typeface="+mn-cs"/>
                        </a:rPr>
                        <a:t>WEEK A ONLY</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RS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A13 </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671917314"/>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GCSE PE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PE1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39079279"/>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French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B12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72757160"/>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10075094"/>
              </p:ext>
            </p:extLst>
          </p:nvPr>
        </p:nvGraphicFramePr>
        <p:xfrm>
          <a:off x="2507925" y="1031901"/>
          <a:ext cx="6473325" cy="3721030"/>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 </a:t>
                      </a:r>
                      <a:r>
                        <a:rPr kumimoji="0" lang="en-GB" sz="1000" b="1" i="0" u="none" strike="noStrike" kern="1200" cap="none" spc="0" normalizeH="0" baseline="0" noProof="0" dirty="0">
                          <a:ln>
                            <a:noFill/>
                          </a:ln>
                          <a:solidFill>
                            <a:srgbClr val="4472C4">
                              <a:lumMod val="50000"/>
                            </a:srgbClr>
                          </a:solidFill>
                          <a:effectLst/>
                          <a:uLnTx/>
                          <a:uFillTx/>
                          <a:latin typeface="+mn-lt"/>
                          <a:ea typeface="+mn-ea"/>
                          <a:cs typeface="+mn-cs"/>
                        </a:rPr>
                        <a:t>GIRLS ONLY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in the Sports Hall</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6">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Sixth Form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Science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SC1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7296102"/>
                  </a:ext>
                </a:extLst>
              </a:tr>
              <a:tr h="4064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(A17)</a:t>
                      </a:r>
                      <a:endParaRPr lang="en-GB" dirty="0"/>
                    </a:p>
                  </a:txBody>
                  <a:tcPr anchor="ctr">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Computer Science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RM04</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0045385"/>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Design and Technology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TCA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30273253"/>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Hospitality and Catering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TCA</a:t>
                      </a: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09960185"/>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90D8088A-5166-6829-7947-FB470BEE724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AD5958-69C8-0468-EFD2-D35B723619EC}"/>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2A45D75-4B53-3CDF-78D6-37E1E2FE75E5}"/>
              </a:ext>
            </a:extLst>
          </p:cNvPr>
          <p:cNvGraphicFramePr>
            <a:graphicFrameLocks noGrp="1"/>
          </p:cNvGraphicFramePr>
          <p:nvPr/>
        </p:nvGraphicFramePr>
        <p:xfrm>
          <a:off x="2507925" y="1268956"/>
          <a:ext cx="6473325" cy="2790374"/>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Football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7 and 8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Year 7-9 on the Top Courts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4">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Sixth Form Band</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27296102"/>
                  </a:ext>
                </a:extLst>
              </a:tr>
              <a:tr h="426720">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err="1">
                          <a:ln>
                            <a:noFill/>
                          </a:ln>
                          <a:solidFill>
                            <a:schemeClr val="accent1">
                              <a:lumMod val="50000"/>
                            </a:schemeClr>
                          </a:solidFill>
                          <a:effectLst/>
                          <a:uLnTx/>
                          <a:uFillTx/>
                          <a:latin typeface="+mn-lt"/>
                          <a:ea typeface="+mn-ea"/>
                          <a:cs typeface="+mn-cs"/>
                        </a:rPr>
                        <a:t>GreenPower</a:t>
                      </a: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 Kit Car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TE1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28EB4"/>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7517337"/>
                  </a:ext>
                </a:extLst>
              </a:tr>
              <a:tr h="335280">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2">
                          <a:lumMod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77952">
                <a:tc vMerge="1">
                  <a:txBody>
                    <a:bodyPr/>
                    <a:lstStyle/>
                    <a:p>
                      <a:endParaRPr lang="en-GB" dirty="0"/>
                    </a:p>
                  </a:txBody>
                  <a:tcPr>
                    <a:lnL w="6350" cap="flat" cmpd="sng" algn="ctr">
                      <a:solidFill>
                        <a:schemeClr val="tx2">
                          <a:lumMod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(old counselling room)</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bg2">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53077357"/>
                  </a:ext>
                </a:extLst>
              </a:tr>
            </a:tbl>
          </a:graphicData>
        </a:graphic>
      </p:graphicFrame>
      <p:sp>
        <p:nvSpPr>
          <p:cNvPr id="7" name="TextBox 6">
            <a:extLst>
              <a:ext uri="{FF2B5EF4-FFF2-40B4-BE49-F238E27FC236}">
                <a16:creationId xmlns:a16="http://schemas.microsoft.com/office/drawing/2014/main" id="{7B372752-7191-3375-4F07-A6891EEC959D}"/>
              </a:ext>
            </a:extLst>
          </p:cNvPr>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EC850169-0ED0-A53F-07D6-9C2A7664220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E744527A-7AD3-D85C-6910-DF3C61562F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F39234C-05E1-7AB5-31F7-BEC86E3A9E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012067844"/>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674433451"/>
              </p:ext>
            </p:extLst>
          </p:nvPr>
        </p:nvGraphicFramePr>
        <p:xfrm>
          <a:off x="2568389" y="1188710"/>
          <a:ext cx="6353242" cy="2948069"/>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7">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42664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Orchestra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MU1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666148">
                <a:tc>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rowSpan="2">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126333">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834930698"/>
                  </a:ext>
                </a:extLst>
              </a:tr>
              <a:tr h="435341">
                <a:tc vMerge="1">
                  <a:txBody>
                    <a:bodyPr/>
                    <a:lstStyle/>
                    <a:p>
                      <a:endParaRPr lang="en-GB"/>
                    </a:p>
                  </a:txBody>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Modern History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B18</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endParaRPr lang="en-GB"/>
                    </a:p>
                  </a:txBody>
                  <a:tcPr/>
                </a:tc>
                <a:extLst>
                  <a:ext uri="{0D108BD9-81ED-4DB2-BD59-A6C34878D82A}">
                    <a16:rowId xmlns:a16="http://schemas.microsoft.com/office/drawing/2014/main" val="2344019282"/>
                  </a:ext>
                </a:extLst>
              </a:tr>
              <a:tr h="0">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90006103"/>
                  </a:ext>
                </a:extLst>
              </a:tr>
              <a:tr h="498507">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Business Studies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A16</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772088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1FF7EDC3-C142-3A23-7049-4C4B4E5A9A3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AECB21-CE80-3884-7C73-00DDCBE0881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7DC33AD6-D7FC-0AED-FFCD-448D7EDC04C7}"/>
              </a:ext>
            </a:extLst>
          </p:cNvPr>
          <p:cNvGraphicFramePr>
            <a:graphicFrameLocks noGrp="1"/>
          </p:cNvGraphicFramePr>
          <p:nvPr/>
        </p:nvGraphicFramePr>
        <p:xfrm>
          <a:off x="2568389" y="1500285"/>
          <a:ext cx="6353242" cy="2400128"/>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8861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57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504728">
                <a:tc rowSpan="3">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r>
                        <a:rPr lang="en-GB" sz="1200" b="1" kern="1200" dirty="0">
                          <a:solidFill>
                            <a:schemeClr val="accent1">
                              <a:lumMod val="50000"/>
                            </a:schemeClr>
                          </a:solidFill>
                          <a:effectLst/>
                          <a:latin typeface="+mn-lt"/>
                          <a:ea typeface="+mn-ea"/>
                          <a:cs typeface="+mn-cs"/>
                        </a:rPr>
                        <a:t>Orchestra </a:t>
                      </a:r>
                      <a:r>
                        <a:rPr lang="en-GB" sz="1000" b="0" kern="1200" dirty="0">
                          <a:solidFill>
                            <a:schemeClr val="accent1">
                              <a:lumMod val="50000"/>
                            </a:schemeClr>
                          </a:solidFill>
                          <a:effectLst/>
                          <a:latin typeface="+mn-lt"/>
                          <a:ea typeface="+mn-ea"/>
                          <a:cs typeface="+mn-cs"/>
                        </a:rPr>
                        <a:t>-</a:t>
                      </a:r>
                      <a:r>
                        <a:rPr lang="en-GB" sz="1000" kern="1200" dirty="0">
                          <a:solidFill>
                            <a:schemeClr val="accent1">
                              <a:lumMod val="50000"/>
                            </a:schemeClr>
                          </a:solidFill>
                          <a:effectLst/>
                          <a:latin typeface="+mn-lt"/>
                          <a:ea typeface="+mn-ea"/>
                          <a:cs typeface="+mn-cs"/>
                        </a:rPr>
                        <a:t> all years in MU1</a:t>
                      </a:r>
                    </a:p>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745296">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348540">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Musical Theatre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DA1</a:t>
                      </a:r>
                      <a:endParaRPr kumimoji="0" lang="en-GB" sz="10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42597205"/>
                  </a:ext>
                </a:extLst>
              </a:tr>
            </a:tbl>
          </a:graphicData>
        </a:graphic>
      </p:graphicFrame>
      <p:sp>
        <p:nvSpPr>
          <p:cNvPr id="7" name="TextBox 6">
            <a:extLst>
              <a:ext uri="{FF2B5EF4-FFF2-40B4-BE49-F238E27FC236}">
                <a16:creationId xmlns:a16="http://schemas.microsoft.com/office/drawing/2014/main" id="{951AAD58-6F13-CDE8-5F4E-596FD2F723E1}"/>
              </a:ext>
            </a:extLst>
          </p:cNvPr>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D1F0B64B-6E48-1010-F64E-556E0B89823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C1EEE07C-D50A-D361-13FB-9DE0144A27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8507408-6500-2734-BEFC-7706DDAAD4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35800078"/>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LAH</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87.98%</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7885" y="251668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lang="en-GB" sz="1600" b="1" dirty="0">
                <a:solidFill>
                  <a:srgbClr val="10253F"/>
                </a:solidFill>
                <a:latin typeface="Calibri"/>
                <a:ea typeface="Calibri" panose="020F0502020204030204" pitchFamily="34" charset="0"/>
                <a:cs typeface="Times New Roman"/>
              </a:rPr>
              <a:t>KDM</a:t>
            </a:r>
            <a:endPar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86%</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AWF</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87.50</a:t>
            </a: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1F497D">
                    <a:lumMod val="50000"/>
                  </a:srgbClr>
                </a:solidFill>
                <a:latin typeface="Calibri"/>
                <a:ea typeface="Calibri" panose="020F0502020204030204" pitchFamily="34" charset="0"/>
                <a:cs typeface="Times New Roman"/>
              </a:rPr>
              <a:t>NEW</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pSp>
        <p:nvGrpSpPr>
          <p:cNvPr id="12" name="Group 11">
            <a:extLst>
              <a:ext uri="{FF2B5EF4-FFF2-40B4-BE49-F238E27FC236}">
                <a16:creationId xmlns:a16="http://schemas.microsoft.com/office/drawing/2014/main" id="{095B894F-042A-4064-885D-B9266BCEE15E}"/>
              </a:ext>
            </a:extLst>
          </p:cNvPr>
          <p:cNvGrpSpPr/>
          <p:nvPr/>
        </p:nvGrpSpPr>
        <p:grpSpPr>
          <a:xfrm>
            <a:off x="2780514" y="1379520"/>
            <a:ext cx="3497635" cy="4440684"/>
            <a:chOff x="3115272" y="1290749"/>
            <a:chExt cx="3497635" cy="4440684"/>
          </a:xfrm>
        </p:grpSpPr>
        <p:grpSp>
          <p:nvGrpSpPr>
            <p:cNvPr id="7" name="Group 6">
              <a:extLst>
                <a:ext uri="{FF2B5EF4-FFF2-40B4-BE49-F238E27FC236}">
                  <a16:creationId xmlns:a16="http://schemas.microsoft.com/office/drawing/2014/main" id="{1CF4874C-74B4-4154-8DF9-7534879879BF}"/>
                </a:ext>
              </a:extLst>
            </p:cNvPr>
            <p:cNvGrpSpPr/>
            <p:nvPr/>
          </p:nvGrpSpPr>
          <p:grpSpPr>
            <a:xfrm>
              <a:off x="3115272" y="1290749"/>
              <a:ext cx="3497635" cy="4440684"/>
              <a:chOff x="2423603" y="1412644"/>
              <a:chExt cx="3497635" cy="4440684"/>
            </a:xfrm>
          </p:grpSpPr>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518059" y="2763990"/>
                <a:ext cx="3289146" cy="3089338"/>
              </a:xfrm>
              <a:prstGeom prst="rect">
                <a:avLst/>
              </a:prstGeom>
            </p:spPr>
          </p:pic>
          <p:grpSp>
            <p:nvGrpSpPr>
              <p:cNvPr id="6" name="Group 5">
                <a:extLst>
                  <a:ext uri="{FF2B5EF4-FFF2-40B4-BE49-F238E27FC236}">
                    <a16:creationId xmlns:a16="http://schemas.microsoft.com/office/drawing/2014/main" id="{D58627E3-4B0A-4E7C-A092-8F554E99BECB}"/>
                  </a:ext>
                </a:extLst>
              </p:cNvPr>
              <p:cNvGrpSpPr/>
              <p:nvPr/>
            </p:nvGrpSpPr>
            <p:grpSpPr>
              <a:xfrm>
                <a:off x="2423603" y="1412644"/>
                <a:ext cx="3497635" cy="2480014"/>
                <a:chOff x="2423603" y="1412644"/>
                <a:chExt cx="3497635" cy="2480014"/>
              </a:xfrm>
            </p:grpSpPr>
            <p:sp>
              <p:nvSpPr>
                <p:cNvPr id="28" name="5-point Star 62">
                  <a:extLst>
                    <a:ext uri="{FF2B5EF4-FFF2-40B4-BE49-F238E27FC236}">
                      <a16:creationId xmlns:a16="http://schemas.microsoft.com/office/drawing/2014/main" id="{FB3EC730-454D-46A3-9A34-13631543B7A3}"/>
                    </a:ext>
                  </a:extLst>
                </p:cNvPr>
                <p:cNvSpPr/>
                <p:nvPr/>
              </p:nvSpPr>
              <p:spPr>
                <a:xfrm>
                  <a:off x="4573472" y="2230783"/>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9" name="5-point Star 22">
                  <a:extLst>
                    <a:ext uri="{FF2B5EF4-FFF2-40B4-BE49-F238E27FC236}">
                      <a16:creationId xmlns:a16="http://schemas.microsoft.com/office/drawing/2014/main" id="{992A065F-3517-40C4-BF43-F217069FB237}"/>
                    </a:ext>
                  </a:extLst>
                </p:cNvPr>
                <p:cNvSpPr/>
                <p:nvPr/>
              </p:nvSpPr>
              <p:spPr>
                <a:xfrm>
                  <a:off x="3484064" y="1412644"/>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5" name="5-point Star 60">
                  <a:extLst>
                    <a:ext uri="{FF2B5EF4-FFF2-40B4-BE49-F238E27FC236}">
                      <a16:creationId xmlns:a16="http://schemas.microsoft.com/office/drawing/2014/main" id="{4FFAD95A-FD86-4394-9EAA-FB02B5D74226}"/>
                    </a:ext>
                  </a:extLst>
                </p:cNvPr>
                <p:cNvSpPr/>
                <p:nvPr/>
              </p:nvSpPr>
              <p:spPr>
                <a:xfrm>
                  <a:off x="2423603" y="1845947"/>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1" name="Text Box 24">
                  <a:extLst>
                    <a:ext uri="{FF2B5EF4-FFF2-40B4-BE49-F238E27FC236}">
                      <a16:creationId xmlns:a16="http://schemas.microsoft.com/office/drawing/2014/main" id="{5C75CBFE-8DA5-4C37-90D7-527B96897596}"/>
                    </a:ext>
                  </a:extLst>
                </p:cNvPr>
                <p:cNvSpPr txBox="1"/>
                <p:nvPr/>
              </p:nvSpPr>
              <p:spPr>
                <a:xfrm>
                  <a:off x="2441942" y="2438014"/>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endParaRPr lang="en-GB" sz="1400" b="1" dirty="0">
                    <a:solidFill>
                      <a:schemeClr val="tx2">
                        <a:lumMod val="50000"/>
                      </a:schemeClr>
                    </a:solidFill>
                    <a:effectLst/>
                    <a:latin typeface="Calibri"/>
                    <a:ea typeface="Calibri" panose="020F0502020204030204" pitchFamily="34" charset="0"/>
                    <a:cs typeface="Times New Roman"/>
                  </a:endParaRPr>
                </a:p>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RJP</a:t>
                  </a:r>
                </a:p>
                <a:p>
                  <a:pPr algn="ctr"/>
                  <a:r>
                    <a:rPr lang="en-GB" sz="1400" dirty="0">
                      <a:solidFill>
                        <a:schemeClr val="tx2">
                          <a:lumMod val="50000"/>
                        </a:schemeClr>
                      </a:solidFill>
                      <a:latin typeface="Calibri"/>
                      <a:ea typeface="Calibri" panose="020F0502020204030204" pitchFamily="34" charset="0"/>
                      <a:cs typeface="Times New Roman"/>
                    </a:rPr>
                    <a:t>96.10%</a:t>
                  </a:r>
                </a:p>
              </p:txBody>
            </p:sp>
            <p:sp>
              <p:nvSpPr>
                <p:cNvPr id="32" name="Text Box 28">
                  <a:extLst>
                    <a:ext uri="{FF2B5EF4-FFF2-40B4-BE49-F238E27FC236}">
                      <a16:creationId xmlns:a16="http://schemas.microsoft.com/office/drawing/2014/main" id="{5AE53E43-2E06-461C-AC7E-92745077D78C}"/>
                    </a:ext>
                  </a:extLst>
                </p:cNvPr>
                <p:cNvSpPr txBox="1"/>
                <p:nvPr/>
              </p:nvSpPr>
              <p:spPr>
                <a:xfrm>
                  <a:off x="4549638" y="284871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br>
                    <a:rPr lang="en-GB" sz="1400" b="1" dirty="0">
                      <a:solidFill>
                        <a:schemeClr val="tx2">
                          <a:lumMod val="50000"/>
                        </a:schemeClr>
                      </a:solidFill>
                      <a:latin typeface="Calibri"/>
                      <a:ea typeface="Calibri" panose="020F0502020204030204" pitchFamily="34" charset="0"/>
                      <a:cs typeface="Times New Roman"/>
                    </a:rPr>
                  </a:br>
                  <a:r>
                    <a:rPr lang="en-GB" sz="1400" b="1" dirty="0">
                      <a:solidFill>
                        <a:schemeClr val="tx2">
                          <a:lumMod val="50000"/>
                        </a:schemeClr>
                      </a:solidFill>
                      <a:latin typeface="Calibri"/>
                      <a:ea typeface="Calibri" panose="020F0502020204030204" pitchFamily="34" charset="0"/>
                      <a:cs typeface="Times New Roman"/>
                    </a:rPr>
                    <a:t>AWF</a:t>
                  </a:r>
                </a:p>
                <a:p>
                  <a:pPr algn="ctr"/>
                  <a:r>
                    <a:rPr lang="en-GB" sz="1400" dirty="0">
                      <a:solidFill>
                        <a:schemeClr val="tx2">
                          <a:lumMod val="50000"/>
                        </a:schemeClr>
                      </a:solidFill>
                      <a:latin typeface="Calibri"/>
                      <a:ea typeface="Calibri" panose="020F0502020204030204" pitchFamily="34" charset="0"/>
                      <a:cs typeface="Times New Roman"/>
                    </a:rPr>
                    <a:t>94.55%</a:t>
                  </a:r>
                  <a:endParaRPr lang="en-GB" sz="1400" dirty="0">
                    <a:solidFill>
                      <a:schemeClr val="tx2">
                        <a:lumMod val="50000"/>
                      </a:schemeClr>
                    </a:solidFill>
                    <a:effectLst/>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498944" y="2054791"/>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SMM</a:t>
                  </a:r>
                </a:p>
                <a:p>
                  <a:pPr algn="ctr"/>
                  <a:r>
                    <a:rPr lang="en-GB" sz="1400" dirty="0">
                      <a:solidFill>
                        <a:schemeClr val="tx2">
                          <a:lumMod val="50000"/>
                        </a:schemeClr>
                      </a:solidFill>
                      <a:latin typeface="Calibri"/>
                      <a:ea typeface="Calibri" panose="020F0502020204030204" pitchFamily="34" charset="0"/>
                      <a:cs typeface="Times New Roman"/>
                    </a:rPr>
                    <a:t>96.48</a:t>
                  </a:r>
                  <a:r>
                    <a:rPr lang="en-GB" sz="1400" dirty="0">
                      <a:solidFill>
                        <a:schemeClr val="tx2">
                          <a:lumMod val="50000"/>
                        </a:schemeClr>
                      </a:solidFill>
                      <a:effectLst/>
                      <a:latin typeface="Calibri"/>
                      <a:ea typeface="Calibri" panose="020F0502020204030204" pitchFamily="34" charset="0"/>
                      <a:cs typeface="Times New Roman"/>
                    </a:rPr>
                    <a:t>%</a:t>
                  </a:r>
                </a:p>
              </p:txBody>
            </p:sp>
          </p:grpSp>
        </p:grpSp>
        <p:sp>
          <p:nvSpPr>
            <p:cNvPr id="43" name="Rectangle 42">
              <a:extLst>
                <a:ext uri="{FF2B5EF4-FFF2-40B4-BE49-F238E27FC236}">
                  <a16:creationId xmlns:a16="http://schemas.microsoft.com/office/drawing/2014/main" id="{239618EA-1204-40CF-AA9E-5E23E9B5D38F}"/>
                </a:ext>
              </a:extLst>
            </p:cNvPr>
            <p:cNvSpPr/>
            <p:nvPr/>
          </p:nvSpPr>
          <p:spPr>
            <a:xfrm>
              <a:off x="4520659" y="2677820"/>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221F443D-877E-4ADA-A8E3-F42DE8084AEB}"/>
                </a:ext>
              </a:extLst>
            </p:cNvPr>
            <p:cNvSpPr txBox="1"/>
            <p:nvPr/>
          </p:nvSpPr>
          <p:spPr>
            <a:xfrm>
              <a:off x="4503656" y="265331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4181317" y="2617681"/>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Rectangle 46">
              <a:extLst>
                <a:ext uri="{FF2B5EF4-FFF2-40B4-BE49-F238E27FC236}">
                  <a16:creationId xmlns:a16="http://schemas.microsoft.com/office/drawing/2014/main" id="{61AD08F6-FA7A-4B57-A04F-6F30FD05244A}"/>
                </a:ext>
              </a:extLst>
            </p:cNvPr>
            <p:cNvSpPr/>
            <p:nvPr/>
          </p:nvSpPr>
          <p:spPr>
            <a:xfrm>
              <a:off x="3427024" y="3060132"/>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Star: 5 Points 45">
              <a:extLst>
                <a:ext uri="{FF2B5EF4-FFF2-40B4-BE49-F238E27FC236}">
                  <a16:creationId xmlns:a16="http://schemas.microsoft.com/office/drawing/2014/main" id="{5EF2CEB7-CF86-4E23-8931-B2ED3170AFB5}"/>
                </a:ext>
              </a:extLst>
            </p:cNvPr>
            <p:cNvSpPr/>
            <p:nvPr/>
          </p:nvSpPr>
          <p:spPr>
            <a:xfrm>
              <a:off x="3144128" y="3953658"/>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a:extLst>
                <a:ext uri="{FF2B5EF4-FFF2-40B4-BE49-F238E27FC236}">
                  <a16:creationId xmlns:a16="http://schemas.microsoft.com/office/drawing/2014/main" id="{13C21CCF-8F15-4939-BF66-6947BA918A41}"/>
                </a:ext>
              </a:extLst>
            </p:cNvPr>
            <p:cNvSpPr txBox="1"/>
            <p:nvPr/>
          </p:nvSpPr>
          <p:spPr>
            <a:xfrm>
              <a:off x="3397659" y="303412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2</a:t>
              </a:r>
            </a:p>
          </p:txBody>
        </p:sp>
      </p:gr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1" name="TextBox 40">
            <a:extLst>
              <a:ext uri="{FF2B5EF4-FFF2-40B4-BE49-F238E27FC236}">
                <a16:creationId xmlns:a16="http://schemas.microsoft.com/office/drawing/2014/main" id="{0216FF3D-B4EE-46B5-9AA2-0C1C0CF374BE}"/>
              </a:ext>
            </a:extLst>
          </p:cNvPr>
          <p:cNvSpPr txBox="1"/>
          <p:nvPr/>
        </p:nvSpPr>
        <p:spPr>
          <a:xfrm>
            <a:off x="7195034" y="3056664"/>
            <a:ext cx="918975" cy="61555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rPr>
              <a:t>CMA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1F497D">
                    <a:lumMod val="50000"/>
                  </a:srgbClr>
                </a:solidFill>
                <a:latin typeface="Calibri"/>
                <a:ea typeface="Calibri" panose="020F0502020204030204" pitchFamily="34" charset="0"/>
                <a:cs typeface="Times New Roman"/>
              </a:rPr>
              <a:t>85.48%</a:t>
            </a:r>
            <a:endParaRPr kumimoji="0" lang="en-GB" sz="1600"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46870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chemeClr val="bg1"/>
                </a:solidFill>
                <a:cs typeface="Calibri"/>
              </a:rPr>
              <a:t>Sixth Form </a:t>
            </a:r>
          </a:p>
          <a:p>
            <a:pPr algn="ctr"/>
            <a:r>
              <a:rPr lang="en-US" dirty="0">
                <a:solidFill>
                  <a:schemeClr val="bg1"/>
                </a:solidFill>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algn="ctr"/>
            <a:r>
              <a:rPr lang="en-US" sz="8100" dirty="0">
                <a:solidFill>
                  <a:srgbClr val="10253F"/>
                </a:solidFill>
              </a:rPr>
              <a:t>3</a:t>
            </a:r>
            <a:endParaRPr lang="en-GB" sz="8100" dirty="0">
              <a:solidFill>
                <a:srgbClr val="10253F"/>
              </a:solidFill>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3" y="166788"/>
            <a:ext cx="6810235"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This term’s Attendance Winners and </a:t>
            </a:r>
          </a:p>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sp>
        <p:nvSpPr>
          <p:cNvPr id="8" name="Rectangle 7">
            <a:extLst>
              <a:ext uri="{FF2B5EF4-FFF2-40B4-BE49-F238E27FC236}">
                <a16:creationId xmlns:a16="http://schemas.microsoft.com/office/drawing/2014/main" id="{0142675F-57A1-41D3-F70D-60E0ED84C2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8234F66B-E0FB-D396-8277-53108FAD4C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77446A8A-F5F6-AEBD-7F2D-848BB0C4A2C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65755349"/>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2" name="Table 11">
            <a:extLst>
              <a:ext uri="{FF2B5EF4-FFF2-40B4-BE49-F238E27FC236}">
                <a16:creationId xmlns:a16="http://schemas.microsoft.com/office/drawing/2014/main" id="{A80A4FAE-4B72-48E8-974A-342FFDB7A1FC}"/>
              </a:ext>
            </a:extLst>
          </p:cNvPr>
          <p:cNvGraphicFramePr>
            <a:graphicFrameLocks noGrp="1"/>
          </p:cNvGraphicFramePr>
          <p:nvPr>
            <p:extLst>
              <p:ext uri="{D42A27DB-BD31-4B8C-83A1-F6EECF244321}">
                <p14:modId xmlns:p14="http://schemas.microsoft.com/office/powerpoint/2010/main" val="746270608"/>
              </p:ext>
            </p:extLst>
          </p:nvPr>
        </p:nvGraphicFramePr>
        <p:xfrm>
          <a:off x="2823916" y="1336001"/>
          <a:ext cx="5841344" cy="1369411"/>
        </p:xfrm>
        <a:graphic>
          <a:graphicData uri="http://schemas.openxmlformats.org/drawingml/2006/table">
            <a:tbl>
              <a:tblPr firstRow="1" firstCol="1" bandRow="1">
                <a:tableStyleId>{5C22544A-7EE6-4342-B048-85BDC9FD1C3A}</a:tableStyleId>
              </a:tblPr>
              <a:tblGrid>
                <a:gridCol w="2387476">
                  <a:extLst>
                    <a:ext uri="{9D8B030D-6E8A-4147-A177-3AD203B41FA5}">
                      <a16:colId xmlns:a16="http://schemas.microsoft.com/office/drawing/2014/main" val="3217034979"/>
                    </a:ext>
                  </a:extLst>
                </a:gridCol>
                <a:gridCol w="2323814">
                  <a:extLst>
                    <a:ext uri="{9D8B030D-6E8A-4147-A177-3AD203B41FA5}">
                      <a16:colId xmlns:a16="http://schemas.microsoft.com/office/drawing/2014/main" val="378956363"/>
                    </a:ext>
                  </a:extLst>
                </a:gridCol>
                <a:gridCol w="1130054">
                  <a:extLst>
                    <a:ext uri="{9D8B030D-6E8A-4147-A177-3AD203B41FA5}">
                      <a16:colId xmlns:a16="http://schemas.microsoft.com/office/drawing/2014/main" val="3863244206"/>
                    </a:ext>
                  </a:extLst>
                </a:gridCol>
              </a:tblGrid>
              <a:tr h="355951">
                <a:tc>
                  <a:txBody>
                    <a:bodyPr/>
                    <a:lstStyle/>
                    <a:p>
                      <a:pPr algn="ctr"/>
                      <a:r>
                        <a:rPr lang="en-GB" sz="1800" dirty="0">
                          <a:effectLst/>
                          <a:latin typeface="+mn-lt"/>
                          <a:ea typeface="Calibri" panose="020F0502020204030204" pitchFamily="34" charset="0"/>
                        </a:rPr>
                        <a:t>  WHEN?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WHAT?</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WHERE?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3</a:t>
                      </a:r>
                      <a:r>
                        <a:rPr kumimoji="0" lang="en-GB" sz="1600" b="1" i="0" u="none" strike="noStrike" kern="1200" cap="none" spc="0" normalizeH="0" baseline="30000" noProof="0" dirty="0">
                          <a:ln>
                            <a:noFill/>
                          </a:ln>
                          <a:solidFill>
                            <a:srgbClr val="1F497D"/>
                          </a:solidFill>
                          <a:effectLst/>
                          <a:uLnTx/>
                          <a:uFillTx/>
                          <a:latin typeface="+mn-lt"/>
                          <a:ea typeface="+mn-ea"/>
                          <a:cs typeface="+mn-cs"/>
                        </a:rPr>
                        <a:t>rd</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8A91D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B10: The Human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Nervous System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B8BCE2"/>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E1E3F3"/>
                    </a:solidFill>
                  </a:tcPr>
                </a:tc>
                <a:extLst>
                  <a:ext uri="{0D108BD9-81ED-4DB2-BD59-A6C34878D82A}">
                    <a16:rowId xmlns:a16="http://schemas.microsoft.com/office/drawing/2014/main" val="831422117"/>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24</a:t>
                      </a:r>
                      <a:r>
                        <a:rPr kumimoji="0" lang="en-GB" sz="1600" b="1" i="0" u="none" strike="noStrike" kern="1200" cap="none" spc="0" normalizeH="0" baseline="30000" noProof="0" dirty="0">
                          <a:ln>
                            <a:noFill/>
                          </a:ln>
                          <a:solidFill>
                            <a:srgbClr val="1F497D"/>
                          </a:solidFill>
                          <a:effectLst/>
                          <a:uLnTx/>
                          <a:uFillTx/>
                          <a:latin typeface="+mn-lt"/>
                          <a:ea typeface="+mn-ea"/>
                          <a:cs typeface="+mn-cs"/>
                        </a:rPr>
                        <a:t>th</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7D9C7"/>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P9: Motion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8F4EF"/>
                    </a:solidFill>
                  </a:tcPr>
                </a:tc>
                <a:extLst>
                  <a:ext uri="{0D108BD9-81ED-4DB2-BD59-A6C34878D82A}">
                    <a16:rowId xmlns:a16="http://schemas.microsoft.com/office/drawing/2014/main" val="2726316055"/>
                  </a:ext>
                </a:extLst>
              </a:tr>
            </a:tbl>
          </a:graphicData>
        </a:graphic>
      </p:graphicFrame>
      <p:sp>
        <p:nvSpPr>
          <p:cNvPr id="11" name="TextBox 10">
            <a:extLst>
              <a:ext uri="{FF2B5EF4-FFF2-40B4-BE49-F238E27FC236}">
                <a16:creationId xmlns:a16="http://schemas.microsoft.com/office/drawing/2014/main" id="{68C8C791-4207-42A0-931A-B795736B1A88}"/>
              </a:ext>
            </a:extLst>
          </p:cNvPr>
          <p:cNvSpPr txBox="1"/>
          <p:nvPr/>
        </p:nvSpPr>
        <p:spPr>
          <a:xfrm>
            <a:off x="2333765" y="148466"/>
            <a:ext cx="6795171" cy="492443"/>
          </a:xfrm>
          <a:prstGeom prst="rect">
            <a:avLst/>
          </a:prstGeom>
          <a:noFill/>
        </p:spPr>
        <p:txBody>
          <a:bodyPr wrap="square" rtlCol="0">
            <a:spAutoFit/>
          </a:bodyPr>
          <a:lstStyle/>
          <a:p>
            <a:pPr algn="ctr"/>
            <a:r>
              <a:rPr lang="en-GB" sz="2600" dirty="0">
                <a:solidFill>
                  <a:srgbClr val="34374A"/>
                </a:solidFill>
              </a:rPr>
              <a:t>Year 11 Science Revision </a:t>
            </a:r>
          </a:p>
        </p:txBody>
      </p:sp>
      <p:sp>
        <p:nvSpPr>
          <p:cNvPr id="2" name="Rectangle 1">
            <a:extLst>
              <a:ext uri="{FF2B5EF4-FFF2-40B4-BE49-F238E27FC236}">
                <a16:creationId xmlns:a16="http://schemas.microsoft.com/office/drawing/2014/main" id="{910FAFBA-16FD-9DE4-3651-247D53775FA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4" name="Picture 3">
            <a:extLst>
              <a:ext uri="{FF2B5EF4-FFF2-40B4-BE49-F238E27FC236}">
                <a16:creationId xmlns:a16="http://schemas.microsoft.com/office/drawing/2014/main" id="{46177F0F-778D-986B-8910-30A0664D1A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CBB904DE-DB15-EF23-DC2D-B1C19D03AA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123499624"/>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11" name="Rectangle 10">
            <a:extLst>
              <a:ext uri="{FF2B5EF4-FFF2-40B4-BE49-F238E27FC236}">
                <a16:creationId xmlns:a16="http://schemas.microsoft.com/office/drawing/2014/main" id="{119A61F3-1322-1520-4685-EA9C0023B68F}"/>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E330051-DA17-FAFF-1F6C-08C8E79B47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88BC058-460C-19DE-D4DB-67FFFC1F90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6">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4" name="TextBox 13">
            <a:extLst>
              <a:ext uri="{FF2B5EF4-FFF2-40B4-BE49-F238E27FC236}">
                <a16:creationId xmlns:a16="http://schemas.microsoft.com/office/drawing/2014/main" id="{7B48C70A-6C83-4CBD-976A-ED8EB5AC2CC2}"/>
              </a:ext>
            </a:extLst>
          </p:cNvPr>
          <p:cNvSpPr txBox="1"/>
          <p:nvPr/>
        </p:nvSpPr>
        <p:spPr>
          <a:xfrm>
            <a:off x="2333765" y="162180"/>
            <a:ext cx="6810235" cy="492443"/>
          </a:xfrm>
          <a:prstGeom prst="rect">
            <a:avLst/>
          </a:prstGeom>
          <a:noFill/>
        </p:spPr>
        <p:txBody>
          <a:bodyPr wrap="square" rtlCol="0">
            <a:spAutoFit/>
          </a:bodyPr>
          <a:lstStyle/>
          <a:p>
            <a:pPr algn="ctr"/>
            <a:r>
              <a:rPr lang="en-GB" sz="2600" dirty="0">
                <a:solidFill>
                  <a:srgbClr val="34374A"/>
                </a:solidFill>
              </a:rPr>
              <a:t>Recent Student Council Updates </a:t>
            </a:r>
          </a:p>
        </p:txBody>
      </p:sp>
      <p:graphicFrame>
        <p:nvGraphicFramePr>
          <p:cNvPr id="16" name="Table 15">
            <a:extLst>
              <a:ext uri="{FF2B5EF4-FFF2-40B4-BE49-F238E27FC236}">
                <a16:creationId xmlns:a16="http://schemas.microsoft.com/office/drawing/2014/main" id="{0480EF01-FF3D-4454-B05D-4B6723B31F2B}"/>
              </a:ext>
            </a:extLst>
          </p:cNvPr>
          <p:cNvGraphicFramePr>
            <a:graphicFrameLocks noGrp="1"/>
          </p:cNvGraphicFramePr>
          <p:nvPr>
            <p:extLst>
              <p:ext uri="{D42A27DB-BD31-4B8C-83A1-F6EECF244321}">
                <p14:modId xmlns:p14="http://schemas.microsoft.com/office/powerpoint/2010/main" val="2383866095"/>
              </p:ext>
            </p:extLst>
          </p:nvPr>
        </p:nvGraphicFramePr>
        <p:xfrm>
          <a:off x="2541377" y="832557"/>
          <a:ext cx="6415587" cy="3992934"/>
        </p:xfrm>
        <a:graphic>
          <a:graphicData uri="http://schemas.openxmlformats.org/drawingml/2006/table">
            <a:tbl>
              <a:tblPr firstRow="1" firstCol="1" bandRow="1">
                <a:tableStyleId>{5C22544A-7EE6-4342-B048-85BDC9FD1C3A}</a:tableStyleId>
              </a:tblPr>
              <a:tblGrid>
                <a:gridCol w="2115449">
                  <a:extLst>
                    <a:ext uri="{9D8B030D-6E8A-4147-A177-3AD203B41FA5}">
                      <a16:colId xmlns:a16="http://schemas.microsoft.com/office/drawing/2014/main" val="3217034979"/>
                    </a:ext>
                  </a:extLst>
                </a:gridCol>
                <a:gridCol w="4300138">
                  <a:extLst>
                    <a:ext uri="{9D8B030D-6E8A-4147-A177-3AD203B41FA5}">
                      <a16:colId xmlns:a16="http://schemas.microsoft.com/office/drawing/2014/main" val="378956363"/>
                    </a:ext>
                  </a:extLst>
                </a:gridCol>
              </a:tblGrid>
              <a:tr h="381477">
                <a:tc>
                  <a:txBody>
                    <a:bodyPr/>
                    <a:lstStyle/>
                    <a:p>
                      <a:pPr algn="ctr"/>
                      <a:r>
                        <a:rPr lang="en-GB" sz="1800" dirty="0">
                          <a:effectLst/>
                          <a:latin typeface="+mn-lt"/>
                          <a:ea typeface="Calibri" panose="020F0502020204030204" pitchFamily="34" charset="0"/>
                        </a:rPr>
                        <a:t>  YOU SAID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WE DID</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87263">
                <a:tc>
                  <a:txBody>
                    <a:bodyPr/>
                    <a:lstStyle/>
                    <a:p>
                      <a:pPr algn="ctr"/>
                      <a:r>
                        <a:rPr lang="en-GB" sz="1400" b="0" dirty="0">
                          <a:solidFill>
                            <a:srgbClr val="1F497D"/>
                          </a:solidFill>
                        </a:rPr>
                        <a:t>We wanted to adapt our uniform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B85"/>
                    </a:solidFill>
                  </a:tcPr>
                </a:tc>
                <a:tc>
                  <a:txBody>
                    <a:bodyPr/>
                    <a:lstStyle/>
                    <a:p>
                      <a:pPr algn="ctr"/>
                      <a:r>
                        <a:rPr lang="en-GB" sz="1400" dirty="0">
                          <a:solidFill>
                            <a:srgbClr val="1F497D"/>
                          </a:solidFill>
                        </a:rPr>
                        <a:t>New uniform: blue shirts (not tucked in), no ties, clear </a:t>
                      </a:r>
                    </a:p>
                    <a:p>
                      <a:pPr algn="ctr"/>
                      <a:r>
                        <a:rPr lang="en-GB" sz="1400" dirty="0">
                          <a:solidFill>
                            <a:srgbClr val="1F497D"/>
                          </a:solidFill>
                        </a:rPr>
                        <a:t>nose studs and jewellery acceptable when hidden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F6C9"/>
                    </a:solidFill>
                  </a:tcPr>
                </a:tc>
                <a:extLst>
                  <a:ext uri="{0D108BD9-81ED-4DB2-BD59-A6C34878D82A}">
                    <a16:rowId xmlns:a16="http://schemas.microsoft.com/office/drawing/2014/main" val="2334415824"/>
                  </a:ext>
                </a:extLst>
              </a:tr>
              <a:tr h="577515">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were concerned about access to the 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C8E7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New year group toilets, with monitors. New change over procedure to allow toilet visits between lessons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DBEAD"/>
                    </a:solidFill>
                  </a:tcPr>
                </a:tc>
                <a:extLst>
                  <a:ext uri="{0D108BD9-81ED-4DB2-BD59-A6C34878D82A}">
                    <a16:rowId xmlns:a16="http://schemas.microsoft.com/office/drawing/2014/main" val="2137468649"/>
                  </a:ext>
                </a:extLst>
              </a:tr>
              <a:tr h="605017">
                <a:tc>
                  <a:txBody>
                    <a:bodyPr/>
                    <a:lstStyle/>
                    <a:p>
                      <a:pPr algn="ctr"/>
                      <a:r>
                        <a:rPr lang="en-GB" sz="1400" b="0" dirty="0">
                          <a:solidFill>
                            <a:srgbClr val="1F497D"/>
                          </a:solidFill>
                        </a:rPr>
                        <a:t>We wanted a calm area in the library during breaks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6D8B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Mr B-D has set up a timetable for quieter times and activities in the library</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2"/>
                    </a:solidFill>
                  </a:tcPr>
                </a:tc>
                <a:extLst>
                  <a:ext uri="{0D108BD9-81ED-4DB2-BD59-A6C34878D82A}">
                    <a16:rowId xmlns:a16="http://schemas.microsoft.com/office/drawing/2014/main" val="254910890"/>
                  </a:ext>
                </a:extLst>
              </a:tr>
              <a:tr h="605016">
                <a:tc>
                  <a:txBody>
                    <a:bodyPr/>
                    <a:lstStyle/>
                    <a:p>
                      <a:pPr algn="ctr"/>
                      <a:r>
                        <a:rPr lang="en-GB" sz="1400" b="0" dirty="0">
                          <a:solidFill>
                            <a:srgbClr val="1F497D"/>
                          </a:solidFill>
                        </a:rPr>
                        <a:t>We wanted ‘lighter’ reading books in tutor time</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5659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A new book was introduced for the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end of Year 8: </a:t>
                      </a:r>
                      <a:r>
                        <a:rPr lang="en-GB" sz="1400" i="1" dirty="0">
                          <a:solidFill>
                            <a:srgbClr val="1F497D"/>
                          </a:solidFill>
                        </a:rPr>
                        <a:t>A Girl of Ink and Stars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99DBC"/>
                    </a:solidFill>
                  </a:tcPr>
                </a:tc>
                <a:extLst>
                  <a:ext uri="{0D108BD9-81ED-4DB2-BD59-A6C34878D82A}">
                    <a16:rowId xmlns:a16="http://schemas.microsoft.com/office/drawing/2014/main" val="3340186837"/>
                  </a:ext>
                </a:extLst>
              </a:tr>
              <a:tr h="5775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a new display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in the dining hall</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The student bulletin is now displayed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23200997"/>
                  </a:ext>
                </a:extLst>
              </a:tr>
              <a:tr h="6591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the school to offer free sanitary products </a:t>
                      </a:r>
                      <a:r>
                        <a:rPr lang="en-GB" sz="1400" b="0">
                          <a:solidFill>
                            <a:srgbClr val="1F497D"/>
                          </a:solidFill>
                        </a:rPr>
                        <a:t>in girls’ </a:t>
                      </a:r>
                      <a:r>
                        <a:rPr lang="en-GB" sz="1400" b="0" dirty="0">
                          <a:solidFill>
                            <a:srgbClr val="1F497D"/>
                          </a:solidFill>
                        </a:rPr>
                        <a:t>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D858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Reintroduced the ‘Red Box Project’, providing free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sanitary products in toilets and at access points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ABABA"/>
                    </a:solidFill>
                  </a:tcPr>
                </a:tc>
                <a:extLst>
                  <a:ext uri="{0D108BD9-81ED-4DB2-BD59-A6C34878D82A}">
                    <a16:rowId xmlns:a16="http://schemas.microsoft.com/office/drawing/2014/main" val="1259768187"/>
                  </a:ext>
                </a:extLst>
              </a:tr>
            </a:tbl>
          </a:graphicData>
        </a:graphic>
      </p:graphicFrame>
      <p:sp>
        <p:nvSpPr>
          <p:cNvPr id="11" name="Rectangle 10">
            <a:extLst>
              <a:ext uri="{FF2B5EF4-FFF2-40B4-BE49-F238E27FC236}">
                <a16:creationId xmlns:a16="http://schemas.microsoft.com/office/drawing/2014/main" id="{9EA23FA4-2212-8B17-7476-71D8120827F0}"/>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33DFB4DA-C131-84AA-8CD6-6B6A5264C1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834C42DA-F4A5-D4FF-2E58-7F0FDBF9B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90477283"/>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school.</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6AF0073-DCC0-4699-9168-38E074741F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2712" y="333880"/>
            <a:ext cx="3250087" cy="4597300"/>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8DAC7FE-013B-8309-2651-E85D7F8B054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A148C906-C2F1-898D-3E13-558A4D8468F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C5BE60D9-1279-735B-32D7-322D74132E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25681682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calendar with writing and stars&#10;&#10;AI-generated content may be incorrect.">
            <a:extLst>
              <a:ext uri="{FF2B5EF4-FFF2-40B4-BE49-F238E27FC236}">
                <a16:creationId xmlns:a16="http://schemas.microsoft.com/office/drawing/2014/main" id="{DF25FD70-6939-A320-7271-13551953AF7C}"/>
              </a:ext>
            </a:extLst>
          </p:cNvPr>
          <p:cNvPicPr>
            <a:picLocks noChangeAspect="1"/>
          </p:cNvPicPr>
          <p:nvPr/>
        </p:nvPicPr>
        <p:blipFill>
          <a:blip r:embed="rId3">
            <a:extLst>
              <a:ext uri="{28A0092B-C50C-407E-A947-70E740481C1C}">
                <a14:useLocalDpi xmlns:a14="http://schemas.microsoft.com/office/drawing/2010/main" val="0"/>
              </a:ext>
            </a:extLst>
          </a:blip>
          <a:srcRect l="8112" r="8112"/>
          <a:stretch>
            <a:fillRect/>
          </a:stretch>
        </p:blipFill>
        <p:spPr>
          <a:xfrm>
            <a:off x="3535130" y="320601"/>
            <a:ext cx="4499437" cy="4502295"/>
          </a:xfrm>
          <a:prstGeom prst="rect">
            <a:avLst/>
          </a:prstGeom>
        </p:spPr>
      </p:pic>
      <p:sp>
        <p:nvSpPr>
          <p:cNvPr id="2" name="Rectangle 1">
            <a:extLst>
              <a:ext uri="{FF2B5EF4-FFF2-40B4-BE49-F238E27FC236}">
                <a16:creationId xmlns:a16="http://schemas.microsoft.com/office/drawing/2014/main" id="{4D1F2889-E4A1-931F-EF01-E813C4DE28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33AB76EC-5417-0578-E39C-63662CEAF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C3A91AAD-7CD4-456F-0F5C-D48704C219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89420512"/>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837FDBFF-4D06-1A4C-8D40-6005C42B8A9A}"/>
            </a:ext>
          </a:extLst>
        </p:cNvPr>
        <p:cNvGrpSpPr/>
        <p:nvPr/>
      </p:nvGrpSpPr>
      <p:grpSpPr>
        <a:xfrm>
          <a:off x="0" y="0"/>
          <a:ext cx="0" cy="0"/>
          <a:chOff x="0" y="0"/>
          <a:chExt cx="0" cy="0"/>
        </a:xfrm>
      </p:grpSpPr>
      <p:pic>
        <p:nvPicPr>
          <p:cNvPr id="4" name="Picture 3" descr="A screenshot of a sports schedule&#10;&#10;AI-generated content may be incorrect.">
            <a:extLst>
              <a:ext uri="{FF2B5EF4-FFF2-40B4-BE49-F238E27FC236}">
                <a16:creationId xmlns:a16="http://schemas.microsoft.com/office/drawing/2014/main" id="{F55D0E33-F9DE-73FF-BE8F-CF4F9E112C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5129" y="322031"/>
            <a:ext cx="4499438" cy="4499438"/>
          </a:xfrm>
          <a:prstGeom prst="rect">
            <a:avLst/>
          </a:prstGeom>
        </p:spPr>
      </p:pic>
      <p:sp>
        <p:nvSpPr>
          <p:cNvPr id="13" name="Rectangle 12">
            <a:extLst>
              <a:ext uri="{FF2B5EF4-FFF2-40B4-BE49-F238E27FC236}">
                <a16:creationId xmlns:a16="http://schemas.microsoft.com/office/drawing/2014/main" id="{BED1FCF5-04E6-F416-6ED7-9A2BD04CBE0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504F1F11-4DA0-5F60-856F-18BEE3AD72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F4807B07-4982-CFD3-8ADA-7F98952397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4621840"/>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96177E1F-EBE2-FE2B-8017-73DFC187D98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D1F81A-1AF9-E2BF-A7FF-DDCFEA9C0E69}"/>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3DF31A9-FDFF-519F-703E-B4FFD24B6860}"/>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CEA664AF-823C-4FF7-B426-97894277F5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220DBB2-0D5D-0C9A-036E-AA7A071E21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5" name="Picture 4">
            <a:extLst>
              <a:ext uri="{FF2B5EF4-FFF2-40B4-BE49-F238E27FC236}">
                <a16:creationId xmlns:a16="http://schemas.microsoft.com/office/drawing/2014/main" id="{6BF2093B-9DE9-D1E5-02F4-F22AEC3A0B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78558" y="181836"/>
            <a:ext cx="3379125" cy="4779827"/>
          </a:xfrm>
          <a:prstGeom prst="rect">
            <a:avLst/>
          </a:prstGeom>
        </p:spPr>
      </p:pic>
      <p:sp>
        <p:nvSpPr>
          <p:cNvPr id="6" name="TextBox 5">
            <a:extLst>
              <a:ext uri="{FF2B5EF4-FFF2-40B4-BE49-F238E27FC236}">
                <a16:creationId xmlns:a16="http://schemas.microsoft.com/office/drawing/2014/main" id="{5D378B9C-A43C-0C23-067C-B6A5DBA55E70}"/>
              </a:ext>
            </a:extLst>
          </p:cNvPr>
          <p:cNvSpPr txBox="1"/>
          <p:nvPr/>
        </p:nvSpPr>
        <p:spPr>
          <a:xfrm>
            <a:off x="6466673" y="1198199"/>
            <a:ext cx="2358982" cy="258532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4374A"/>
                </a:solidFill>
                <a:effectLst/>
                <a:uLnTx/>
                <a:uFillTx/>
                <a:latin typeface="Calibri" panose="020F0502020204030204"/>
                <a:ea typeface="+mn-ea"/>
                <a:cs typeface="+mn-cs"/>
              </a:rPr>
              <a:t>If you are interested in taking part in the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34374A"/>
                </a:solidFill>
                <a:effectLst/>
                <a:uLnTx/>
                <a:uFillTx/>
                <a:latin typeface="Calibri" panose="020F0502020204030204"/>
                <a:ea typeface="+mn-ea"/>
                <a:cs typeface="+mn-cs"/>
              </a:rPr>
              <a:t>South West Junior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34374A"/>
                </a:solidFill>
                <a:effectLst/>
                <a:uLnTx/>
                <a:uFillTx/>
                <a:latin typeface="Calibri" panose="020F0502020204030204"/>
                <a:ea typeface="+mn-ea"/>
                <a:cs typeface="+mn-cs"/>
              </a:rPr>
              <a:t>Chef of the Year 2026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4374A"/>
                </a:solidFill>
                <a:effectLst/>
                <a:uLnTx/>
                <a:uFillTx/>
                <a:latin typeface="Calibri" panose="020F0502020204030204"/>
                <a:ea typeface="+mn-ea"/>
                <a:cs typeface="+mn-cs"/>
              </a:rPr>
              <a:t>competition, or would like more information, please speak to your Hospitality and Catering teacher.</a:t>
            </a:r>
          </a:p>
        </p:txBody>
      </p:sp>
    </p:spTree>
    <p:extLst>
      <p:ext uri="{BB962C8B-B14F-4D97-AF65-F5344CB8AC3E}">
        <p14:creationId xmlns:p14="http://schemas.microsoft.com/office/powerpoint/2010/main" val="3723304970"/>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29.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1B493E-CAAE-4A7E-A12C-BACC0F254C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5266" y="490017"/>
            <a:ext cx="4273467" cy="4273467"/>
          </a:xfrm>
          <a:prstGeom prst="rect">
            <a:avLst/>
          </a:prstGeom>
        </p:spPr>
      </p:pic>
      <p:sp>
        <p:nvSpPr>
          <p:cNvPr id="5" name="TextBox 4">
            <a:extLst>
              <a:ext uri="{FF2B5EF4-FFF2-40B4-BE49-F238E27FC236}">
                <a16:creationId xmlns:a16="http://schemas.microsoft.com/office/drawing/2014/main" id="{2AF74A70-9A68-4648-B9BC-82909042BBE9}"/>
              </a:ext>
            </a:extLst>
          </p:cNvPr>
          <p:cNvSpPr txBox="1"/>
          <p:nvPr/>
        </p:nvSpPr>
        <p:spPr>
          <a:xfrm>
            <a:off x="6823364" y="938220"/>
            <a:ext cx="2133600" cy="3770263"/>
          </a:xfrm>
          <a:prstGeom prst="rect">
            <a:avLst/>
          </a:prstGeom>
          <a:noFill/>
        </p:spPr>
        <p:txBody>
          <a:bodyPr wrap="square" rtlCol="0">
            <a:spAutoFit/>
          </a:bodyPr>
          <a:lstStyle/>
          <a:p>
            <a:pPr fontAlgn="base">
              <a:spcAft>
                <a:spcPts val="600"/>
              </a:spcAft>
            </a:pPr>
            <a:r>
              <a:rPr lang="en-GB" sz="1800" dirty="0">
                <a:solidFill>
                  <a:srgbClr val="34374A"/>
                </a:solidFill>
                <a:effectLst/>
                <a:latin typeface="Calibri" panose="020F0502020204030204" pitchFamily="34" charset="0"/>
                <a:cs typeface="Calibri" panose="020F0502020204030204" pitchFamily="34" charset="0"/>
              </a:rPr>
              <a:t>Do you paint or play Warhammer? Do you have no idea what it is but are interested </a:t>
            </a:r>
            <a:r>
              <a:rPr lang="en-GB" dirty="0">
                <a:solidFill>
                  <a:srgbClr val="34374A"/>
                </a:solidFill>
                <a:latin typeface="Calibri" panose="020F0502020204030204" pitchFamily="34" charset="0"/>
                <a:cs typeface="Calibri" panose="020F0502020204030204" pitchFamily="34" charset="0"/>
              </a:rPr>
              <a:t>in</a:t>
            </a:r>
            <a:r>
              <a:rPr lang="en-GB" sz="1800" dirty="0">
                <a:solidFill>
                  <a:srgbClr val="34374A"/>
                </a:solidFill>
                <a:effectLst/>
                <a:latin typeface="Calibri" panose="020F0502020204030204" pitchFamily="34" charset="0"/>
                <a:cs typeface="Calibri" panose="020F0502020204030204" pitchFamily="34" charset="0"/>
              </a:rPr>
              <a:t> finding out? </a:t>
            </a:r>
          </a:p>
          <a:p>
            <a:pPr fontAlgn="base"/>
            <a:r>
              <a:rPr lang="en-GB" sz="1800" dirty="0">
                <a:solidFill>
                  <a:srgbClr val="34374A"/>
                </a:solidFill>
                <a:effectLst/>
                <a:latin typeface="Calibri" panose="020F0502020204030204" pitchFamily="34" charset="0"/>
                <a:cs typeface="Calibri" panose="020F0502020204030204" pitchFamily="34" charset="0"/>
              </a:rPr>
              <a:t>Come along to AT2 on Monday Break 2 (Week B only).</a:t>
            </a:r>
          </a:p>
          <a:p>
            <a:pPr fontAlgn="base"/>
            <a:r>
              <a:rPr lang="en-GB" sz="1800" dirty="0">
                <a:solidFill>
                  <a:srgbClr val="34374A"/>
                </a:solidFill>
                <a:effectLst/>
                <a:latin typeface="Calibri" panose="020F0502020204030204" pitchFamily="34" charset="0"/>
                <a:cs typeface="Calibri" panose="020F0502020204030204" pitchFamily="34" charset="0"/>
              </a:rPr>
              <a:t>Paint or play, it's up to you! </a:t>
            </a:r>
          </a:p>
          <a:p>
            <a:br>
              <a:rPr lang="en-GB" sz="1800" dirty="0">
                <a:solidFill>
                  <a:srgbClr val="1F497D"/>
                </a:solidFill>
                <a:effectLst/>
                <a:latin typeface="Century Gothic" panose="020B0502020202020204" pitchFamily="34" charset="0"/>
              </a:rPr>
            </a:br>
            <a:endParaRPr lang="en-GB" dirty="0">
              <a:solidFill>
                <a:srgbClr val="1F497D"/>
              </a:solidFill>
            </a:endParaRPr>
          </a:p>
        </p:txBody>
      </p:sp>
      <p:sp>
        <p:nvSpPr>
          <p:cNvPr id="12" name="Rectangle 11">
            <a:extLst>
              <a:ext uri="{FF2B5EF4-FFF2-40B4-BE49-F238E27FC236}">
                <a16:creationId xmlns:a16="http://schemas.microsoft.com/office/drawing/2014/main" id="{89B2593E-FDA1-5043-62FA-723A39E5D82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9F988A14-C047-3AA0-7DDC-04A15D3E60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E108B5F2-63D1-7D25-B78C-424048A6732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769234166"/>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2346277" y="891868"/>
            <a:ext cx="5690461" cy="173675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6" name="TextBox 5">
            <a:extLst>
              <a:ext uri="{FF2B5EF4-FFF2-40B4-BE49-F238E27FC236}">
                <a16:creationId xmlns:a16="http://schemas.microsoft.com/office/drawing/2014/main" id="{DA3A3DA8-2EEA-4E3A-8041-A429D1E00ACF}"/>
              </a:ext>
            </a:extLst>
          </p:cNvPr>
          <p:cNvSpPr txBox="1"/>
          <p:nvPr/>
        </p:nvSpPr>
        <p:spPr>
          <a:xfrm>
            <a:off x="6479780" y="751910"/>
            <a:ext cx="2435084" cy="3770263"/>
          </a:xfrm>
          <a:prstGeom prst="rect">
            <a:avLst/>
          </a:prstGeom>
          <a:noFill/>
        </p:spPr>
        <p:txBody>
          <a:bodyPr wrap="square" rtlCol="0">
            <a:spAutoFit/>
          </a:bodyPr>
          <a:lstStyle/>
          <a:p>
            <a:r>
              <a:rPr lang="en-GB" i="0" dirty="0">
                <a:solidFill>
                  <a:srgbClr val="34374A"/>
                </a:solidFill>
                <a:effectLst/>
              </a:rPr>
              <a:t>Get a head start on your Fine Art, Graphics and Photography coursework this year in these 'Open House' sessions running in AT2, where you will have extra time to </a:t>
            </a:r>
          </a:p>
          <a:p>
            <a:r>
              <a:rPr lang="en-GB" i="0" dirty="0">
                <a:solidFill>
                  <a:srgbClr val="34374A"/>
                </a:solidFill>
                <a:effectLst/>
              </a:rPr>
              <a:t>access materials and the Art Department staff for support.</a:t>
            </a:r>
          </a:p>
          <a:p>
            <a:pPr>
              <a:spcBef>
                <a:spcPts val="600"/>
              </a:spcBef>
              <a:spcAft>
                <a:spcPts val="600"/>
              </a:spcAft>
            </a:pPr>
            <a:r>
              <a:rPr lang="en-GB" i="0" dirty="0">
                <a:solidFill>
                  <a:srgbClr val="34374A"/>
                </a:solidFill>
                <a:effectLst/>
              </a:rPr>
              <a:t>Bring your lunch, and bring your creativity!</a:t>
            </a:r>
            <a:endParaRPr lang="en-GB" dirty="0">
              <a:solidFill>
                <a:srgbClr val="34374A"/>
              </a:solidFill>
            </a:endParaRPr>
          </a:p>
        </p:txBody>
      </p:sp>
      <p:pic>
        <p:nvPicPr>
          <p:cNvPr id="5" name="Picture 4">
            <a:extLst>
              <a:ext uri="{FF2B5EF4-FFF2-40B4-BE49-F238E27FC236}">
                <a16:creationId xmlns:a16="http://schemas.microsoft.com/office/drawing/2014/main" id="{FB5F380F-DC88-4BBF-A9F0-C87A7E8BC0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2268" y="745608"/>
            <a:ext cx="3821073" cy="3821073"/>
          </a:xfrm>
          <a:prstGeom prst="rect">
            <a:avLst/>
          </a:prstGeom>
        </p:spPr>
      </p:pic>
      <p:sp>
        <p:nvSpPr>
          <p:cNvPr id="13" name="Rectangle 12">
            <a:extLst>
              <a:ext uri="{FF2B5EF4-FFF2-40B4-BE49-F238E27FC236}">
                <a16:creationId xmlns:a16="http://schemas.microsoft.com/office/drawing/2014/main" id="{C4473CD3-120C-5164-8816-B2A51347E6F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F1C7FBBD-33F0-B2D2-E59C-F2EC5E26DD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0F609D34-0725-B4FB-0163-AAD70050F2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431614672"/>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3441B-9D8B-40F1-B77F-1465EFB697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2875" y="696869"/>
            <a:ext cx="3749761" cy="3749761"/>
          </a:xfrm>
          <a:prstGeom prst="rect">
            <a:avLst/>
          </a:prstGeom>
        </p:spPr>
      </p:pic>
      <p:sp>
        <p:nvSpPr>
          <p:cNvPr id="11" name="Rectangle 10">
            <a:extLst>
              <a:ext uri="{FF2B5EF4-FFF2-40B4-BE49-F238E27FC236}">
                <a16:creationId xmlns:a16="http://schemas.microsoft.com/office/drawing/2014/main" id="{F93733BE-6D16-7457-3899-0C45A761AFB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C6487A54-7192-7943-4755-B6BCE84D3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E607B13A-C4E6-D476-CF28-8D43699FB6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321789887"/>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F8C4AE2-0780-E9C6-1E4F-F4A77E7A4024}"/>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DB58B85E-4D9C-02CF-EC9E-5F2D5545061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235DD47-0472-284B-6D5F-BAF0BCB5C7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21711FF-4874-E97E-F006-53BA839252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4" name="TextBox 3">
            <a:extLst>
              <a:ext uri="{FF2B5EF4-FFF2-40B4-BE49-F238E27FC236}">
                <a16:creationId xmlns:a16="http://schemas.microsoft.com/office/drawing/2014/main" id="{C1BE861B-29C3-1B14-273D-7A938646C1B0}"/>
              </a:ext>
            </a:extLst>
          </p:cNvPr>
          <p:cNvSpPr txBox="1"/>
          <p:nvPr/>
        </p:nvSpPr>
        <p:spPr>
          <a:xfrm>
            <a:off x="2333765" y="178565"/>
            <a:ext cx="6810235" cy="492443"/>
          </a:xfrm>
          <a:prstGeom prst="rect">
            <a:avLst/>
          </a:prstGeom>
          <a:noFill/>
        </p:spPr>
        <p:txBody>
          <a:bodyPr wrap="square">
            <a:spAutoFit/>
          </a:bodyPr>
          <a:lstStyle/>
          <a:p>
            <a:pPr algn="ctr"/>
            <a:r>
              <a:rPr lang="en-GB" sz="2600" dirty="0">
                <a:solidFill>
                  <a:srgbClr val="34374A"/>
                </a:solidFill>
                <a:latin typeface="Calibri" panose="020F0502020204030204" pitchFamily="34" charset="0"/>
                <a:cs typeface="Calibri" panose="020F0502020204030204" pitchFamily="34" charset="0"/>
              </a:rPr>
              <a:t>HPA Scholarship Programme Timetable</a:t>
            </a:r>
          </a:p>
        </p:txBody>
      </p:sp>
      <p:pic>
        <p:nvPicPr>
          <p:cNvPr id="5" name="Picture 4">
            <a:extLst>
              <a:ext uri="{FF2B5EF4-FFF2-40B4-BE49-F238E27FC236}">
                <a16:creationId xmlns:a16="http://schemas.microsoft.com/office/drawing/2014/main" id="{217612E1-E5B1-EA0C-76B7-087B3C9715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86508" y="686359"/>
            <a:ext cx="6540045" cy="4090684"/>
          </a:xfrm>
          <a:prstGeom prst="rect">
            <a:avLst/>
          </a:prstGeom>
        </p:spPr>
      </p:pic>
    </p:spTree>
    <p:extLst>
      <p:ext uri="{BB962C8B-B14F-4D97-AF65-F5344CB8AC3E}">
        <p14:creationId xmlns:p14="http://schemas.microsoft.com/office/powerpoint/2010/main" val="2530919823"/>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b="1" dirty="0">
                <a:solidFill>
                  <a:srgbClr val="34374A"/>
                </a:solidFill>
              </a:rPr>
              <a:t>Remember:</a:t>
            </a:r>
            <a:r>
              <a:rPr lang="en-GB"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F18FC-0D8B-04E3-C8F6-F31A4A5BCB8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87A5F20-4F91-7C66-3688-60D774ADFD7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E2C8C0A-1766-B219-6E32-5FC41DCB116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54643C3-B606-5F41-BE6C-633CBCCAFF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C6D8A16B-DB50-DCA7-8ADF-3E6D50081E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AE958CAC-6DB9-856E-6050-A3D86D54C764}"/>
              </a:ext>
            </a:extLst>
          </p:cNvPr>
          <p:cNvGrpSpPr/>
          <p:nvPr/>
        </p:nvGrpSpPr>
        <p:grpSpPr>
          <a:xfrm>
            <a:off x="3549637" y="102993"/>
            <a:ext cx="4814927" cy="4937514"/>
            <a:chOff x="2752134" y="0"/>
            <a:chExt cx="6687732" cy="6858000"/>
          </a:xfrm>
        </p:grpSpPr>
        <p:pic>
          <p:nvPicPr>
            <p:cNvPr id="4" name="Picture 3">
              <a:extLst>
                <a:ext uri="{FF2B5EF4-FFF2-40B4-BE49-F238E27FC236}">
                  <a16:creationId xmlns:a16="http://schemas.microsoft.com/office/drawing/2014/main" id="{E6064C05-F0D0-3C72-00E6-E7F8374DA7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2134" y="0"/>
              <a:ext cx="6687732" cy="6858000"/>
            </a:xfrm>
            <a:prstGeom prst="rect">
              <a:avLst/>
            </a:prstGeom>
          </p:spPr>
        </p:pic>
        <p:sp>
          <p:nvSpPr>
            <p:cNvPr id="5" name="Rectangle 4">
              <a:extLst>
                <a:ext uri="{FF2B5EF4-FFF2-40B4-BE49-F238E27FC236}">
                  <a16:creationId xmlns:a16="http://schemas.microsoft.com/office/drawing/2014/main" id="{13590C41-F524-3EDA-632A-76213D3ED735}"/>
                </a:ext>
              </a:extLst>
            </p:cNvPr>
            <p:cNvSpPr/>
            <p:nvPr/>
          </p:nvSpPr>
          <p:spPr>
            <a:xfrm>
              <a:off x="6521265" y="375232"/>
              <a:ext cx="471863" cy="120766"/>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
          <p:nvSpPr>
            <p:cNvPr id="6" name="Rectangle 5">
              <a:extLst>
                <a:ext uri="{FF2B5EF4-FFF2-40B4-BE49-F238E27FC236}">
                  <a16:creationId xmlns:a16="http://schemas.microsoft.com/office/drawing/2014/main" id="{355F5734-8A9C-CC2F-70AB-8A70CA3FEDDF}"/>
                </a:ext>
              </a:extLst>
            </p:cNvPr>
            <p:cNvSpPr/>
            <p:nvPr/>
          </p:nvSpPr>
          <p:spPr>
            <a:xfrm>
              <a:off x="8633952" y="226662"/>
              <a:ext cx="471863" cy="192286"/>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191147095"/>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29E91-073F-D6A4-4CD1-FEB4054F243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70EDF0A-848E-2E34-6FDE-0FF98C65DC09}"/>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EBB77195-8207-18FF-6A87-197999B75BE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AA270245-91AB-8EFF-C62A-B26B22AE92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8828D31-BA18-727E-B24D-A2C26E4BF5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3" name="Group 12">
            <a:extLst>
              <a:ext uri="{FF2B5EF4-FFF2-40B4-BE49-F238E27FC236}">
                <a16:creationId xmlns:a16="http://schemas.microsoft.com/office/drawing/2014/main" id="{82FC31B1-B5EE-410A-0511-9DE2A238E563}"/>
              </a:ext>
            </a:extLst>
          </p:cNvPr>
          <p:cNvGrpSpPr/>
          <p:nvPr/>
        </p:nvGrpSpPr>
        <p:grpSpPr>
          <a:xfrm>
            <a:off x="2424433" y="1802226"/>
            <a:ext cx="6553706" cy="1539049"/>
            <a:chOff x="4732849" y="2149267"/>
            <a:chExt cx="5449467" cy="1279733"/>
          </a:xfrm>
        </p:grpSpPr>
        <p:pic>
          <p:nvPicPr>
            <p:cNvPr id="4" name="Picture 3">
              <a:extLst>
                <a:ext uri="{FF2B5EF4-FFF2-40B4-BE49-F238E27FC236}">
                  <a16:creationId xmlns:a16="http://schemas.microsoft.com/office/drawing/2014/main" id="{B4AF0848-55F7-9AF0-30A3-B002325F3F04}"/>
                </a:ext>
              </a:extLst>
            </p:cNvPr>
            <p:cNvPicPr>
              <a:picLocks noChangeAspect="1"/>
            </p:cNvPicPr>
            <p:nvPr/>
          </p:nvPicPr>
          <p:blipFill>
            <a:blip r:embed="rId5">
              <a:extLst>
                <a:ext uri="{28A0092B-C50C-407E-A947-70E740481C1C}">
                  <a14:useLocalDpi xmlns:a14="http://schemas.microsoft.com/office/drawing/2010/main" val="0"/>
                </a:ext>
              </a:extLst>
            </a:blip>
            <a:srcRect l="14001" t="11292" r="1115" b="69269"/>
            <a:stretch>
              <a:fillRect/>
            </a:stretch>
          </p:blipFill>
          <p:spPr>
            <a:xfrm>
              <a:off x="4732849" y="2149267"/>
              <a:ext cx="5449467" cy="1279733"/>
            </a:xfrm>
            <a:prstGeom prst="rect">
              <a:avLst/>
            </a:prstGeom>
          </p:spPr>
        </p:pic>
        <p:sp>
          <p:nvSpPr>
            <p:cNvPr id="12" name="Rectangle 11">
              <a:extLst>
                <a:ext uri="{FF2B5EF4-FFF2-40B4-BE49-F238E27FC236}">
                  <a16:creationId xmlns:a16="http://schemas.microsoft.com/office/drawing/2014/main" id="{2DB90DD9-362A-8D96-6841-BCA93D7D7BDE}"/>
                </a:ext>
              </a:extLst>
            </p:cNvPr>
            <p:cNvSpPr/>
            <p:nvPr/>
          </p:nvSpPr>
          <p:spPr>
            <a:xfrm>
              <a:off x="7110664" y="3284621"/>
              <a:ext cx="469231" cy="1323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804631595"/>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CFAEE-7315-B337-C79F-B9B2926605A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C3481D4E-DB96-CB20-F9B0-B2BE4E9FE0A5}"/>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C9A08C33-79D8-59D5-1F2B-F0B7B999376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AA0B1F30-4376-DED2-D966-78EF24AC94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1CF1D18B-6CFD-F9CC-8D25-593FF740637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3" name="Group 12">
            <a:extLst>
              <a:ext uri="{FF2B5EF4-FFF2-40B4-BE49-F238E27FC236}">
                <a16:creationId xmlns:a16="http://schemas.microsoft.com/office/drawing/2014/main" id="{958F5684-77D2-C85C-C66A-241D6D722BEF}"/>
              </a:ext>
            </a:extLst>
          </p:cNvPr>
          <p:cNvGrpSpPr/>
          <p:nvPr/>
        </p:nvGrpSpPr>
        <p:grpSpPr>
          <a:xfrm>
            <a:off x="2686412" y="1701583"/>
            <a:ext cx="6204325" cy="1736807"/>
            <a:chOff x="3557819" y="1473296"/>
            <a:chExt cx="8272433" cy="2315743"/>
          </a:xfrm>
        </p:grpSpPr>
        <p:grpSp>
          <p:nvGrpSpPr>
            <p:cNvPr id="9" name="Group 8">
              <a:extLst>
                <a:ext uri="{FF2B5EF4-FFF2-40B4-BE49-F238E27FC236}">
                  <a16:creationId xmlns:a16="http://schemas.microsoft.com/office/drawing/2014/main" id="{407E4190-A0E7-2C6F-3EE3-1261EE39DC58}"/>
                </a:ext>
              </a:extLst>
            </p:cNvPr>
            <p:cNvGrpSpPr/>
            <p:nvPr/>
          </p:nvGrpSpPr>
          <p:grpSpPr>
            <a:xfrm>
              <a:off x="3557819" y="1473296"/>
              <a:ext cx="8272433" cy="513468"/>
              <a:chOff x="3353403" y="4518836"/>
              <a:chExt cx="8669263" cy="538099"/>
            </a:xfrm>
          </p:grpSpPr>
          <p:pic>
            <p:nvPicPr>
              <p:cNvPr id="10" name="Picture 9">
                <a:extLst>
                  <a:ext uri="{FF2B5EF4-FFF2-40B4-BE49-F238E27FC236}">
                    <a16:creationId xmlns:a16="http://schemas.microsoft.com/office/drawing/2014/main" id="{DD0841B8-B2AE-AAB0-9ADE-104A570055D0}"/>
                  </a:ext>
                </a:extLst>
              </p:cNvPr>
              <p:cNvPicPr>
                <a:picLocks noChangeAspect="1"/>
              </p:cNvPicPr>
              <p:nvPr/>
            </p:nvPicPr>
            <p:blipFill>
              <a:blip r:embed="rId5"/>
              <a:srcRect t="8798" b="65251"/>
              <a:stretch>
                <a:fillRect/>
              </a:stretch>
            </p:blipFill>
            <p:spPr>
              <a:xfrm>
                <a:off x="3353403" y="4523765"/>
                <a:ext cx="8669263" cy="533170"/>
              </a:xfrm>
              <a:prstGeom prst="rect">
                <a:avLst/>
              </a:prstGeom>
            </p:spPr>
          </p:pic>
          <p:sp>
            <p:nvSpPr>
              <p:cNvPr id="11" name="Rectangle 10">
                <a:extLst>
                  <a:ext uri="{FF2B5EF4-FFF2-40B4-BE49-F238E27FC236}">
                    <a16:creationId xmlns:a16="http://schemas.microsoft.com/office/drawing/2014/main" id="{747B8977-1787-D87F-76E5-DE97F7530C59}"/>
                  </a:ext>
                </a:extLst>
              </p:cNvPr>
              <p:cNvSpPr/>
              <p:nvPr/>
            </p:nvSpPr>
            <p:spPr>
              <a:xfrm>
                <a:off x="7081284" y="4518836"/>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nvGrpSpPr>
            <p:cNvPr id="12" name="Group 11">
              <a:extLst>
                <a:ext uri="{FF2B5EF4-FFF2-40B4-BE49-F238E27FC236}">
                  <a16:creationId xmlns:a16="http://schemas.microsoft.com/office/drawing/2014/main" id="{ABB28043-3D22-938F-05D0-BD9A9BD22E6E}"/>
                </a:ext>
              </a:extLst>
            </p:cNvPr>
            <p:cNvGrpSpPr/>
            <p:nvPr/>
          </p:nvGrpSpPr>
          <p:grpSpPr>
            <a:xfrm>
              <a:off x="3557819" y="1986766"/>
              <a:ext cx="8272433" cy="1802273"/>
              <a:chOff x="3557819" y="1986767"/>
              <a:chExt cx="5522495" cy="1203158"/>
            </a:xfrm>
          </p:grpSpPr>
          <p:pic>
            <p:nvPicPr>
              <p:cNvPr id="4" name="Picture 3">
                <a:extLst>
                  <a:ext uri="{FF2B5EF4-FFF2-40B4-BE49-F238E27FC236}">
                    <a16:creationId xmlns:a16="http://schemas.microsoft.com/office/drawing/2014/main" id="{9580B928-0DCF-F265-C0C0-F48518169899}"/>
                  </a:ext>
                </a:extLst>
              </p:cNvPr>
              <p:cNvPicPr>
                <a:picLocks noChangeAspect="1"/>
              </p:cNvPicPr>
              <p:nvPr/>
            </p:nvPicPr>
            <p:blipFill>
              <a:blip r:embed="rId6">
                <a:extLst>
                  <a:ext uri="{28A0092B-C50C-407E-A947-70E740481C1C}">
                    <a14:useLocalDpi xmlns:a14="http://schemas.microsoft.com/office/drawing/2010/main" val="0"/>
                  </a:ext>
                </a:extLst>
              </a:blip>
              <a:srcRect l="12574" t="29432" r="1405" b="52292"/>
              <a:stretch>
                <a:fillRect/>
              </a:stretch>
            </p:blipFill>
            <p:spPr>
              <a:xfrm>
                <a:off x="3557819" y="1986767"/>
                <a:ext cx="5522495" cy="1203158"/>
              </a:xfrm>
              <a:prstGeom prst="rect">
                <a:avLst/>
              </a:prstGeom>
            </p:spPr>
          </p:pic>
          <p:sp>
            <p:nvSpPr>
              <p:cNvPr id="2" name="Rectangle 1">
                <a:extLst>
                  <a:ext uri="{FF2B5EF4-FFF2-40B4-BE49-F238E27FC236}">
                    <a16:creationId xmlns:a16="http://schemas.microsoft.com/office/drawing/2014/main" id="{A9CB9E8C-C41C-06CF-F3C5-25DF2BD607EE}"/>
                  </a:ext>
                </a:extLst>
              </p:cNvPr>
              <p:cNvSpPr/>
              <p:nvPr/>
            </p:nvSpPr>
            <p:spPr>
              <a:xfrm>
                <a:off x="6003758" y="3076086"/>
                <a:ext cx="505326" cy="10828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481648395"/>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B079C-C64E-3A8F-58A3-40230FF88D3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CCC9638-936A-66E5-C1B5-53E651A9E50A}"/>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A7CA807-5DA1-295F-D6E3-28367E0B4576}"/>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718DBCEC-9ED9-8B45-65AC-68CB57205B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248C05A3-9B74-2013-2522-68AFEE2AB1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 name="Group 1">
            <a:extLst>
              <a:ext uri="{FF2B5EF4-FFF2-40B4-BE49-F238E27FC236}">
                <a16:creationId xmlns:a16="http://schemas.microsoft.com/office/drawing/2014/main" id="{4E08FD1F-704B-4F8F-1BFC-68F252812C3B}"/>
              </a:ext>
            </a:extLst>
          </p:cNvPr>
          <p:cNvGrpSpPr/>
          <p:nvPr/>
        </p:nvGrpSpPr>
        <p:grpSpPr>
          <a:xfrm>
            <a:off x="2616869" y="1756744"/>
            <a:ext cx="6295592" cy="1776070"/>
            <a:chOff x="3442618" y="1796137"/>
            <a:chExt cx="8669263" cy="2445714"/>
          </a:xfrm>
        </p:grpSpPr>
        <p:pic>
          <p:nvPicPr>
            <p:cNvPr id="4" name="Picture 3">
              <a:extLst>
                <a:ext uri="{FF2B5EF4-FFF2-40B4-BE49-F238E27FC236}">
                  <a16:creationId xmlns:a16="http://schemas.microsoft.com/office/drawing/2014/main" id="{E4129311-B46E-3D39-34B9-7A0A830D4456}"/>
                </a:ext>
              </a:extLst>
            </p:cNvPr>
            <p:cNvPicPr>
              <a:picLocks noChangeAspect="1"/>
            </p:cNvPicPr>
            <p:nvPr/>
          </p:nvPicPr>
          <p:blipFill>
            <a:blip r:embed="rId5">
              <a:extLst>
                <a:ext uri="{28A0092B-C50C-407E-A947-70E740481C1C}">
                  <a14:useLocalDpi xmlns:a14="http://schemas.microsoft.com/office/drawing/2010/main" val="0"/>
                </a:ext>
              </a:extLst>
            </a:blip>
            <a:srcRect l="12386" t="45872" r="1592" b="35669"/>
            <a:stretch>
              <a:fillRect/>
            </a:stretch>
          </p:blipFill>
          <p:spPr>
            <a:xfrm>
              <a:off x="3442618" y="2334235"/>
              <a:ext cx="8669263" cy="1907616"/>
            </a:xfrm>
            <a:prstGeom prst="rect">
              <a:avLst/>
            </a:prstGeom>
          </p:spPr>
        </p:pic>
        <p:grpSp>
          <p:nvGrpSpPr>
            <p:cNvPr id="9" name="Group 8">
              <a:extLst>
                <a:ext uri="{FF2B5EF4-FFF2-40B4-BE49-F238E27FC236}">
                  <a16:creationId xmlns:a16="http://schemas.microsoft.com/office/drawing/2014/main" id="{A4EF7EC4-DFCB-EB35-0CA1-BD3CA953CAA3}"/>
                </a:ext>
              </a:extLst>
            </p:cNvPr>
            <p:cNvGrpSpPr/>
            <p:nvPr/>
          </p:nvGrpSpPr>
          <p:grpSpPr>
            <a:xfrm>
              <a:off x="3442618" y="1796137"/>
              <a:ext cx="8669263" cy="538098"/>
              <a:chOff x="3353403" y="4518837"/>
              <a:chExt cx="8669263" cy="538098"/>
            </a:xfrm>
          </p:grpSpPr>
          <p:pic>
            <p:nvPicPr>
              <p:cNvPr id="10" name="Picture 9">
                <a:extLst>
                  <a:ext uri="{FF2B5EF4-FFF2-40B4-BE49-F238E27FC236}">
                    <a16:creationId xmlns:a16="http://schemas.microsoft.com/office/drawing/2014/main" id="{DD4739D7-B103-C805-10D7-5CACDFDCA17E}"/>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11" name="Rectangle 10">
                <a:extLst>
                  <a:ext uri="{FF2B5EF4-FFF2-40B4-BE49-F238E27FC236}">
                    <a16:creationId xmlns:a16="http://schemas.microsoft.com/office/drawing/2014/main" id="{BABAFE80-CF84-471B-3E47-6D6515B2412F}"/>
                  </a:ext>
                </a:extLst>
              </p:cNvPr>
              <p:cNvSpPr/>
              <p:nvPr/>
            </p:nvSpPr>
            <p:spPr>
              <a:xfrm>
                <a:off x="7081284" y="4518837"/>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3648906689"/>
      </p:ext>
    </p:extLst>
  </p:cSld>
  <p:clrMapOvr>
    <a:masterClrMapping/>
  </p:clrMapOvr>
  <p:transition spd="slow">
    <p:cov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F8A70-A399-702F-540F-06052EBF5D9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3082290-A7AE-A406-5F4C-5842A1FD969C}"/>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1CF5446-3370-C983-7A38-0F3B7E3B8CF6}"/>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467880C-3BED-FFC2-A683-724C2630D1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23E8096A-214F-40AB-1E83-3F3625BA0E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 name="Group 1">
            <a:extLst>
              <a:ext uri="{FF2B5EF4-FFF2-40B4-BE49-F238E27FC236}">
                <a16:creationId xmlns:a16="http://schemas.microsoft.com/office/drawing/2014/main" id="{3DA507F0-15A2-8B2A-D1C2-497037A9A803}"/>
              </a:ext>
            </a:extLst>
          </p:cNvPr>
          <p:cNvGrpSpPr/>
          <p:nvPr/>
        </p:nvGrpSpPr>
        <p:grpSpPr>
          <a:xfrm>
            <a:off x="2514671" y="1714837"/>
            <a:ext cx="6433667" cy="1719191"/>
            <a:chOff x="3416968" y="2722899"/>
            <a:chExt cx="8578223" cy="2292255"/>
          </a:xfrm>
        </p:grpSpPr>
        <p:pic>
          <p:nvPicPr>
            <p:cNvPr id="4" name="Picture 3">
              <a:extLst>
                <a:ext uri="{FF2B5EF4-FFF2-40B4-BE49-F238E27FC236}">
                  <a16:creationId xmlns:a16="http://schemas.microsoft.com/office/drawing/2014/main" id="{49EDE531-56D8-8BE7-0105-7A5DBC5598E7}"/>
                </a:ext>
              </a:extLst>
            </p:cNvPr>
            <p:cNvPicPr>
              <a:picLocks noChangeAspect="1"/>
            </p:cNvPicPr>
            <p:nvPr/>
          </p:nvPicPr>
          <p:blipFill>
            <a:blip r:embed="rId5">
              <a:extLst>
                <a:ext uri="{28A0092B-C50C-407E-A947-70E740481C1C}">
                  <a14:useLocalDpi xmlns:a14="http://schemas.microsoft.com/office/drawing/2010/main" val="0"/>
                </a:ext>
              </a:extLst>
            </a:blip>
            <a:srcRect l="12761" t="63235" r="844" b="19418"/>
            <a:stretch>
              <a:fillRect/>
            </a:stretch>
          </p:blipFill>
          <p:spPr>
            <a:xfrm>
              <a:off x="3416968" y="3248965"/>
              <a:ext cx="8578222" cy="1766189"/>
            </a:xfrm>
            <a:prstGeom prst="rect">
              <a:avLst/>
            </a:prstGeom>
          </p:spPr>
        </p:pic>
        <p:grpSp>
          <p:nvGrpSpPr>
            <p:cNvPr id="9" name="Group 8">
              <a:extLst>
                <a:ext uri="{FF2B5EF4-FFF2-40B4-BE49-F238E27FC236}">
                  <a16:creationId xmlns:a16="http://schemas.microsoft.com/office/drawing/2014/main" id="{B9E5AB66-A6FC-9B6C-E427-6C942B27C511}"/>
                </a:ext>
              </a:extLst>
            </p:cNvPr>
            <p:cNvGrpSpPr/>
            <p:nvPr/>
          </p:nvGrpSpPr>
          <p:grpSpPr>
            <a:xfrm>
              <a:off x="3416969" y="2722899"/>
              <a:ext cx="8578222" cy="532447"/>
              <a:chOff x="3353403" y="4530997"/>
              <a:chExt cx="8669263" cy="538098"/>
            </a:xfrm>
          </p:grpSpPr>
          <p:pic>
            <p:nvPicPr>
              <p:cNvPr id="10" name="Picture 9">
                <a:extLst>
                  <a:ext uri="{FF2B5EF4-FFF2-40B4-BE49-F238E27FC236}">
                    <a16:creationId xmlns:a16="http://schemas.microsoft.com/office/drawing/2014/main" id="{586AECE5-4E61-A582-0A9D-65DEBC194FC9}"/>
                  </a:ext>
                </a:extLst>
              </p:cNvPr>
              <p:cNvPicPr>
                <a:picLocks noChangeAspect="1"/>
              </p:cNvPicPr>
              <p:nvPr/>
            </p:nvPicPr>
            <p:blipFill>
              <a:blip r:embed="rId6"/>
              <a:srcRect t="8798" b="65251"/>
              <a:stretch>
                <a:fillRect/>
              </a:stretch>
            </p:blipFill>
            <p:spPr>
              <a:xfrm>
                <a:off x="3353403" y="4535925"/>
                <a:ext cx="8669263" cy="533170"/>
              </a:xfrm>
              <a:prstGeom prst="rect">
                <a:avLst/>
              </a:prstGeom>
            </p:spPr>
          </p:pic>
          <p:sp>
            <p:nvSpPr>
              <p:cNvPr id="11" name="Rectangle 10">
                <a:extLst>
                  <a:ext uri="{FF2B5EF4-FFF2-40B4-BE49-F238E27FC236}">
                    <a16:creationId xmlns:a16="http://schemas.microsoft.com/office/drawing/2014/main" id="{7D97ED34-061A-2E3F-77D3-9D687C19A7C6}"/>
                  </a:ext>
                </a:extLst>
              </p:cNvPr>
              <p:cNvSpPr/>
              <p:nvPr/>
            </p:nvSpPr>
            <p:spPr>
              <a:xfrm>
                <a:off x="7081284" y="4530997"/>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1559139961"/>
      </p:ext>
    </p:extLst>
  </p:cSld>
  <p:clrMapOvr>
    <a:masterClrMapping/>
  </p:clrMapOvr>
  <p:transition spd="slow">
    <p:cove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EE91C-2338-096B-8C0A-02D7CABA252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543B8ED-943C-5A52-DE22-FE416CD2A81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defRPr/>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72E70E46-D14A-449C-7B5D-6E3E2EFD40A8}"/>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defRPr/>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4590EBEC-91ED-B4A8-CEE9-D7AE4F366E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6BE09A1C-8DF1-D86C-A14E-C548FF1D4C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0" name="Group 9">
            <a:extLst>
              <a:ext uri="{FF2B5EF4-FFF2-40B4-BE49-F238E27FC236}">
                <a16:creationId xmlns:a16="http://schemas.microsoft.com/office/drawing/2014/main" id="{8CED2E38-44CF-8BFD-7BF7-9F82723C75B0}"/>
              </a:ext>
            </a:extLst>
          </p:cNvPr>
          <p:cNvGrpSpPr/>
          <p:nvPr/>
        </p:nvGrpSpPr>
        <p:grpSpPr>
          <a:xfrm>
            <a:off x="2616869" y="1715835"/>
            <a:ext cx="6295592" cy="1711830"/>
            <a:chOff x="3489158" y="2347097"/>
            <a:chExt cx="8394123" cy="2282440"/>
          </a:xfrm>
        </p:grpSpPr>
        <p:pic>
          <p:nvPicPr>
            <p:cNvPr id="4" name="Picture 3">
              <a:extLst>
                <a:ext uri="{FF2B5EF4-FFF2-40B4-BE49-F238E27FC236}">
                  <a16:creationId xmlns:a16="http://schemas.microsoft.com/office/drawing/2014/main" id="{28ECFCA2-9E21-A0F1-DD0F-158B333BF020}"/>
                </a:ext>
              </a:extLst>
            </p:cNvPr>
            <p:cNvPicPr>
              <a:picLocks noChangeAspect="1"/>
            </p:cNvPicPr>
            <p:nvPr/>
          </p:nvPicPr>
          <p:blipFill>
            <a:blip r:embed="rId5">
              <a:extLst>
                <a:ext uri="{28A0092B-C50C-407E-A947-70E740481C1C}">
                  <a14:useLocalDpi xmlns:a14="http://schemas.microsoft.com/office/drawing/2010/main" val="0"/>
                </a:ext>
              </a:extLst>
            </a:blip>
            <a:srcRect l="12675" t="80521" r="1116" b="1752"/>
            <a:stretch>
              <a:fillRect/>
            </a:stretch>
          </p:blipFill>
          <p:spPr>
            <a:xfrm>
              <a:off x="3489158" y="2863345"/>
              <a:ext cx="8394123" cy="1766192"/>
            </a:xfrm>
            <a:prstGeom prst="rect">
              <a:avLst/>
            </a:prstGeom>
          </p:spPr>
        </p:pic>
        <p:pic>
          <p:nvPicPr>
            <p:cNvPr id="2" name="Picture 1">
              <a:extLst>
                <a:ext uri="{FF2B5EF4-FFF2-40B4-BE49-F238E27FC236}">
                  <a16:creationId xmlns:a16="http://schemas.microsoft.com/office/drawing/2014/main" id="{44D85C55-AD48-9148-7593-F0A100127AB9}"/>
                </a:ext>
              </a:extLst>
            </p:cNvPr>
            <p:cNvPicPr>
              <a:picLocks noChangeAspect="1"/>
            </p:cNvPicPr>
            <p:nvPr/>
          </p:nvPicPr>
          <p:blipFill>
            <a:blip r:embed="rId6"/>
            <a:srcRect t="8798" b="65251"/>
            <a:stretch>
              <a:fillRect/>
            </a:stretch>
          </p:blipFill>
          <p:spPr>
            <a:xfrm>
              <a:off x="3489158" y="2347097"/>
              <a:ext cx="8394123" cy="516248"/>
            </a:xfrm>
            <a:prstGeom prst="rect">
              <a:avLst/>
            </a:prstGeom>
          </p:spPr>
        </p:pic>
        <p:sp>
          <p:nvSpPr>
            <p:cNvPr id="9" name="Rectangle 8">
              <a:extLst>
                <a:ext uri="{FF2B5EF4-FFF2-40B4-BE49-F238E27FC236}">
                  <a16:creationId xmlns:a16="http://schemas.microsoft.com/office/drawing/2014/main" id="{E6976891-35F8-D197-A854-998C02896E5C}"/>
                </a:ext>
              </a:extLst>
            </p:cNvPr>
            <p:cNvSpPr/>
            <p:nvPr/>
          </p:nvSpPr>
          <p:spPr>
            <a:xfrm>
              <a:off x="7026442" y="2347097"/>
              <a:ext cx="1323474" cy="516248"/>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269410842"/>
      </p:ext>
    </p:extLst>
  </p:cSld>
  <p:clrMapOvr>
    <a:masterClrMapping/>
  </p:clrMapOvr>
  <p:transition spd="slow">
    <p:cover/>
  </p:transition>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76B1E4B-5059-A5FD-59F1-FC8C2E62FA2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89">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11 May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26A6B0E7-DC5E-8621-2646-BB109E84A2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1" y="205985"/>
            <a:ext cx="704011" cy="992215"/>
          </a:xfrm>
          <a:prstGeom prst="rect">
            <a:avLst/>
          </a:prstGeom>
        </p:spPr>
      </p:pic>
      <p:pic>
        <p:nvPicPr>
          <p:cNvPr id="5" name="Picture 4">
            <a:extLst>
              <a:ext uri="{FF2B5EF4-FFF2-40B4-BE49-F238E27FC236}">
                <a16:creationId xmlns:a16="http://schemas.microsoft.com/office/drawing/2014/main" id="{A9CF0453-89C1-2D31-A7FE-C74DEE4366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1" y="205985"/>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ADD3A76-24FE-472B-8301-9BA4D999158E}">
  <ds:schemaRefs>
    <ds:schemaRef ds:uri="ade7cddc-a987-4561-b3d2-525516dd4d48"/>
    <ds:schemaRef ds:uri="http://schemas.microsoft.com/office/2006/documentManagement/types"/>
    <ds:schemaRef ds:uri="http://purl.org/dc/terms/"/>
    <ds:schemaRef ds:uri="http://schemas.microsoft.com/office/2006/metadata/properties"/>
    <ds:schemaRef ds:uri="http://purl.org/dc/elements/1.1/"/>
    <ds:schemaRef ds:uri="http://www.w3.org/XML/1998/namespace"/>
    <ds:schemaRef ds:uri="http://schemas.microsoft.com/sharepoint/v3"/>
    <ds:schemaRef ds:uri="http://schemas.microsoft.com/office/infopath/2007/PartnerControls"/>
    <ds:schemaRef ds:uri="http://schemas.openxmlformats.org/package/2006/metadata/core-properties"/>
    <ds:schemaRef ds:uri="842595ed-50a8-4110-8593-08600e5b5513"/>
    <ds:schemaRef ds:uri="http://purl.org/dc/dcmitype/"/>
  </ds:schemaRefs>
</ds:datastoreItem>
</file>

<file path=customXml/itemProps3.xml><?xml version="1.0" encoding="utf-8"?>
<ds:datastoreItem xmlns:ds="http://schemas.openxmlformats.org/officeDocument/2006/customXml" ds:itemID="{5C2B1633-25A6-409C-8A32-02A30E400713}">
  <ds:schemaRefs>
    <ds:schemaRef ds:uri="http://schemas.microsoft.com/sharepoint/v3/contenttype/forms"/>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6027</TotalTime>
  <Words>2322</Words>
  <Application>Microsoft Office PowerPoint</Application>
  <PresentationFormat>On-screen Show (16:9)</PresentationFormat>
  <Paragraphs>490</Paragraphs>
  <Slides>44</Slides>
  <Notes>43</Notes>
  <HiddenSlides>12</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44</vt:i4>
      </vt:variant>
    </vt:vector>
  </HeadingPairs>
  <TitlesOfParts>
    <vt:vector size="51" baseType="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180</cp:revision>
  <dcterms:created xsi:type="dcterms:W3CDTF">2025-02-27T08:22:53Z</dcterms:created>
  <dcterms:modified xsi:type="dcterms:W3CDTF">2026-05-08T11:45:20Z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