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36"/>
  </p:notesMasterIdLst>
  <p:sldIdLst>
    <p:sldId id="1786" r:id="rId6"/>
    <p:sldId id="1783" r:id="rId7"/>
    <p:sldId id="1785" r:id="rId8"/>
    <p:sldId id="1784" r:id="rId9"/>
    <p:sldId id="1787" r:id="rId10"/>
    <p:sldId id="291" r:id="rId11"/>
    <p:sldId id="1799" r:id="rId12"/>
    <p:sldId id="280" r:id="rId13"/>
    <p:sldId id="282" r:id="rId14"/>
    <p:sldId id="306" r:id="rId15"/>
    <p:sldId id="1791" r:id="rId16"/>
    <p:sldId id="1778" r:id="rId17"/>
    <p:sldId id="1788" r:id="rId18"/>
    <p:sldId id="1774" r:id="rId19"/>
    <p:sldId id="324" r:id="rId20"/>
    <p:sldId id="1816" r:id="rId21"/>
    <p:sldId id="295" r:id="rId22"/>
    <p:sldId id="1823" r:id="rId23"/>
    <p:sldId id="1793" r:id="rId24"/>
    <p:sldId id="283" r:id="rId25"/>
    <p:sldId id="284" r:id="rId26"/>
    <p:sldId id="323" r:id="rId27"/>
    <p:sldId id="296" r:id="rId28"/>
    <p:sldId id="1805" r:id="rId29"/>
    <p:sldId id="1824" r:id="rId30"/>
    <p:sldId id="1817" r:id="rId31"/>
    <p:sldId id="1818" r:id="rId32"/>
    <p:sldId id="1819" r:id="rId33"/>
    <p:sldId id="1820" r:id="rId34"/>
    <p:sldId id="1806" r:id="rId35"/>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66"/>
    <a:srgbClr val="10253F"/>
    <a:srgbClr val="FFCBAB"/>
    <a:srgbClr val="20222D"/>
    <a:srgbClr val="34374A"/>
    <a:srgbClr val="428E74"/>
    <a:srgbClr val="FFD95E"/>
    <a:srgbClr val="203864"/>
    <a:srgbClr val="45B9B9"/>
    <a:srgbClr val="ADED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65DF65-30FE-4F19-8501-9AC5D133E83F}" v="30" dt="2026-06-26T07:27:19.4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146" d="100"/>
          <a:sy n="146" d="100"/>
        </p:scale>
        <p:origin x="66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26/06/2026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18</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34ACC-2886-D00F-D39B-F3F76DB552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CD7DA-8F05-8F90-BC79-0DAC2EC9B4E0}"/>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3A96FB45-BC7E-E029-AFB2-FB10A06FB75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1C0A0A5-5B8C-ABBB-A783-4DEB65ECFBE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32630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BC714-03BC-7935-62E1-DEBD4BB05D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B3C30-45D0-1337-1355-1ED8416CBCDB}"/>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1405650-741D-091C-8247-644101C867B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464C1CC-5FC0-604A-F47A-5C3F922F15E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1438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CC6E3-3A63-2F72-F8F9-9D9BAFFC6E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5AB6AB-8D4C-78CD-F2F9-92D2381B6426}"/>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3390B95-E1A2-D653-3C84-9EE67EC1BD2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5FE501-9570-92B0-BB14-758AA98F311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9455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2B893-044D-F1C8-C666-EEF553D205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937D1-1566-23C4-D3C1-226894B02D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44318D6-BB85-16D3-D96F-DEBE535C5D0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85E1D90-1AFC-3913-928D-CC5E7689DD1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92322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4FD33-BB3F-3F6A-921F-AA252DADC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B96A16-6803-8F5A-0E28-5427712DAC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4F44679C-53E9-4D34-25BF-44B3E33F2A6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39693D2-F614-9D17-3430-BBA0A36B7CC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8433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874E-2047-FA02-4878-470C7CFF67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82BA4F-BBC6-CA8F-8BF6-350228C436F5}"/>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6369A53-0D0D-D5CE-8522-468721AF345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A215E75-CC96-5ED9-0922-C0EB2D516BB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19224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690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07440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31311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7859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5857307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931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04127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429412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9173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316580238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0.xml"/><Relationship Id="rId5" Type="http://schemas.openxmlformats.org/officeDocument/2006/relationships/image" Target="../media/image21.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21.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4.jpeg"/></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865896403"/>
              </p:ext>
            </p:extLst>
          </p:nvPr>
        </p:nvGraphicFramePr>
        <p:xfrm>
          <a:off x="2568387" y="1217163"/>
          <a:ext cx="6352397" cy="261351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3">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4127867751"/>
              </p:ext>
            </p:extLst>
          </p:nvPr>
        </p:nvGraphicFramePr>
        <p:xfrm>
          <a:off x="2557207" y="914540"/>
          <a:ext cx="6362902" cy="2907546"/>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Rounders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Front Field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Badminton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507246">
                <a:tc rowSpan="2">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 Sixth Form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9 in DA1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75655011"/>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520549558"/>
              </p:ext>
            </p:extLst>
          </p:nvPr>
        </p:nvGraphicFramePr>
        <p:xfrm>
          <a:off x="2555850" y="980006"/>
          <a:ext cx="6365617" cy="3165650"/>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446995">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all years 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Primary Dance Project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Dance Leaders in DA1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867964588"/>
                  </a:ext>
                </a:extLst>
              </a:tr>
              <a:tr h="534874">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71917314"/>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882407351"/>
              </p:ext>
            </p:extLst>
          </p:nvPr>
        </p:nvGraphicFramePr>
        <p:xfrm>
          <a:off x="2507925" y="1031901"/>
          <a:ext cx="6473325" cy="2587174"/>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3">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853847019"/>
              </p:ext>
            </p:extLst>
          </p:nvPr>
        </p:nvGraphicFramePr>
        <p:xfrm>
          <a:off x="2568389" y="1188710"/>
          <a:ext cx="6353242" cy="1943101"/>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792481">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SAB</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95.96%</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lang="en-GB" sz="1600" b="1" dirty="0">
                <a:solidFill>
                  <a:srgbClr val="10253F"/>
                </a:solidFill>
                <a:latin typeface="Calibri"/>
                <a:ea typeface="Calibri" panose="020F0502020204030204" pitchFamily="34" charset="0"/>
                <a:cs typeface="Times New Roman"/>
              </a:rPr>
              <a:t>JDA</a:t>
            </a:r>
            <a:endPar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95%</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AWF</a:t>
            </a:r>
          </a:p>
          <a:p>
            <a:pPr marL="0" marR="0" lvl="0" indent="0" algn="ctr" defTabSz="457200" rtl="0" eaLnBrk="1" fontAlgn="auto" latinLnBrk="0" hangingPunct="1">
              <a:lnSpc>
                <a:spcPts val="148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96.09%</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2" name="Rectangle 1">
            <a:extLst>
              <a:ext uri="{FF2B5EF4-FFF2-40B4-BE49-F238E27FC236}">
                <a16:creationId xmlns:a16="http://schemas.microsoft.com/office/drawing/2014/main" id="{4D1F2889-E4A1-931F-EF01-E813C4DE28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33AB76EC-5417-0578-E39C-63662CEAF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C3A91AAD-7CD4-456F-0F5C-D48704C219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9EB5A-3AC6-BB30-90DC-71276E54121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A024B75-45A5-4DB8-B7FA-BC173CB1D1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277BBB4-00A3-E4F6-4860-D039AF928A2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745CDC3-CB9C-2C3B-BE44-FB674C3E1F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75D6E347-3273-F9BF-CC8F-FDBCA237BB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C743E26F-123A-1FA1-5969-39C080CED002}"/>
              </a:ext>
            </a:extLst>
          </p:cNvPr>
          <p:cNvGrpSpPr/>
          <p:nvPr/>
        </p:nvGrpSpPr>
        <p:grpSpPr>
          <a:xfrm>
            <a:off x="3549637" y="102993"/>
            <a:ext cx="4807580" cy="4937514"/>
            <a:chOff x="2757236" y="0"/>
            <a:chExt cx="6677527" cy="6858000"/>
          </a:xfrm>
        </p:grpSpPr>
        <p:pic>
          <p:nvPicPr>
            <p:cNvPr id="4" name="Picture 3">
              <a:extLst>
                <a:ext uri="{FF2B5EF4-FFF2-40B4-BE49-F238E27FC236}">
                  <a16:creationId xmlns:a16="http://schemas.microsoft.com/office/drawing/2014/main" id="{0081FC52-9A82-1329-9C67-C63EB29BE2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7236" y="0"/>
              <a:ext cx="6677527" cy="6858000"/>
            </a:xfrm>
            <a:prstGeom prst="rect">
              <a:avLst/>
            </a:prstGeom>
          </p:spPr>
        </p:pic>
        <p:sp>
          <p:nvSpPr>
            <p:cNvPr id="5" name="Rectangle 4">
              <a:extLst>
                <a:ext uri="{FF2B5EF4-FFF2-40B4-BE49-F238E27FC236}">
                  <a16:creationId xmlns:a16="http://schemas.microsoft.com/office/drawing/2014/main" id="{BCDCFA38-0E2D-CC48-BF7A-79219977FDC6}"/>
                </a:ext>
              </a:extLst>
            </p:cNvPr>
            <p:cNvSpPr/>
            <p:nvPr/>
          </p:nvSpPr>
          <p:spPr>
            <a:xfrm>
              <a:off x="8662708" y="226662"/>
              <a:ext cx="471863" cy="196920"/>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60968170"/>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C4651-FFD9-E10C-580F-56D9424C585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D472052-04C7-1F2C-FA9E-D0759EE42CAD}"/>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C74EE21-EC1C-E576-C507-619B22840F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5A78EA4-D7E8-CAD6-325B-420F3E0CDC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E4F435-94C9-A575-D3B4-367F94ACCA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2EDC3E3C-365F-68A2-021A-F97C93A40949}"/>
              </a:ext>
            </a:extLst>
          </p:cNvPr>
          <p:cNvGrpSpPr/>
          <p:nvPr/>
        </p:nvGrpSpPr>
        <p:grpSpPr>
          <a:xfrm>
            <a:off x="2630406" y="1799885"/>
            <a:ext cx="6212805" cy="1461837"/>
            <a:chOff x="3507208" y="2399846"/>
            <a:chExt cx="8283740" cy="1949116"/>
          </a:xfrm>
        </p:grpSpPr>
        <p:pic>
          <p:nvPicPr>
            <p:cNvPr id="4" name="Picture 3">
              <a:extLst>
                <a:ext uri="{FF2B5EF4-FFF2-40B4-BE49-F238E27FC236}">
                  <a16:creationId xmlns:a16="http://schemas.microsoft.com/office/drawing/2014/main" id="{0A04C339-4181-7190-2E31-7A548CB64C23}"/>
                </a:ext>
              </a:extLst>
            </p:cNvPr>
            <p:cNvPicPr>
              <a:picLocks noChangeAspect="1"/>
            </p:cNvPicPr>
            <p:nvPr/>
          </p:nvPicPr>
          <p:blipFill>
            <a:blip r:embed="rId5">
              <a:extLst>
                <a:ext uri="{28A0092B-C50C-407E-A947-70E740481C1C}">
                  <a14:useLocalDpi xmlns:a14="http://schemas.microsoft.com/office/drawing/2010/main" val="0"/>
                </a:ext>
              </a:extLst>
            </a:blip>
            <a:srcRect l="12694" t="11255" r="1153" b="69007"/>
            <a:stretch>
              <a:fillRect/>
            </a:stretch>
          </p:blipFill>
          <p:spPr>
            <a:xfrm>
              <a:off x="3507208" y="2399846"/>
              <a:ext cx="8283740" cy="1949116"/>
            </a:xfrm>
            <a:prstGeom prst="rect">
              <a:avLst/>
            </a:prstGeom>
          </p:spPr>
        </p:pic>
        <p:sp>
          <p:nvSpPr>
            <p:cNvPr id="2" name="Rectangle 1">
              <a:extLst>
                <a:ext uri="{FF2B5EF4-FFF2-40B4-BE49-F238E27FC236}">
                  <a16:creationId xmlns:a16="http://schemas.microsoft.com/office/drawing/2014/main" id="{4C957886-634F-9121-0FE6-D7677451DC20}"/>
                </a:ext>
              </a:extLst>
            </p:cNvPr>
            <p:cNvSpPr/>
            <p:nvPr/>
          </p:nvSpPr>
          <p:spPr>
            <a:xfrm>
              <a:off x="7303169" y="4186989"/>
              <a:ext cx="998621" cy="14994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783295748"/>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0D7FA-E8EA-3AC2-7E38-669A10A7626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2FA1B7D-B94E-33DC-EE41-3DE9A4FD1752}"/>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18A59948-7C52-0FE3-0291-A550E9A6237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B4D7B3A-338F-A19B-81C8-ADAEA55A69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8B65C0-84DA-5583-6A8B-B8E03CF282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1" name="Group 10">
            <a:extLst>
              <a:ext uri="{FF2B5EF4-FFF2-40B4-BE49-F238E27FC236}">
                <a16:creationId xmlns:a16="http://schemas.microsoft.com/office/drawing/2014/main" id="{32D3B1DD-AC18-133A-4582-A5AF451A1996}"/>
              </a:ext>
            </a:extLst>
          </p:cNvPr>
          <p:cNvGrpSpPr/>
          <p:nvPr/>
        </p:nvGrpSpPr>
        <p:grpSpPr>
          <a:xfrm>
            <a:off x="2458298" y="1467198"/>
            <a:ext cx="6561431" cy="1771892"/>
            <a:chOff x="3232578" y="1947233"/>
            <a:chExt cx="8748575" cy="2362523"/>
          </a:xfrm>
        </p:grpSpPr>
        <p:pic>
          <p:nvPicPr>
            <p:cNvPr id="4" name="Picture 3">
              <a:extLst>
                <a:ext uri="{FF2B5EF4-FFF2-40B4-BE49-F238E27FC236}">
                  <a16:creationId xmlns:a16="http://schemas.microsoft.com/office/drawing/2014/main" id="{B707E606-0207-4F43-2B1F-A44C53A15035}"/>
                </a:ext>
              </a:extLst>
            </p:cNvPr>
            <p:cNvPicPr>
              <a:picLocks noChangeAspect="1"/>
            </p:cNvPicPr>
            <p:nvPr/>
          </p:nvPicPr>
          <p:blipFill>
            <a:blip r:embed="rId5">
              <a:extLst>
                <a:ext uri="{28A0092B-C50C-407E-A947-70E740481C1C}">
                  <a14:useLocalDpi xmlns:a14="http://schemas.microsoft.com/office/drawing/2010/main" val="0"/>
                </a:ext>
              </a:extLst>
            </a:blip>
            <a:srcRect l="12319" t="29531" r="1716" b="52742"/>
            <a:stretch>
              <a:fillRect/>
            </a:stretch>
          </p:blipFill>
          <p:spPr>
            <a:xfrm>
              <a:off x="3232578" y="2456892"/>
              <a:ext cx="8748575" cy="1852864"/>
            </a:xfrm>
            <a:prstGeom prst="rect">
              <a:avLst/>
            </a:prstGeom>
          </p:spPr>
        </p:pic>
        <p:grpSp>
          <p:nvGrpSpPr>
            <p:cNvPr id="9" name="Group 8">
              <a:extLst>
                <a:ext uri="{FF2B5EF4-FFF2-40B4-BE49-F238E27FC236}">
                  <a16:creationId xmlns:a16="http://schemas.microsoft.com/office/drawing/2014/main" id="{7C93F4D2-CB9B-93E1-99BC-94C61200762F}"/>
                </a:ext>
              </a:extLst>
            </p:cNvPr>
            <p:cNvGrpSpPr/>
            <p:nvPr/>
          </p:nvGrpSpPr>
          <p:grpSpPr>
            <a:xfrm>
              <a:off x="3232578" y="1947233"/>
              <a:ext cx="8748575" cy="539180"/>
              <a:chOff x="3232578" y="2175836"/>
              <a:chExt cx="8748575" cy="539180"/>
            </a:xfrm>
          </p:grpSpPr>
          <p:pic>
            <p:nvPicPr>
              <p:cNvPr id="2" name="Picture 1">
                <a:extLst>
                  <a:ext uri="{FF2B5EF4-FFF2-40B4-BE49-F238E27FC236}">
                    <a16:creationId xmlns:a16="http://schemas.microsoft.com/office/drawing/2014/main" id="{D803E160-B9E5-7D67-BC20-D6C4354167E8}"/>
                  </a:ext>
                </a:extLst>
              </p:cNvPr>
              <p:cNvPicPr>
                <a:picLocks noChangeAspect="1"/>
              </p:cNvPicPr>
              <p:nvPr/>
            </p:nvPicPr>
            <p:blipFill>
              <a:blip r:embed="rId6"/>
              <a:srcRect t="8798" b="65251"/>
              <a:stretch>
                <a:fillRect/>
              </a:stretch>
            </p:blipFill>
            <p:spPr>
              <a:xfrm>
                <a:off x="3232578" y="2176969"/>
                <a:ext cx="8748575" cy="538047"/>
              </a:xfrm>
              <a:prstGeom prst="rect">
                <a:avLst/>
              </a:prstGeom>
            </p:spPr>
          </p:pic>
          <p:sp>
            <p:nvSpPr>
              <p:cNvPr id="7" name="Rectangle 6">
                <a:extLst>
                  <a:ext uri="{FF2B5EF4-FFF2-40B4-BE49-F238E27FC236}">
                    <a16:creationId xmlns:a16="http://schemas.microsoft.com/office/drawing/2014/main" id="{59034BB8-6EC3-ACD7-D037-6C104395F113}"/>
                  </a:ext>
                </a:extLst>
              </p:cNvPr>
              <p:cNvSpPr/>
              <p:nvPr/>
            </p:nvSpPr>
            <p:spPr>
              <a:xfrm>
                <a:off x="6797842" y="2175836"/>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0" name="Rectangle 9">
              <a:extLst>
                <a:ext uri="{FF2B5EF4-FFF2-40B4-BE49-F238E27FC236}">
                  <a16:creationId xmlns:a16="http://schemas.microsoft.com/office/drawing/2014/main" id="{468D07EF-A433-AE42-AFF7-757DBCB86050}"/>
                </a:ext>
              </a:extLst>
            </p:cNvPr>
            <p:cNvSpPr/>
            <p:nvPr/>
          </p:nvSpPr>
          <p:spPr>
            <a:xfrm>
              <a:off x="7182853" y="4199021"/>
              <a:ext cx="794084" cy="9854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65972910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4734F-DCFD-07EC-CE00-30165FF5369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1537CC2D-FA49-13C7-C993-769D7D70AB20}"/>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6A345FBF-37F3-AE6B-9885-AA8417C1190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E4775F8-0A17-788F-A056-7F217F49CA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084310-EB2A-ADDA-9F75-19C9315CF4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pic>
        <p:nvPicPr>
          <p:cNvPr id="4" name="Picture 3">
            <a:extLst>
              <a:ext uri="{FF2B5EF4-FFF2-40B4-BE49-F238E27FC236}">
                <a16:creationId xmlns:a16="http://schemas.microsoft.com/office/drawing/2014/main" id="{1E5A420C-3650-9D65-3913-B56EE5E74646}"/>
              </a:ext>
            </a:extLst>
          </p:cNvPr>
          <p:cNvPicPr>
            <a:picLocks noChangeAspect="1"/>
          </p:cNvPicPr>
          <p:nvPr/>
        </p:nvPicPr>
        <p:blipFill>
          <a:blip r:embed="rId5">
            <a:extLst>
              <a:ext uri="{28A0092B-C50C-407E-A947-70E740481C1C}">
                <a14:useLocalDpi xmlns:a14="http://schemas.microsoft.com/office/drawing/2010/main" val="0"/>
              </a:ext>
            </a:extLst>
          </a:blip>
          <a:srcRect l="12506" t="46527" r="1341" b="35709"/>
          <a:stretch>
            <a:fillRect/>
          </a:stretch>
        </p:blipFill>
        <p:spPr>
          <a:xfrm>
            <a:off x="2544637" y="1894990"/>
            <a:ext cx="6391776" cy="1353520"/>
          </a:xfrm>
          <a:prstGeom prst="rect">
            <a:avLst/>
          </a:prstGeom>
        </p:spPr>
      </p:pic>
      <p:grpSp>
        <p:nvGrpSpPr>
          <p:cNvPr id="2" name="Group 1">
            <a:extLst>
              <a:ext uri="{FF2B5EF4-FFF2-40B4-BE49-F238E27FC236}">
                <a16:creationId xmlns:a16="http://schemas.microsoft.com/office/drawing/2014/main" id="{2953BB9A-50CF-EC50-E8EF-75921FED88CC}"/>
              </a:ext>
            </a:extLst>
          </p:cNvPr>
          <p:cNvGrpSpPr/>
          <p:nvPr/>
        </p:nvGrpSpPr>
        <p:grpSpPr>
          <a:xfrm>
            <a:off x="2544637" y="1500479"/>
            <a:ext cx="6391776" cy="403535"/>
            <a:chOff x="3465095" y="2323229"/>
            <a:chExt cx="8522368" cy="538047"/>
          </a:xfrm>
        </p:grpSpPr>
        <p:pic>
          <p:nvPicPr>
            <p:cNvPr id="7" name="Picture 6">
              <a:extLst>
                <a:ext uri="{FF2B5EF4-FFF2-40B4-BE49-F238E27FC236}">
                  <a16:creationId xmlns:a16="http://schemas.microsoft.com/office/drawing/2014/main" id="{1BB63DE3-4207-2912-180A-7DDBEC7A064A}"/>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E2C8A72B-6CE8-DA2D-6F05-719065F65D56}"/>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944440126"/>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C6AF5-137D-DC88-9FBE-CB488C33C45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07A644A-72B2-21AE-D062-AAD0D1244F88}"/>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68852F6-3A34-0422-DEC9-2BE73F2A9373}"/>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97A6E328-CAE6-B080-DE9F-C213C2F75E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44092E2-A6CC-5630-46CD-BC55B92866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E249E470-9C36-483A-5BAC-B2E1BFCE7B7D}"/>
              </a:ext>
            </a:extLst>
          </p:cNvPr>
          <p:cNvGrpSpPr/>
          <p:nvPr/>
        </p:nvGrpSpPr>
        <p:grpSpPr>
          <a:xfrm>
            <a:off x="2485603" y="1683358"/>
            <a:ext cx="6512366" cy="1776785"/>
            <a:chOff x="3281100" y="2341509"/>
            <a:chExt cx="8683154" cy="2369047"/>
          </a:xfrm>
        </p:grpSpPr>
        <p:pic>
          <p:nvPicPr>
            <p:cNvPr id="4" name="Picture 3">
              <a:extLst>
                <a:ext uri="{FF2B5EF4-FFF2-40B4-BE49-F238E27FC236}">
                  <a16:creationId xmlns:a16="http://schemas.microsoft.com/office/drawing/2014/main" id="{E9A36F82-DF88-B303-99A0-1EE7BC3C637E}"/>
                </a:ext>
              </a:extLst>
            </p:cNvPr>
            <p:cNvPicPr>
              <a:picLocks noChangeAspect="1"/>
            </p:cNvPicPr>
            <p:nvPr/>
          </p:nvPicPr>
          <p:blipFill>
            <a:blip r:embed="rId5">
              <a:extLst>
                <a:ext uri="{28A0092B-C50C-407E-A947-70E740481C1C}">
                  <a14:useLocalDpi xmlns:a14="http://schemas.microsoft.com/office/drawing/2010/main" val="0"/>
                </a:ext>
              </a:extLst>
            </a:blip>
            <a:srcRect l="12506" t="62975" r="1716" b="19297"/>
            <a:stretch>
              <a:fillRect/>
            </a:stretch>
          </p:blipFill>
          <p:spPr>
            <a:xfrm>
              <a:off x="3281101" y="2867524"/>
              <a:ext cx="8683153" cy="1843032"/>
            </a:xfrm>
            <a:prstGeom prst="rect">
              <a:avLst/>
            </a:prstGeom>
          </p:spPr>
        </p:pic>
        <p:grpSp>
          <p:nvGrpSpPr>
            <p:cNvPr id="2" name="Group 1">
              <a:extLst>
                <a:ext uri="{FF2B5EF4-FFF2-40B4-BE49-F238E27FC236}">
                  <a16:creationId xmlns:a16="http://schemas.microsoft.com/office/drawing/2014/main" id="{D55402DA-B9B8-EDB7-4D6F-A72C9A4C23BF}"/>
                </a:ext>
              </a:extLst>
            </p:cNvPr>
            <p:cNvGrpSpPr/>
            <p:nvPr/>
          </p:nvGrpSpPr>
          <p:grpSpPr>
            <a:xfrm>
              <a:off x="3281100" y="2341509"/>
              <a:ext cx="8683153" cy="538047"/>
              <a:chOff x="3465095" y="2323229"/>
              <a:chExt cx="8522368" cy="538047"/>
            </a:xfrm>
          </p:grpSpPr>
          <p:pic>
            <p:nvPicPr>
              <p:cNvPr id="7" name="Picture 6">
                <a:extLst>
                  <a:ext uri="{FF2B5EF4-FFF2-40B4-BE49-F238E27FC236}">
                    <a16:creationId xmlns:a16="http://schemas.microsoft.com/office/drawing/2014/main" id="{433CC1B6-CEB5-0CE9-7685-15743F1ACB20}"/>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BE717090-2F4F-239B-F3FB-EB81C4666A21}"/>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2967047113"/>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2D3E9-53E9-EBF8-17BC-2665B1D48A18}"/>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B84B498-A2EC-C2FA-86B4-05184AC5BE5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DAB1580-9A4C-B4B7-CDA8-92635FAA83A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938FE21-4D53-6DEE-47B6-F284C988E8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F5D989-B957-A5E7-A462-8B495673B9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9" name="Group 8">
            <a:extLst>
              <a:ext uri="{FF2B5EF4-FFF2-40B4-BE49-F238E27FC236}">
                <a16:creationId xmlns:a16="http://schemas.microsoft.com/office/drawing/2014/main" id="{10552F2A-3122-6049-92D4-19E1940E46B3}"/>
              </a:ext>
            </a:extLst>
          </p:cNvPr>
          <p:cNvGrpSpPr/>
          <p:nvPr/>
        </p:nvGrpSpPr>
        <p:grpSpPr>
          <a:xfrm>
            <a:off x="2458299" y="1666238"/>
            <a:ext cx="6564493" cy="1751928"/>
            <a:chOff x="3344778" y="2165683"/>
            <a:chExt cx="8752657" cy="2335904"/>
          </a:xfrm>
        </p:grpSpPr>
        <p:pic>
          <p:nvPicPr>
            <p:cNvPr id="4" name="Picture 3">
              <a:extLst>
                <a:ext uri="{FF2B5EF4-FFF2-40B4-BE49-F238E27FC236}">
                  <a16:creationId xmlns:a16="http://schemas.microsoft.com/office/drawing/2014/main" id="{A053912F-6C7C-42B1-EAF1-FB977E5B89E2}"/>
                </a:ext>
              </a:extLst>
            </p:cNvPr>
            <p:cNvPicPr>
              <a:picLocks noChangeAspect="1"/>
            </p:cNvPicPr>
            <p:nvPr/>
          </p:nvPicPr>
          <p:blipFill>
            <a:blip r:embed="rId5">
              <a:extLst>
                <a:ext uri="{28A0092B-C50C-407E-A947-70E740481C1C}">
                  <a14:useLocalDpi xmlns:a14="http://schemas.microsoft.com/office/drawing/2010/main" val="0"/>
                </a:ext>
              </a:extLst>
            </a:blip>
            <a:srcRect l="12882" t="80703" r="1341" b="1935"/>
            <a:stretch>
              <a:fillRect/>
            </a:stretch>
          </p:blipFill>
          <p:spPr>
            <a:xfrm>
              <a:off x="3344778" y="2682105"/>
              <a:ext cx="8752657" cy="1819482"/>
            </a:xfrm>
            <a:prstGeom prst="rect">
              <a:avLst/>
            </a:prstGeom>
          </p:spPr>
        </p:pic>
        <p:pic>
          <p:nvPicPr>
            <p:cNvPr id="2" name="Picture 1">
              <a:extLst>
                <a:ext uri="{FF2B5EF4-FFF2-40B4-BE49-F238E27FC236}">
                  <a16:creationId xmlns:a16="http://schemas.microsoft.com/office/drawing/2014/main" id="{83C91AC8-5015-063A-965A-A38C94B21BF1}"/>
                </a:ext>
              </a:extLst>
            </p:cNvPr>
            <p:cNvPicPr>
              <a:picLocks noChangeAspect="1"/>
            </p:cNvPicPr>
            <p:nvPr/>
          </p:nvPicPr>
          <p:blipFill>
            <a:blip r:embed="rId6"/>
            <a:srcRect t="8798" b="65251"/>
            <a:stretch>
              <a:fillRect/>
            </a:stretch>
          </p:blipFill>
          <p:spPr>
            <a:xfrm>
              <a:off x="3344778" y="2172284"/>
              <a:ext cx="8752657" cy="524135"/>
            </a:xfrm>
            <a:prstGeom prst="rect">
              <a:avLst/>
            </a:prstGeom>
          </p:spPr>
        </p:pic>
        <p:sp>
          <p:nvSpPr>
            <p:cNvPr id="7" name="Rectangle 6">
              <a:extLst>
                <a:ext uri="{FF2B5EF4-FFF2-40B4-BE49-F238E27FC236}">
                  <a16:creationId xmlns:a16="http://schemas.microsoft.com/office/drawing/2014/main" id="{81A4EDA2-AD1A-C302-C4DF-2CF184514D72}"/>
                </a:ext>
              </a:extLst>
            </p:cNvPr>
            <p:cNvSpPr/>
            <p:nvPr/>
          </p:nvSpPr>
          <p:spPr>
            <a:xfrm>
              <a:off x="7014411" y="2165683"/>
              <a:ext cx="1323473" cy="529390"/>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3458232178"/>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29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DD3A76-24FE-472B-8301-9BA4D999158E}">
  <ds:schemaRefs>
    <ds:schemaRef ds:uri="http://schemas.microsoft.com/office/2006/documentManagement/types"/>
    <ds:schemaRef ds:uri="http://www.w3.org/XML/1998/namespace"/>
    <ds:schemaRef ds:uri="http://schemas.microsoft.com/office/infopath/2007/PartnerControls"/>
    <ds:schemaRef ds:uri="http://purl.org/dc/elements/1.1/"/>
    <ds:schemaRef ds:uri="842595ed-50a8-4110-8593-08600e5b5513"/>
    <ds:schemaRef ds:uri="http://purl.org/dc/terms/"/>
    <ds:schemaRef ds:uri="http://schemas.microsoft.com/sharepoint/v3"/>
    <ds:schemaRef ds:uri="http://schemas.microsoft.com/office/2006/metadata/properties"/>
    <ds:schemaRef ds:uri="http://schemas.openxmlformats.org/package/2006/metadata/core-properties"/>
    <ds:schemaRef ds:uri="ade7cddc-a987-4561-b3d2-525516dd4d48"/>
    <ds:schemaRef ds:uri="http://purl.org/dc/dcmitype/"/>
  </ds:schemaRefs>
</ds:datastoreItem>
</file>

<file path=customXml/itemProps2.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3.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6129</TotalTime>
  <Words>1320</Words>
  <Application>Microsoft Office PowerPoint</Application>
  <PresentationFormat>On-screen Show (16:9)</PresentationFormat>
  <Paragraphs>292</Paragraphs>
  <Slides>30</Slides>
  <Notes>29</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30</vt:i4>
      </vt:variant>
    </vt:vector>
  </HeadingPairs>
  <TitlesOfParts>
    <vt:vector size="37"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194</cp:revision>
  <dcterms:created xsi:type="dcterms:W3CDTF">2025-02-27T08:22:53Z</dcterms:created>
  <dcterms:modified xsi:type="dcterms:W3CDTF">2026-06-26T11:10:40Z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