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34"/>
  </p:notesMasterIdLst>
  <p:sldIdLst>
    <p:sldId id="1824" r:id="rId6"/>
    <p:sldId id="1783" r:id="rId7"/>
    <p:sldId id="1785" r:id="rId8"/>
    <p:sldId id="1784" r:id="rId9"/>
    <p:sldId id="1787" r:id="rId10"/>
    <p:sldId id="291" r:id="rId11"/>
    <p:sldId id="1799" r:id="rId12"/>
    <p:sldId id="280" r:id="rId13"/>
    <p:sldId id="282" r:id="rId14"/>
    <p:sldId id="306" r:id="rId15"/>
    <p:sldId id="1791" r:id="rId16"/>
    <p:sldId id="1778" r:id="rId17"/>
    <p:sldId id="1788" r:id="rId18"/>
    <p:sldId id="324" r:id="rId19"/>
    <p:sldId id="1825" r:id="rId20"/>
    <p:sldId id="1823" r:id="rId21"/>
    <p:sldId id="1793" r:id="rId22"/>
    <p:sldId id="283" r:id="rId23"/>
    <p:sldId id="284" r:id="rId24"/>
    <p:sldId id="323" r:id="rId25"/>
    <p:sldId id="296" r:id="rId26"/>
    <p:sldId id="1805" r:id="rId27"/>
    <p:sldId id="1816" r:id="rId28"/>
    <p:sldId id="1817" r:id="rId29"/>
    <p:sldId id="1818" r:id="rId30"/>
    <p:sldId id="1819" r:id="rId31"/>
    <p:sldId id="1820" r:id="rId32"/>
    <p:sldId id="1806" r:id="rId33"/>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5A6D"/>
    <a:srgbClr val="E6B976"/>
    <a:srgbClr val="4472C4"/>
    <a:srgbClr val="428E74"/>
    <a:srgbClr val="FFD95E"/>
    <a:srgbClr val="D4E0EC"/>
    <a:srgbClr val="FFCBAB"/>
    <a:srgbClr val="F35B78"/>
    <a:srgbClr val="34374A"/>
    <a:srgbClr val="FFD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9C05FF-FE97-4565-8612-B381F845C1C5}" v="28" dt="2026-09-18T10:42:19.7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146" d="100"/>
          <a:sy n="146" d="100"/>
        </p:scale>
        <p:origin x="45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18/09/2026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dirty="0"/>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dirty="0"/>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dirty="0"/>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dirty="0"/>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dirty="0"/>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dirty="0"/>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dirty="0"/>
          </a:p>
        </p:txBody>
      </p:sp>
    </p:spTree>
    <p:extLst>
      <p:ext uri="{BB962C8B-B14F-4D97-AF65-F5344CB8AC3E}">
        <p14:creationId xmlns:p14="http://schemas.microsoft.com/office/powerpoint/2010/main" val="1441519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dirty="0"/>
          </a:p>
        </p:txBody>
      </p:sp>
    </p:spTree>
    <p:extLst>
      <p:ext uri="{BB962C8B-B14F-4D97-AF65-F5344CB8AC3E}">
        <p14:creationId xmlns:p14="http://schemas.microsoft.com/office/powerpoint/2010/main" val="408237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dirty="0"/>
          </a:p>
        </p:txBody>
      </p:sp>
    </p:spTree>
    <p:extLst>
      <p:ext uri="{BB962C8B-B14F-4D97-AF65-F5344CB8AC3E}">
        <p14:creationId xmlns:p14="http://schemas.microsoft.com/office/powerpoint/2010/main" val="40079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dirty="0"/>
          </a:p>
        </p:txBody>
      </p:sp>
    </p:spTree>
    <p:extLst>
      <p:ext uri="{BB962C8B-B14F-4D97-AF65-F5344CB8AC3E}">
        <p14:creationId xmlns:p14="http://schemas.microsoft.com/office/powerpoint/2010/main" val="480998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dirty="0"/>
          </a:p>
        </p:txBody>
      </p:sp>
    </p:spTree>
    <p:extLst>
      <p:ext uri="{BB962C8B-B14F-4D97-AF65-F5344CB8AC3E}">
        <p14:creationId xmlns:p14="http://schemas.microsoft.com/office/powerpoint/2010/main" val="2778246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dirty="0"/>
          </a:p>
        </p:txBody>
      </p:sp>
    </p:spTree>
    <p:extLst>
      <p:ext uri="{BB962C8B-B14F-4D97-AF65-F5344CB8AC3E}">
        <p14:creationId xmlns:p14="http://schemas.microsoft.com/office/powerpoint/2010/main" val="924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08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16</a:t>
            </a:fld>
            <a:endParaRPr lang="en-GB" dirty="0"/>
          </a:p>
        </p:txBody>
      </p:sp>
    </p:spTree>
    <p:extLst>
      <p:ext uri="{BB962C8B-B14F-4D97-AF65-F5344CB8AC3E}">
        <p14:creationId xmlns:p14="http://schemas.microsoft.com/office/powerpoint/2010/main" val="2378428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dirty="0"/>
          </a:p>
        </p:txBody>
      </p:sp>
    </p:spTree>
    <p:extLst>
      <p:ext uri="{BB962C8B-B14F-4D97-AF65-F5344CB8AC3E}">
        <p14:creationId xmlns:p14="http://schemas.microsoft.com/office/powerpoint/2010/main" val="15405671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18</a:t>
            </a:fld>
            <a:endParaRPr lang="en-GB" dirty="0"/>
          </a:p>
        </p:txBody>
      </p:sp>
    </p:spTree>
    <p:extLst>
      <p:ext uri="{BB962C8B-B14F-4D97-AF65-F5344CB8AC3E}">
        <p14:creationId xmlns:p14="http://schemas.microsoft.com/office/powerpoint/2010/main" val="27339063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dirty="0"/>
          </a:p>
        </p:txBody>
      </p:sp>
    </p:spTree>
    <p:extLst>
      <p:ext uri="{BB962C8B-B14F-4D97-AF65-F5344CB8AC3E}">
        <p14:creationId xmlns:p14="http://schemas.microsoft.com/office/powerpoint/2010/main" val="4041624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dirty="0"/>
          </a:p>
        </p:txBody>
      </p:sp>
    </p:spTree>
    <p:extLst>
      <p:ext uri="{BB962C8B-B14F-4D97-AF65-F5344CB8AC3E}">
        <p14:creationId xmlns:p14="http://schemas.microsoft.com/office/powerpoint/2010/main" val="15534711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dirty="0"/>
          </a:p>
        </p:txBody>
      </p:sp>
    </p:spTree>
    <p:extLst>
      <p:ext uri="{BB962C8B-B14F-4D97-AF65-F5344CB8AC3E}">
        <p14:creationId xmlns:p14="http://schemas.microsoft.com/office/powerpoint/2010/main" val="42877223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34ACC-2886-D00F-D39B-F3F76DB552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CD7DA-8F05-8F90-BC79-0DAC2EC9B4E0}"/>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3A96FB45-BC7E-E029-AFB2-FB10A06FB75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1C0A0A5-5B8C-ABBB-A783-4DEB65ECFBE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32630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BC714-03BC-7935-62E1-DEBD4BB05D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B3C30-45D0-1337-1355-1ED8416CBCDB}"/>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1405650-741D-091C-8247-644101C867B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464C1CC-5FC0-604A-F47A-5C3F922F15E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1438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CC6E3-3A63-2F72-F8F9-9D9BAFFC6E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5AB6AB-8D4C-78CD-F2F9-92D2381B6426}"/>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3390B95-E1A2-D653-3C84-9EE67EC1BD2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5FE501-9570-92B0-BB14-758AA98F311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9455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2B893-044D-F1C8-C666-EEF553D205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937D1-1566-23C4-D3C1-226894B02D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44318D6-BB85-16D3-D96F-DEBE535C5D0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85E1D90-1AFC-3913-928D-CC5E7689DD1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92322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4FD33-BB3F-3F6A-921F-AA252DADC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B96A16-6803-8F5A-0E28-5427712DAC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4F44679C-53E9-4D34-25BF-44B3E33F2A6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39693D2-F614-9D17-3430-BBA0A36B7CC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8433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874E-2047-FA02-4878-470C7CFF67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82BA4F-BBC6-CA8F-8BF6-350228C436F5}"/>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6369A53-0D0D-D5CE-8522-468721AF345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A215E75-CC96-5ED9-0922-C0EB2D516BB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19224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7161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5822281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7554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6293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08673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11837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48367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6739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8083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7176227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hyperlink" Target="https://www.southdartmoor.devon.sch.uk/page/?title=Medical+Team&amp;pid=30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10.xml"/><Relationship Id="rId5" Type="http://schemas.openxmlformats.org/officeDocument/2006/relationships/image" Target="../media/image19.pn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10.xml"/><Relationship Id="rId5" Type="http://schemas.openxmlformats.org/officeDocument/2006/relationships/image" Target="../media/image19.pn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667290579"/>
              </p:ext>
            </p:extLst>
          </p:nvPr>
        </p:nvGraphicFramePr>
        <p:xfrm>
          <a:off x="2568387" y="1217163"/>
          <a:ext cx="6352397" cy="2715914"/>
        </p:xfrm>
        <a:graphic>
          <a:graphicData uri="http://schemas.openxmlformats.org/drawingml/2006/table">
            <a:tbl>
              <a:tblPr firstRow="1" bandRow="1">
                <a:tableStyleId>{5C22544A-7EE6-4342-B048-85BDC9FD1C3A}</a:tableStyleId>
              </a:tblPr>
              <a:tblGrid>
                <a:gridCol w="1109533">
                  <a:extLst>
                    <a:ext uri="{9D8B030D-6E8A-4147-A177-3AD203B41FA5}">
                      <a16:colId xmlns:a16="http://schemas.microsoft.com/office/drawing/2014/main" val="733777796"/>
                    </a:ext>
                  </a:extLst>
                </a:gridCol>
                <a:gridCol w="2594750">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mn-lt"/>
                          <a:ea typeface="+mn-ea"/>
                          <a:cs typeface="+mn-cs"/>
                        </a:rPr>
                        <a:t>CRICKET CLUB </a:t>
                      </a:r>
                      <a:r>
                        <a:rPr lang="en-GB" sz="1000" b="1" kern="1200" dirty="0">
                          <a:solidFill>
                            <a:schemeClr val="tx1"/>
                          </a:solidFill>
                          <a:effectLst/>
                          <a:latin typeface="+mn-lt"/>
                          <a:ea typeface="+mn-ea"/>
                          <a:cs typeface="+mn-cs"/>
                        </a:rPr>
                        <a:t>(Sports Hall) - </a:t>
                      </a:r>
                      <a:r>
                        <a:rPr lang="en-GB" sz="1000" b="0" kern="1200" dirty="0">
                          <a:solidFill>
                            <a:schemeClr val="tx1"/>
                          </a:solidFill>
                          <a:effectLst/>
                          <a:latin typeface="+mn-lt"/>
                          <a:ea typeface="+mn-ea"/>
                          <a:cs typeface="+mn-cs"/>
                        </a:rPr>
                        <a:t>SIXTHFORM ONLY.</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D95E"/>
                    </a:solidFill>
                  </a:tcPr>
                </a:tc>
                <a:extLst>
                  <a:ext uri="{0D108BD9-81ED-4DB2-BD59-A6C34878D82A}">
                    <a16:rowId xmlns:a16="http://schemas.microsoft.com/office/drawing/2014/main" val="3319543453"/>
                  </a:ext>
                </a:extLst>
              </a:tr>
              <a:tr h="993702">
                <a:tc>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 </a:t>
                      </a:r>
                      <a:r>
                        <a:rPr kumimoji="0" lang="en-GB" sz="1000" b="0" i="0" u="none" strike="noStrike" kern="1200" cap="none" spc="0" normalizeH="0" baseline="0" noProof="0" dirty="0">
                          <a:ln>
                            <a:noFill/>
                          </a:ln>
                          <a:solidFill>
                            <a:srgbClr val="34374A"/>
                          </a:solidFill>
                          <a:effectLst/>
                          <a:uLnTx/>
                          <a:uFillTx/>
                          <a:latin typeface="+mn-lt"/>
                          <a:ea typeface="+mn-ea"/>
                          <a:cs typeface="+mn-cs"/>
                        </a:rPr>
                        <a:t>Year 7, 8 and 9 in DA1.</a:t>
                      </a:r>
                      <a:endParaRPr kumimoji="0" lang="en-GB" sz="11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Girls Only Cricket </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GCSE PE Support </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Year 11 Only.</a:t>
                      </a:r>
                      <a:endParaRPr lang="en-GB" sz="1000" b="1" kern="1200" dirty="0">
                        <a:solidFill>
                          <a:srgbClr val="34374A"/>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endParaRPr lang="en-GB" dirty="0"/>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96851">
                <a:tc rowSpan="2">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Year 10 Band </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MU2.</a:t>
                      </a:r>
                      <a:endParaRPr lang="en-GB" sz="1000" b="1" kern="1200" dirty="0">
                        <a:solidFill>
                          <a:srgbClr val="34374A"/>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rowSpan="2">
                  <a:txBody>
                    <a:bodyPr/>
                    <a:lstStyle/>
                    <a:p>
                      <a:endParaRPr lang="en-GB" dirty="0"/>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52523311"/>
                  </a:ext>
                </a:extLst>
              </a:tr>
              <a:tr h="496851">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Drama Club </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DR2.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vMerge="1">
                  <a:txBody>
                    <a:bodyPr/>
                    <a:lstStyle/>
                    <a:p>
                      <a:endParaRPr lang="en-GB"/>
                    </a:p>
                  </a:txBody>
                  <a:tcPr/>
                </a:tc>
                <a:extLst>
                  <a:ext uri="{0D108BD9-81ED-4DB2-BD59-A6C34878D82A}">
                    <a16:rowId xmlns:a16="http://schemas.microsoft.com/office/drawing/2014/main" val="252607006"/>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srgbClr val="34374A"/>
                </a:solidFill>
                <a:effectLst/>
                <a:uLnTx/>
                <a:uFillTx/>
                <a:latin typeface="Calibri" panose="020F0502020204030204"/>
                <a:ea typeface="+mn-ea"/>
                <a:cs typeface="Calibri" panose="020F0502020204030204" pitchFamily="34" charset="0"/>
              </a:rPr>
              <a:t>What’s on this week?</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pitchFamily="34" charset="0"/>
                <a:ea typeface="+mn-ea"/>
                <a:cs typeface="Calibri" panose="020F0502020204030204" pitchFamily="34" charset="0"/>
              </a:rPr>
              <a:t>Clubs Timetable - Monday</a:t>
            </a:r>
            <a:endParaRPr kumimoji="0" lang="en-GB" sz="2400" b="0" i="0" u="none" strike="noStrike" kern="1200" cap="none" spc="0" normalizeH="0" baseline="0" noProof="0" dirty="0">
              <a:ln>
                <a:noFill/>
              </a:ln>
              <a:solidFill>
                <a:srgbClr val="34374A"/>
              </a:solidFill>
              <a:effectLst/>
              <a:uLnTx/>
              <a:uFillTx/>
              <a:latin typeface="Century Gothic" panose="020B0502020202020204" pitchFamily="34" charset="0"/>
              <a:ea typeface="+mn-ea"/>
              <a:cs typeface="+mn-cs"/>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marL="0" marR="0" lvl="0" indent="0" algn="ctr" defTabSz="457200" rtl="0" eaLnBrk="1" fontAlgn="auto" latinLnBrk="0" hangingPunct="1">
              <a:lnSpc>
                <a:spcPct val="100000"/>
              </a:lnSpc>
              <a:spcBef>
                <a:spcPts val="0"/>
              </a:spcBef>
              <a:spcAft>
                <a:spcPts val="1200"/>
              </a:spcAft>
              <a:buClrTx/>
              <a:buSzTx/>
              <a:buFontTx/>
              <a:buNone/>
              <a:tabLst/>
              <a:defRPr/>
            </a:pPr>
            <a:r>
              <a:rPr lang="en-GB" sz="1600" dirty="0">
                <a:solidFill>
                  <a:prstClr val="white"/>
                </a:solidFill>
                <a:latin typeface="Century Gothic" panose="020B0502020202020204" pitchFamily="34" charset="0"/>
              </a:rPr>
              <a:t>21</a:t>
            </a:r>
            <a:r>
              <a:rPr kumimoji="0" lang="en-GB" sz="16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 September 2026</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WEEK B</a:t>
            </a:r>
            <a:endParaRPr kumimoji="0" lang="en-GB" sz="20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7030054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610288814"/>
              </p:ext>
            </p:extLst>
          </p:nvPr>
        </p:nvGraphicFramePr>
        <p:xfrm>
          <a:off x="2557207" y="1198199"/>
          <a:ext cx="6362902" cy="3314700"/>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Sports Hall.</a:t>
                      </a:r>
                      <a:endParaRPr kumimoji="0" lang="en-GB" sz="1200" b="0"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CNAT Sports Studies Revision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11. Only. </a:t>
                      </a:r>
                      <a:endParaRPr kumimoji="0" lang="en-GB" sz="1200" b="0"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Boys Only in The Space.</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0">
                <a:tc>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a:t>
                      </a:r>
                      <a:r>
                        <a:rPr kumimoji="0" lang="en-GB" sz="1000" b="1" i="0" u="none" strike="noStrike" kern="1200" cap="none" spc="0" normalizeH="0" baseline="0" noProof="0" dirty="0">
                          <a:ln>
                            <a:noFill/>
                          </a:ln>
                          <a:solidFill>
                            <a:srgbClr val="34374A"/>
                          </a:solidFill>
                          <a:effectLst/>
                          <a:uLnTx/>
                          <a:uFillTx/>
                          <a:latin typeface="+mn-lt"/>
                          <a:ea typeface="+mn-ea"/>
                          <a:cs typeface="+mn-cs"/>
                        </a:rPr>
                        <a:t>(Week A)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Table Tennis </a:t>
                      </a:r>
                      <a:r>
                        <a:rPr kumimoji="0" lang="en-GB" sz="1000" b="1" i="0" u="none" strike="noStrike" kern="1200" cap="none" spc="0" normalizeH="0" baseline="0" noProof="0" dirty="0">
                          <a:ln>
                            <a:noFill/>
                          </a:ln>
                          <a:solidFill>
                            <a:srgbClr val="34374A"/>
                          </a:solidFill>
                          <a:effectLst/>
                          <a:uLnTx/>
                          <a:uFillTx/>
                          <a:latin typeface="+mn-lt"/>
                          <a:ea typeface="+mn-ea"/>
                          <a:cs typeface="+mn-cs"/>
                        </a:rPr>
                        <a:t>(Week 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11 in the Gymnasium. </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endParaRPr kumimoji="0" lang="en-GB" sz="9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75655011"/>
                  </a:ext>
                </a:extLst>
              </a:tr>
              <a:tr h="792480">
                <a:tc>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900" b="0" i="0" u="none" strike="noStrike" kern="1200" cap="none" spc="0" normalizeH="0" baseline="0" noProof="0" dirty="0">
                          <a:ln>
                            <a:noFill/>
                          </a:ln>
                          <a:solidFill>
                            <a:srgbClr val="34374A"/>
                          </a:solidFill>
                          <a:effectLst/>
                          <a:uLnTx/>
                          <a:uFillTx/>
                          <a:latin typeface="+mn-lt"/>
                          <a:ea typeface="+mn-ea"/>
                          <a:cs typeface="+mn-cs"/>
                        </a:rPr>
                        <a:t>-</a:t>
                      </a:r>
                      <a:r>
                        <a:rPr kumimoji="0" lang="en-GB" sz="900" b="1" i="0" u="none" strike="noStrike" kern="1200" cap="none" spc="0" normalizeH="0" baseline="0" noProof="0" dirty="0">
                          <a:ln>
                            <a:noFill/>
                          </a:ln>
                          <a:solidFill>
                            <a:srgbClr val="34374A"/>
                          </a:solidFill>
                          <a:effectLst/>
                          <a:uLnTx/>
                          <a:uFillTx/>
                          <a:latin typeface="+mn-lt"/>
                          <a:ea typeface="+mn-ea"/>
                          <a:cs typeface="+mn-cs"/>
                        </a:rPr>
                        <a:t> </a:t>
                      </a:r>
                      <a:r>
                        <a:rPr kumimoji="0" lang="en-GB" sz="900" b="0" i="0" u="none" strike="noStrike" kern="1200" cap="none" spc="0" normalizeH="0" baseline="0" noProof="0" dirty="0">
                          <a:ln>
                            <a:noFill/>
                          </a:ln>
                          <a:solidFill>
                            <a:srgbClr val="34374A"/>
                          </a:solidFill>
                          <a:effectLst/>
                          <a:uLnTx/>
                          <a:uFillTx/>
                          <a:latin typeface="+mn-lt"/>
                          <a:ea typeface="+mn-ea"/>
                          <a:cs typeface="+mn-cs"/>
                        </a:rPr>
                        <a:t>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8 Band </a:t>
                      </a:r>
                      <a:r>
                        <a:rPr kumimoji="0" lang="en-GB" sz="900" b="0" i="0" u="none" strike="noStrike" kern="1200" cap="none" spc="0" normalizeH="0" baseline="0" noProof="0" dirty="0">
                          <a:ln>
                            <a:noFill/>
                          </a:ln>
                          <a:solidFill>
                            <a:srgbClr val="34374A"/>
                          </a:solidFill>
                          <a:effectLst/>
                          <a:uLnTx/>
                          <a:uFillTx/>
                          <a:latin typeface="+mn-lt"/>
                          <a:ea typeface="+mn-ea"/>
                          <a:cs typeface="+mn-cs"/>
                        </a:rPr>
                        <a:t>- MU2.</a:t>
                      </a:r>
                      <a:endParaRPr kumimoji="0" lang="en-GB" sz="9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accent2">
                        <a:lumMod val="60000"/>
                        <a:lumOff val="4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Sixth Form Band/WWRY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4141425812"/>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227917078"/>
              </p:ext>
            </p:extLst>
          </p:nvPr>
        </p:nvGraphicFramePr>
        <p:xfrm>
          <a:off x="2555850" y="1198199"/>
          <a:ext cx="6365617" cy="2769794"/>
        </p:xfrm>
        <a:graphic>
          <a:graphicData uri="http://schemas.openxmlformats.org/drawingml/2006/table">
            <a:tbl>
              <a:tblPr firstRow="1" bandRow="1">
                <a:tableStyleId>{5C22544A-7EE6-4342-B048-85BDC9FD1C3A}</a:tableStyleId>
              </a:tblPr>
              <a:tblGrid>
                <a:gridCol w="1142390">
                  <a:extLst>
                    <a:ext uri="{9D8B030D-6E8A-4147-A177-3AD203B41FA5}">
                      <a16:colId xmlns:a16="http://schemas.microsoft.com/office/drawing/2014/main" val="733777796"/>
                    </a:ext>
                  </a:extLst>
                </a:gridCol>
                <a:gridCol w="2370667">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Rugby Club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on the Front Field.</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Astro.</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Boys Dance Project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from </a:t>
                      </a:r>
                      <a:r>
                        <a:rPr kumimoji="0" lang="en-GB" sz="1000" b="0" i="0" u="sng" strike="noStrike" kern="1200" cap="none" spc="0" normalizeH="0" baseline="0" noProof="0" dirty="0">
                          <a:ln>
                            <a:noFill/>
                          </a:ln>
                          <a:solidFill>
                            <a:srgbClr val="34374A"/>
                          </a:solidFill>
                          <a:effectLst/>
                          <a:uLnTx/>
                          <a:uFillTx/>
                          <a:latin typeface="+mn-lt"/>
                          <a:ea typeface="+mn-ea"/>
                          <a:cs typeface="+mn-cs"/>
                        </a:rPr>
                        <a:t>4.00 pm until 5.00 pm. </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11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MU2.</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WWRY Full Cast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School Hall.</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3839110423"/>
                  </a:ext>
                </a:extLst>
              </a:tr>
              <a:tr h="417421">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Cricket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srgbClr val="34374A"/>
                          </a:solidFill>
                          <a:effectLst/>
                          <a:uLnTx/>
                          <a:uFillTx/>
                          <a:latin typeface="+mn-lt"/>
                          <a:ea typeface="+mn-ea"/>
                          <a:cs typeface="+mn-cs"/>
                        </a:rPr>
                        <a:t>NO 4G PITCH BALL GAMES</a:t>
                      </a:r>
                      <a:r>
                        <a:rPr kumimoji="0" lang="en-GB" sz="1000" b="1" i="0" u="none" strike="noStrike" kern="1200" cap="none" spc="0" normalizeH="0" baseline="0" noProof="0" dirty="0">
                          <a:ln>
                            <a:noFill/>
                          </a:ln>
                          <a:solidFill>
                            <a:srgbClr val="34374A"/>
                          </a:solidFill>
                          <a:effectLst/>
                          <a:uLnTx/>
                          <a:uFillTx/>
                          <a:latin typeface="+mn-lt"/>
                          <a:ea typeface="+mn-ea"/>
                          <a:cs typeface="+mn-cs"/>
                        </a:rPr>
                        <a:t>.</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7964588"/>
                  </a:ext>
                </a:extLst>
              </a:tr>
              <a:tr h="45457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5976763"/>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973927158"/>
              </p:ext>
            </p:extLst>
          </p:nvPr>
        </p:nvGraphicFramePr>
        <p:xfrm>
          <a:off x="2568387" y="1198199"/>
          <a:ext cx="6340362" cy="2341955"/>
        </p:xfrm>
        <a:graphic>
          <a:graphicData uri="http://schemas.openxmlformats.org/drawingml/2006/table">
            <a:tbl>
              <a:tblPr firstRow="1" bandRow="1">
                <a:tableStyleId>{5C22544A-7EE6-4342-B048-85BDC9FD1C3A}</a:tableStyleId>
              </a:tblPr>
              <a:tblGrid>
                <a:gridCol w="1152997">
                  <a:extLst>
                    <a:ext uri="{9D8B030D-6E8A-4147-A177-3AD203B41FA5}">
                      <a16:colId xmlns:a16="http://schemas.microsoft.com/office/drawing/2014/main" val="733777796"/>
                    </a:ext>
                  </a:extLst>
                </a:gridCol>
                <a:gridCol w="2593644">
                  <a:extLst>
                    <a:ext uri="{9D8B030D-6E8A-4147-A177-3AD203B41FA5}">
                      <a16:colId xmlns:a16="http://schemas.microsoft.com/office/drawing/2014/main" val="3101709388"/>
                    </a:ext>
                  </a:extLst>
                </a:gridCol>
                <a:gridCol w="2593721">
                  <a:extLst>
                    <a:ext uri="{9D8B030D-6E8A-4147-A177-3AD203B41FA5}">
                      <a16:colId xmlns:a16="http://schemas.microsoft.com/office/drawing/2014/main" val="3037278782"/>
                    </a:ext>
                  </a:extLst>
                </a:gridCol>
              </a:tblGrid>
              <a:tr h="351974">
                <a:tc>
                  <a:txBody>
                    <a:bodyPr/>
                    <a:lstStyle/>
                    <a:p>
                      <a:r>
                        <a:rPr lang="en-GB" dirty="0"/>
                        <a:t>BREAK 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Pickleball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Sports Hall. </a:t>
                      </a: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t>
                      </a:r>
                      <a:r>
                        <a:rPr kumimoji="0" lang="en-GB" sz="1000" b="1" i="0" u="none" strike="noStrike" kern="1200" cap="none" spc="0" normalizeH="0" baseline="0" noProof="0" dirty="0">
                          <a:ln>
                            <a:noFill/>
                          </a:ln>
                          <a:solidFill>
                            <a:srgbClr val="34374A"/>
                          </a:solidFill>
                          <a:effectLst/>
                          <a:uLnTx/>
                          <a:uFillTx/>
                          <a:latin typeface="+mn-lt"/>
                          <a:ea typeface="+mn-ea"/>
                          <a:cs typeface="+mn-cs"/>
                        </a:rPr>
                        <a:t>GIRLS ONLY </a:t>
                      </a:r>
                      <a:r>
                        <a:rPr kumimoji="0" lang="en-GB" sz="1000" b="0" i="0" u="none" strike="noStrike" kern="1200" cap="none" spc="0" normalizeH="0" baseline="0" noProof="0" dirty="0">
                          <a:ln>
                            <a:noFill/>
                          </a:ln>
                          <a:solidFill>
                            <a:srgbClr val="34374A"/>
                          </a:solidFill>
                          <a:effectLst/>
                          <a:uLnTx/>
                          <a:uFillTx/>
                          <a:latin typeface="+mn-lt"/>
                          <a:ea typeface="+mn-ea"/>
                          <a:cs typeface="+mn-cs"/>
                        </a:rPr>
                        <a:t>in the Sports Hall.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2">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Sixth Form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Fitness Suite.</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Music Centre </a:t>
                      </a:r>
                      <a:r>
                        <a:rPr kumimoji="0" lang="en-GB" sz="1000" b="0" i="0" u="none" strike="noStrike" kern="1200" cap="none" spc="0" normalizeH="0" baseline="0" noProof="0" dirty="0">
                          <a:ln>
                            <a:noFill/>
                          </a:ln>
                          <a:solidFill>
                            <a:srgbClr val="34374A"/>
                          </a:solidFill>
                          <a:effectLst/>
                          <a:uLnTx/>
                          <a:uFillTx/>
                          <a:latin typeface="+mn-lt"/>
                          <a:ea typeface="+mn-ea"/>
                          <a:cs typeface="+mn-cs"/>
                        </a:rPr>
                        <a:t>- MU2.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27296102"/>
                  </a:ext>
                </a:extLst>
              </a:tr>
              <a:tr h="587901">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Choir</a:t>
                      </a:r>
                      <a:r>
                        <a:rPr kumimoji="0" lang="en-GB" sz="1050" b="1" i="0" u="none" strike="noStrike" kern="1200" cap="none" spc="0" normalizeH="0" baseline="0" noProof="0" dirty="0">
                          <a:ln>
                            <a:noFill/>
                          </a:ln>
                          <a:solidFill>
                            <a:srgbClr val="34374A"/>
                          </a:solidFill>
                          <a:effectLst/>
                          <a:uLnTx/>
                          <a:uFillTx/>
                          <a:latin typeface="+mn-lt"/>
                          <a:ea typeface="+mn-ea"/>
                          <a:cs typeface="+mn-cs"/>
                        </a:rPr>
                        <a:t> </a:t>
                      </a:r>
                      <a:r>
                        <a:rPr kumimoji="0" lang="en-GB" sz="1050" b="0" i="0" u="none" strike="noStrike" kern="1200" cap="none" spc="0" normalizeH="0" baseline="0" noProof="0" dirty="0">
                          <a:ln>
                            <a:noFill/>
                          </a:ln>
                          <a:solidFill>
                            <a:srgbClr val="34374A"/>
                          </a:solidFill>
                          <a:effectLst/>
                          <a:uLnTx/>
                          <a:uFillTx/>
                          <a:latin typeface="+mn-lt"/>
                          <a:ea typeface="+mn-ea"/>
                          <a:cs typeface="+mn-cs"/>
                        </a:rPr>
                        <a:t>-</a:t>
                      </a:r>
                      <a:r>
                        <a:rPr kumimoji="0" lang="en-GB" sz="105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endParaRPr kumimoji="0" lang="en-GB" sz="105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tc>
                  <a:txBody>
                    <a:bodyPr/>
                    <a:lstStyle/>
                    <a:p>
                      <a:endParaRPr lang="en-GB" dirty="0"/>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68881558"/>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713672722"/>
              </p:ext>
            </p:extLst>
          </p:nvPr>
        </p:nvGraphicFramePr>
        <p:xfrm>
          <a:off x="2562037" y="1204291"/>
          <a:ext cx="6353242" cy="2308862"/>
        </p:xfrm>
        <a:graphic>
          <a:graphicData uri="http://schemas.openxmlformats.org/drawingml/2006/table">
            <a:tbl>
              <a:tblPr firstRow="1" bandRow="1">
                <a:tableStyleId>{5C22544A-7EE6-4342-B048-85BDC9FD1C3A}</a:tableStyleId>
              </a:tblPr>
              <a:tblGrid>
                <a:gridCol w="1109110">
                  <a:extLst>
                    <a:ext uri="{9D8B030D-6E8A-4147-A177-3AD203B41FA5}">
                      <a16:colId xmlns:a16="http://schemas.microsoft.com/office/drawing/2014/main" val="733777796"/>
                    </a:ext>
                  </a:extLst>
                </a:gridCol>
                <a:gridCol w="2594532">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792481">
                <a:tc>
                  <a:txBody>
                    <a:bodyPr/>
                    <a:lstStyle/>
                    <a:p>
                      <a:endParaRPr lang="en-GB" dirty="0">
                        <a:solidFill>
                          <a:srgbClr val="34374A"/>
                        </a:solidFill>
                      </a:endParaRPr>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rgbClr val="34374A"/>
                          </a:solidFill>
                          <a:effectLst/>
                          <a:latin typeface="+mn-lt"/>
                          <a:ea typeface="+mn-ea"/>
                          <a:cs typeface="+mn-cs"/>
                        </a:rPr>
                        <a:t>Ball Games</a:t>
                      </a:r>
                      <a:r>
                        <a:rPr lang="en-GB" sz="1200" kern="1200" dirty="0">
                          <a:solidFill>
                            <a:srgbClr val="34374A"/>
                          </a:solidFill>
                          <a:effectLst/>
                          <a:latin typeface="+mn-lt"/>
                          <a:ea typeface="+mn-ea"/>
                          <a:cs typeface="+mn-cs"/>
                        </a:rPr>
                        <a:t> </a:t>
                      </a:r>
                      <a:r>
                        <a:rPr lang="en-GB" sz="1000" kern="1200" dirty="0">
                          <a:solidFill>
                            <a:srgbClr val="34374A"/>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792481">
                <a:tc>
                  <a:txBody>
                    <a:bodyPr/>
                    <a:lstStyle/>
                    <a:p>
                      <a:endParaRPr lang="en-GB" dirty="0">
                        <a:solidFill>
                          <a:srgbClr val="34374A"/>
                        </a:solidFill>
                      </a:endParaRPr>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Orchestra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9 Band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endParaRPr kumimoji="0" lang="en-GB" sz="1200" b="0" i="0" u="none" strike="noStrike" kern="1200" cap="none" spc="0" normalizeH="0" baseline="0" noProof="0" dirty="0">
                        <a:ln>
                          <a:noFill/>
                        </a:ln>
                        <a:solidFill>
                          <a:srgbClr val="34374A"/>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59598360"/>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2263801229"/>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Gym</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all/JMB Up</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Sixth Form</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JMB Down.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a:effectLst>
            <a:glow rad="1397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4964899" y="2434454"/>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MLS and KDM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98.57%</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2725011" y="2104963"/>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lang="en-GB" sz="1600" b="1" dirty="0">
                <a:solidFill>
                  <a:srgbClr val="10253F"/>
                </a:solidFill>
                <a:latin typeface="Calibri"/>
                <a:ea typeface="Calibri" panose="020F0502020204030204" pitchFamily="34" charset="0"/>
                <a:cs typeface="Times New Roman"/>
              </a:rPr>
              <a:t>SJM</a:t>
            </a:r>
            <a:endPar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98.65%</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5494" y="1839318"/>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RJP</a:t>
            </a:r>
          </a:p>
          <a:p>
            <a:pPr marL="0" marR="0" lvl="0" indent="0" algn="ctr" defTabSz="457200" rtl="0" eaLnBrk="1" fontAlgn="auto" latinLnBrk="0" hangingPunct="1">
              <a:lnSpc>
                <a:spcPts val="148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99.31%</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Rectangle 1">
            <a:extLst>
              <a:ext uri="{FF2B5EF4-FFF2-40B4-BE49-F238E27FC236}">
                <a16:creationId xmlns:a16="http://schemas.microsoft.com/office/drawing/2014/main" id="{96691AEC-9E8A-26CF-BAAD-61912679786B}"/>
              </a:ext>
            </a:extLst>
          </p:cNvPr>
          <p:cNvSpPr/>
          <p:nvPr/>
        </p:nvSpPr>
        <p:spPr>
          <a:xfrm>
            <a:off x="4689744" y="843558"/>
            <a:ext cx="1081882" cy="1387914"/>
          </a:xfrm>
          <a:prstGeom prst="rect">
            <a:avLst/>
          </a:prstGeom>
          <a:solidFill>
            <a:srgbClr val="FFD95E"/>
          </a:solidFill>
          <a:ln>
            <a:solidFill>
              <a:srgbClr val="FFD9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6303672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4">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
        <p:nvSpPr>
          <p:cNvPr id="3" name="Rectangle 2">
            <a:extLst>
              <a:ext uri="{FF2B5EF4-FFF2-40B4-BE49-F238E27FC236}">
                <a16:creationId xmlns:a16="http://schemas.microsoft.com/office/drawing/2014/main" id="{A7BFAB6A-A203-D7F4-0954-EBE9808F885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6" name="Picture 5">
            <a:extLst>
              <a:ext uri="{FF2B5EF4-FFF2-40B4-BE49-F238E27FC236}">
                <a16:creationId xmlns:a16="http://schemas.microsoft.com/office/drawing/2014/main" id="{EFBD266F-3595-158F-5747-220109E169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8" name="Picture 7">
            <a:extLst>
              <a:ext uri="{FF2B5EF4-FFF2-40B4-BE49-F238E27FC236}">
                <a16:creationId xmlns:a16="http://schemas.microsoft.com/office/drawing/2014/main" id="{9695CD1E-CA05-577B-74F2-573DB237867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Rectangle 1">
            <a:extLst>
              <a:ext uri="{FF2B5EF4-FFF2-40B4-BE49-F238E27FC236}">
                <a16:creationId xmlns:a16="http://schemas.microsoft.com/office/drawing/2014/main" id="{6A75201B-DFE1-3AA3-8F96-558197BD428B}"/>
              </a:ext>
            </a:extLst>
          </p:cNvPr>
          <p:cNvSpPr/>
          <p:nvPr/>
        </p:nvSpPr>
        <p:spPr>
          <a:xfrm>
            <a:off x="4312827" y="1493240"/>
            <a:ext cx="997404" cy="1275127"/>
          </a:xfrm>
          <a:prstGeom prst="rect">
            <a:avLst/>
          </a:prstGeom>
          <a:solidFill>
            <a:srgbClr val="428E74"/>
          </a:solidFill>
          <a:ln>
            <a:solidFill>
              <a:srgbClr val="428E7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1610" y="142513"/>
            <a:ext cx="6872390" cy="4858474"/>
          </a:xfrm>
          <a:prstGeom prst="rect">
            <a:avLst/>
          </a:prstGeom>
        </p:spPr>
      </p:pic>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a:t>
            </a:r>
            <a:r>
              <a:rPr lang="en-GB" b="0" i="0" dirty="0">
                <a:solidFill>
                  <a:srgbClr val="34374A"/>
                </a:solidFill>
                <a:effectLst/>
              </a:rPr>
              <a:t>always remain quiet reading areas</a:t>
            </a:r>
            <a:r>
              <a:rPr lang="en-US" b="0" i="0" dirty="0">
                <a:solidFill>
                  <a:srgbClr val="34374A"/>
                </a:solidFill>
                <a:effectLst/>
              </a:rPr>
              <a:t> and behaviour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599923693"/>
              </p:ext>
            </p:extLst>
          </p:nvPr>
        </p:nvGraphicFramePr>
        <p:xfrm>
          <a:off x="2533846" y="1811909"/>
          <a:ext cx="6327669" cy="31649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Monday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3.30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Tuesday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4.00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Wednesday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4.00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Thursday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4.00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Friday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3.30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Mr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3" name="Group 2">
            <a:extLst>
              <a:ext uri="{FF2B5EF4-FFF2-40B4-BE49-F238E27FC236}">
                <a16:creationId xmlns:a16="http://schemas.microsoft.com/office/drawing/2014/main" id="{6996F4FA-8853-977B-2038-16EAF39F881E}"/>
              </a:ext>
            </a:extLst>
          </p:cNvPr>
          <p:cNvGrpSpPr/>
          <p:nvPr/>
        </p:nvGrpSpPr>
        <p:grpSpPr>
          <a:xfrm>
            <a:off x="2579914" y="1565527"/>
            <a:ext cx="6323347" cy="2012446"/>
            <a:chOff x="2579914" y="1565527"/>
            <a:chExt cx="6323347" cy="2012446"/>
          </a:xfrm>
        </p:grpSpPr>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
          <p:nvSpPr>
            <p:cNvPr id="2" name="Rectangle 1">
              <a:extLst>
                <a:ext uri="{FF2B5EF4-FFF2-40B4-BE49-F238E27FC236}">
                  <a16:creationId xmlns:a16="http://schemas.microsoft.com/office/drawing/2014/main" id="{51DDCD1B-43A6-D97A-273A-50C23143A310}"/>
                </a:ext>
              </a:extLst>
            </p:cNvPr>
            <p:cNvSpPr/>
            <p:nvPr/>
          </p:nvSpPr>
          <p:spPr>
            <a:xfrm>
              <a:off x="5120639" y="2854234"/>
              <a:ext cx="757645" cy="156754"/>
            </a:xfrm>
            <a:prstGeom prst="rect">
              <a:avLst/>
            </a:prstGeom>
            <a:solidFill>
              <a:srgbClr val="E6B976"/>
            </a:solidFill>
            <a:ln>
              <a:solidFill>
                <a:srgbClr val="E6B97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B5A6D"/>
                  </a:solidFill>
                  <a:latin typeface="Algerian" panose="04020705040A02060702" pitchFamily="82" charset="0"/>
                </a:rPr>
                <a:t>MONDAY</a:t>
              </a:r>
            </a:p>
          </p:txBody>
        </p:sp>
      </p:grpSp>
    </p:spTree>
    <p:extLst>
      <p:ext uri="{BB962C8B-B14F-4D97-AF65-F5344CB8AC3E}">
        <p14:creationId xmlns:p14="http://schemas.microsoft.com/office/powerpoint/2010/main" val="2199030266"/>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a:extLst>
              <a:ext uri="{FF2B5EF4-FFF2-40B4-BE49-F238E27FC236}">
                <a16:creationId xmlns:a16="http://schemas.microsoft.com/office/drawing/2014/main" id="{F8B79A77-1362-193E-64F9-85314AA3B7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17989" y="142613"/>
            <a:ext cx="4858274" cy="4858274"/>
          </a:xfrm>
          <a:prstGeom prst="rect">
            <a:avLst/>
          </a:prstGeom>
        </p:spPr>
      </p:pic>
    </p:spTree>
    <p:extLst>
      <p:ext uri="{BB962C8B-B14F-4D97-AF65-F5344CB8AC3E}">
        <p14:creationId xmlns:p14="http://schemas.microsoft.com/office/powerpoint/2010/main" val="4190214200"/>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B</a:t>
            </a:r>
            <a:r>
              <a:rPr lang="en-GB" dirty="0">
                <a:solidFill>
                  <a:srgbClr val="34374A"/>
                </a:solidFill>
                <a:latin typeface="Calibri" panose="020F0502020204030204" pitchFamily="34" charset="0"/>
                <a:ea typeface="Times New Roman" panose="02020603050405020304" pitchFamily="18" charset="0"/>
              </a:rPr>
              <a:t>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6057213" y="707340"/>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3" name="Ribbon: Tilted Up 2">
            <a:extLst>
              <a:ext uri="{FF2B5EF4-FFF2-40B4-BE49-F238E27FC236}">
                <a16:creationId xmlns:a16="http://schemas.microsoft.com/office/drawing/2014/main" id="{97B3A2BD-8E31-E10F-C869-E0BBCC6D2A2F}"/>
              </a:ext>
            </a:extLst>
          </p:cNvPr>
          <p:cNvSpPr/>
          <p:nvPr/>
        </p:nvSpPr>
        <p:spPr>
          <a:xfrm rot="1753861">
            <a:off x="1422214" y="2031258"/>
            <a:ext cx="8820042" cy="1229292"/>
          </a:xfrm>
          <a:prstGeom prst="ribbon2">
            <a:avLst>
              <a:gd name="adj1" fmla="val 16667"/>
              <a:gd name="adj2" fmla="val 75000"/>
            </a:avLst>
          </a:prstGeom>
          <a:solidFill>
            <a:srgbClr val="4472C4">
              <a:alpha val="45098"/>
            </a:srgbClr>
          </a:solidFill>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u="sng" dirty="0"/>
              <a:t>REOPENING THURSDAY 1</a:t>
            </a:r>
            <a:r>
              <a:rPr lang="en-GB" sz="2800" b="1" u="sng" baseline="30000" dirty="0"/>
              <a:t>st</a:t>
            </a:r>
            <a:r>
              <a:rPr lang="en-GB" sz="2800" b="1" u="sng" dirty="0"/>
              <a:t> OCTOBER</a:t>
            </a: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9EB5A-3AC6-BB30-90DC-71276E54121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A024B75-45A5-4DB8-B7FA-BC173CB1D1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277BBB4-00A3-E4F6-4860-D039AF928A2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745CDC3-CB9C-2C3B-BE44-FB674C3E1F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75D6E347-3273-F9BF-CC8F-FDBCA237BB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C743E26F-123A-1FA1-5969-39C080CED002}"/>
              </a:ext>
            </a:extLst>
          </p:cNvPr>
          <p:cNvGrpSpPr/>
          <p:nvPr/>
        </p:nvGrpSpPr>
        <p:grpSpPr>
          <a:xfrm>
            <a:off x="3549637" y="102993"/>
            <a:ext cx="4807580" cy="4937514"/>
            <a:chOff x="2757236" y="0"/>
            <a:chExt cx="6677527" cy="6858000"/>
          </a:xfrm>
        </p:grpSpPr>
        <p:pic>
          <p:nvPicPr>
            <p:cNvPr id="4" name="Picture 3">
              <a:extLst>
                <a:ext uri="{FF2B5EF4-FFF2-40B4-BE49-F238E27FC236}">
                  <a16:creationId xmlns:a16="http://schemas.microsoft.com/office/drawing/2014/main" id="{0081FC52-9A82-1329-9C67-C63EB29BE2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7236" y="0"/>
              <a:ext cx="6677527" cy="6858000"/>
            </a:xfrm>
            <a:prstGeom prst="rect">
              <a:avLst/>
            </a:prstGeom>
          </p:spPr>
        </p:pic>
        <p:sp>
          <p:nvSpPr>
            <p:cNvPr id="5" name="Rectangle 4">
              <a:extLst>
                <a:ext uri="{FF2B5EF4-FFF2-40B4-BE49-F238E27FC236}">
                  <a16:creationId xmlns:a16="http://schemas.microsoft.com/office/drawing/2014/main" id="{BCDCFA38-0E2D-CC48-BF7A-79219977FDC6}"/>
                </a:ext>
              </a:extLst>
            </p:cNvPr>
            <p:cNvSpPr/>
            <p:nvPr/>
          </p:nvSpPr>
          <p:spPr>
            <a:xfrm>
              <a:off x="8662708" y="226662"/>
              <a:ext cx="471863" cy="196920"/>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60968170"/>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C4651-FFD9-E10C-580F-56D9424C585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D472052-04C7-1F2C-FA9E-D0759EE42CAD}"/>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C74EE21-EC1C-E576-C507-619B22840F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5A78EA4-D7E8-CAD6-325B-420F3E0CDC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E4F435-94C9-A575-D3B4-367F94ACCA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2EDC3E3C-365F-68A2-021A-F97C93A40949}"/>
              </a:ext>
            </a:extLst>
          </p:cNvPr>
          <p:cNvGrpSpPr/>
          <p:nvPr/>
        </p:nvGrpSpPr>
        <p:grpSpPr>
          <a:xfrm>
            <a:off x="2630406" y="1799885"/>
            <a:ext cx="6212805" cy="1461837"/>
            <a:chOff x="3507208" y="2399846"/>
            <a:chExt cx="8283740" cy="1949116"/>
          </a:xfrm>
        </p:grpSpPr>
        <p:pic>
          <p:nvPicPr>
            <p:cNvPr id="4" name="Picture 3">
              <a:extLst>
                <a:ext uri="{FF2B5EF4-FFF2-40B4-BE49-F238E27FC236}">
                  <a16:creationId xmlns:a16="http://schemas.microsoft.com/office/drawing/2014/main" id="{0A04C339-4181-7190-2E31-7A548CB64C23}"/>
                </a:ext>
              </a:extLst>
            </p:cNvPr>
            <p:cNvPicPr>
              <a:picLocks noChangeAspect="1"/>
            </p:cNvPicPr>
            <p:nvPr/>
          </p:nvPicPr>
          <p:blipFill>
            <a:blip r:embed="rId5">
              <a:extLst>
                <a:ext uri="{28A0092B-C50C-407E-A947-70E740481C1C}">
                  <a14:useLocalDpi xmlns:a14="http://schemas.microsoft.com/office/drawing/2010/main" val="0"/>
                </a:ext>
              </a:extLst>
            </a:blip>
            <a:srcRect l="12694" t="11255" r="1153" b="69007"/>
            <a:stretch>
              <a:fillRect/>
            </a:stretch>
          </p:blipFill>
          <p:spPr>
            <a:xfrm>
              <a:off x="3507208" y="2399846"/>
              <a:ext cx="8283740" cy="1949116"/>
            </a:xfrm>
            <a:prstGeom prst="rect">
              <a:avLst/>
            </a:prstGeom>
          </p:spPr>
        </p:pic>
        <p:sp>
          <p:nvSpPr>
            <p:cNvPr id="2" name="Rectangle 1">
              <a:extLst>
                <a:ext uri="{FF2B5EF4-FFF2-40B4-BE49-F238E27FC236}">
                  <a16:creationId xmlns:a16="http://schemas.microsoft.com/office/drawing/2014/main" id="{4C957886-634F-9121-0FE6-D7677451DC20}"/>
                </a:ext>
              </a:extLst>
            </p:cNvPr>
            <p:cNvSpPr/>
            <p:nvPr/>
          </p:nvSpPr>
          <p:spPr>
            <a:xfrm>
              <a:off x="7303169" y="4186989"/>
              <a:ext cx="998621" cy="14994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783295748"/>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0D7FA-E8EA-3AC2-7E38-669A10A7626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2FA1B7D-B94E-33DC-EE41-3DE9A4FD1752}"/>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18A59948-7C52-0FE3-0291-A550E9A6237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B4D7B3A-338F-A19B-81C8-ADAEA55A69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8B65C0-84DA-5583-6A8B-B8E03CF282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1" name="Group 10">
            <a:extLst>
              <a:ext uri="{FF2B5EF4-FFF2-40B4-BE49-F238E27FC236}">
                <a16:creationId xmlns:a16="http://schemas.microsoft.com/office/drawing/2014/main" id="{32D3B1DD-AC18-133A-4582-A5AF451A1996}"/>
              </a:ext>
            </a:extLst>
          </p:cNvPr>
          <p:cNvGrpSpPr/>
          <p:nvPr/>
        </p:nvGrpSpPr>
        <p:grpSpPr>
          <a:xfrm>
            <a:off x="2424434" y="1460425"/>
            <a:ext cx="6561431" cy="1771892"/>
            <a:chOff x="3232578" y="1947233"/>
            <a:chExt cx="8748575" cy="2362523"/>
          </a:xfrm>
        </p:grpSpPr>
        <p:pic>
          <p:nvPicPr>
            <p:cNvPr id="4" name="Picture 3">
              <a:extLst>
                <a:ext uri="{FF2B5EF4-FFF2-40B4-BE49-F238E27FC236}">
                  <a16:creationId xmlns:a16="http://schemas.microsoft.com/office/drawing/2014/main" id="{B707E606-0207-4F43-2B1F-A44C53A15035}"/>
                </a:ext>
              </a:extLst>
            </p:cNvPr>
            <p:cNvPicPr>
              <a:picLocks noChangeAspect="1"/>
            </p:cNvPicPr>
            <p:nvPr/>
          </p:nvPicPr>
          <p:blipFill>
            <a:blip r:embed="rId5">
              <a:extLst>
                <a:ext uri="{28A0092B-C50C-407E-A947-70E740481C1C}">
                  <a14:useLocalDpi xmlns:a14="http://schemas.microsoft.com/office/drawing/2010/main" val="0"/>
                </a:ext>
              </a:extLst>
            </a:blip>
            <a:srcRect l="12319" t="29531" r="1716" b="52742"/>
            <a:stretch>
              <a:fillRect/>
            </a:stretch>
          </p:blipFill>
          <p:spPr>
            <a:xfrm>
              <a:off x="3232578" y="2456892"/>
              <a:ext cx="8748575" cy="1852864"/>
            </a:xfrm>
            <a:prstGeom prst="rect">
              <a:avLst/>
            </a:prstGeom>
          </p:spPr>
        </p:pic>
        <p:grpSp>
          <p:nvGrpSpPr>
            <p:cNvPr id="9" name="Group 8">
              <a:extLst>
                <a:ext uri="{FF2B5EF4-FFF2-40B4-BE49-F238E27FC236}">
                  <a16:creationId xmlns:a16="http://schemas.microsoft.com/office/drawing/2014/main" id="{7C93F4D2-CB9B-93E1-99BC-94C61200762F}"/>
                </a:ext>
              </a:extLst>
            </p:cNvPr>
            <p:cNvGrpSpPr/>
            <p:nvPr/>
          </p:nvGrpSpPr>
          <p:grpSpPr>
            <a:xfrm>
              <a:off x="3232578" y="1947233"/>
              <a:ext cx="8748575" cy="539180"/>
              <a:chOff x="3232578" y="2175836"/>
              <a:chExt cx="8748575" cy="539180"/>
            </a:xfrm>
          </p:grpSpPr>
          <p:pic>
            <p:nvPicPr>
              <p:cNvPr id="2" name="Picture 1">
                <a:extLst>
                  <a:ext uri="{FF2B5EF4-FFF2-40B4-BE49-F238E27FC236}">
                    <a16:creationId xmlns:a16="http://schemas.microsoft.com/office/drawing/2014/main" id="{D803E160-B9E5-7D67-BC20-D6C4354167E8}"/>
                  </a:ext>
                </a:extLst>
              </p:cNvPr>
              <p:cNvPicPr>
                <a:picLocks noChangeAspect="1"/>
              </p:cNvPicPr>
              <p:nvPr/>
            </p:nvPicPr>
            <p:blipFill>
              <a:blip r:embed="rId6"/>
              <a:srcRect t="8798" b="65251"/>
              <a:stretch>
                <a:fillRect/>
              </a:stretch>
            </p:blipFill>
            <p:spPr>
              <a:xfrm>
                <a:off x="3232578" y="2176969"/>
                <a:ext cx="8748575" cy="538047"/>
              </a:xfrm>
              <a:prstGeom prst="rect">
                <a:avLst/>
              </a:prstGeom>
            </p:spPr>
          </p:pic>
          <p:sp>
            <p:nvSpPr>
              <p:cNvPr id="7" name="Rectangle 6">
                <a:extLst>
                  <a:ext uri="{FF2B5EF4-FFF2-40B4-BE49-F238E27FC236}">
                    <a16:creationId xmlns:a16="http://schemas.microsoft.com/office/drawing/2014/main" id="{59034BB8-6EC3-ACD7-D037-6C104395F113}"/>
                  </a:ext>
                </a:extLst>
              </p:cNvPr>
              <p:cNvSpPr/>
              <p:nvPr/>
            </p:nvSpPr>
            <p:spPr>
              <a:xfrm>
                <a:off x="6797842" y="2175836"/>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0" name="Rectangle 9">
              <a:extLst>
                <a:ext uri="{FF2B5EF4-FFF2-40B4-BE49-F238E27FC236}">
                  <a16:creationId xmlns:a16="http://schemas.microsoft.com/office/drawing/2014/main" id="{468D07EF-A433-AE42-AFF7-757DBCB86050}"/>
                </a:ext>
              </a:extLst>
            </p:cNvPr>
            <p:cNvSpPr/>
            <p:nvPr/>
          </p:nvSpPr>
          <p:spPr>
            <a:xfrm>
              <a:off x="7182853" y="4199021"/>
              <a:ext cx="794084" cy="9854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659729102"/>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4734F-DCFD-07EC-CE00-30165FF5369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1537CC2D-FA49-13C7-C993-769D7D70AB20}"/>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6A345FBF-37F3-AE6B-9885-AA8417C1190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E4775F8-0A17-788F-A056-7F217F49CA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084310-EB2A-ADDA-9F75-19C9315CF4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pic>
        <p:nvPicPr>
          <p:cNvPr id="4" name="Picture 3">
            <a:extLst>
              <a:ext uri="{FF2B5EF4-FFF2-40B4-BE49-F238E27FC236}">
                <a16:creationId xmlns:a16="http://schemas.microsoft.com/office/drawing/2014/main" id="{1E5A420C-3650-9D65-3913-B56EE5E74646}"/>
              </a:ext>
            </a:extLst>
          </p:cNvPr>
          <p:cNvPicPr>
            <a:picLocks noChangeAspect="1"/>
          </p:cNvPicPr>
          <p:nvPr/>
        </p:nvPicPr>
        <p:blipFill>
          <a:blip r:embed="rId5">
            <a:extLst>
              <a:ext uri="{28A0092B-C50C-407E-A947-70E740481C1C}">
                <a14:useLocalDpi xmlns:a14="http://schemas.microsoft.com/office/drawing/2010/main" val="0"/>
              </a:ext>
            </a:extLst>
          </a:blip>
          <a:srcRect l="12506" t="46527" r="1341" b="35709"/>
          <a:stretch>
            <a:fillRect/>
          </a:stretch>
        </p:blipFill>
        <p:spPr>
          <a:xfrm>
            <a:off x="2598821" y="1894990"/>
            <a:ext cx="6391776" cy="1353520"/>
          </a:xfrm>
          <a:prstGeom prst="rect">
            <a:avLst/>
          </a:prstGeom>
        </p:spPr>
      </p:pic>
      <p:grpSp>
        <p:nvGrpSpPr>
          <p:cNvPr id="2" name="Group 1">
            <a:extLst>
              <a:ext uri="{FF2B5EF4-FFF2-40B4-BE49-F238E27FC236}">
                <a16:creationId xmlns:a16="http://schemas.microsoft.com/office/drawing/2014/main" id="{2953BB9A-50CF-EC50-E8EF-75921FED88CC}"/>
              </a:ext>
            </a:extLst>
          </p:cNvPr>
          <p:cNvGrpSpPr/>
          <p:nvPr/>
        </p:nvGrpSpPr>
        <p:grpSpPr>
          <a:xfrm>
            <a:off x="2598821" y="1500479"/>
            <a:ext cx="6391776" cy="403535"/>
            <a:chOff x="3465095" y="2323229"/>
            <a:chExt cx="8522368" cy="538047"/>
          </a:xfrm>
        </p:grpSpPr>
        <p:pic>
          <p:nvPicPr>
            <p:cNvPr id="7" name="Picture 6">
              <a:extLst>
                <a:ext uri="{FF2B5EF4-FFF2-40B4-BE49-F238E27FC236}">
                  <a16:creationId xmlns:a16="http://schemas.microsoft.com/office/drawing/2014/main" id="{1BB63DE3-4207-2912-180A-7DDBEC7A064A}"/>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E2C8A72B-6CE8-DA2D-6F05-719065F65D56}"/>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944440126"/>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C6AF5-137D-DC88-9FBE-CB488C33C45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07A644A-72B2-21AE-D062-AAD0D1244F88}"/>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68852F6-3A34-0422-DEC9-2BE73F2A9373}"/>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97A6E328-CAE6-B080-DE9F-C213C2F75E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44092E2-A6CC-5630-46CD-BC55B92866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E249E470-9C36-483A-5BAC-B2E1BFCE7B7D}"/>
              </a:ext>
            </a:extLst>
          </p:cNvPr>
          <p:cNvGrpSpPr/>
          <p:nvPr/>
        </p:nvGrpSpPr>
        <p:grpSpPr>
          <a:xfrm>
            <a:off x="2533014" y="1683358"/>
            <a:ext cx="6512366" cy="1776785"/>
            <a:chOff x="3281100" y="2341509"/>
            <a:chExt cx="8683154" cy="2369047"/>
          </a:xfrm>
        </p:grpSpPr>
        <p:pic>
          <p:nvPicPr>
            <p:cNvPr id="4" name="Picture 3">
              <a:extLst>
                <a:ext uri="{FF2B5EF4-FFF2-40B4-BE49-F238E27FC236}">
                  <a16:creationId xmlns:a16="http://schemas.microsoft.com/office/drawing/2014/main" id="{E9A36F82-DF88-B303-99A0-1EE7BC3C637E}"/>
                </a:ext>
              </a:extLst>
            </p:cNvPr>
            <p:cNvPicPr>
              <a:picLocks noChangeAspect="1"/>
            </p:cNvPicPr>
            <p:nvPr/>
          </p:nvPicPr>
          <p:blipFill>
            <a:blip r:embed="rId5">
              <a:extLst>
                <a:ext uri="{28A0092B-C50C-407E-A947-70E740481C1C}">
                  <a14:useLocalDpi xmlns:a14="http://schemas.microsoft.com/office/drawing/2010/main" val="0"/>
                </a:ext>
              </a:extLst>
            </a:blip>
            <a:srcRect l="12506" t="62975" r="1716" b="19297"/>
            <a:stretch>
              <a:fillRect/>
            </a:stretch>
          </p:blipFill>
          <p:spPr>
            <a:xfrm>
              <a:off x="3281101" y="2867524"/>
              <a:ext cx="8683153" cy="1843032"/>
            </a:xfrm>
            <a:prstGeom prst="rect">
              <a:avLst/>
            </a:prstGeom>
          </p:spPr>
        </p:pic>
        <p:grpSp>
          <p:nvGrpSpPr>
            <p:cNvPr id="2" name="Group 1">
              <a:extLst>
                <a:ext uri="{FF2B5EF4-FFF2-40B4-BE49-F238E27FC236}">
                  <a16:creationId xmlns:a16="http://schemas.microsoft.com/office/drawing/2014/main" id="{D55402DA-B9B8-EDB7-4D6F-A72C9A4C23BF}"/>
                </a:ext>
              </a:extLst>
            </p:cNvPr>
            <p:cNvGrpSpPr/>
            <p:nvPr/>
          </p:nvGrpSpPr>
          <p:grpSpPr>
            <a:xfrm>
              <a:off x="3281100" y="2341509"/>
              <a:ext cx="8683153" cy="538047"/>
              <a:chOff x="3465095" y="2323229"/>
              <a:chExt cx="8522368" cy="538047"/>
            </a:xfrm>
          </p:grpSpPr>
          <p:pic>
            <p:nvPicPr>
              <p:cNvPr id="7" name="Picture 6">
                <a:extLst>
                  <a:ext uri="{FF2B5EF4-FFF2-40B4-BE49-F238E27FC236}">
                    <a16:creationId xmlns:a16="http://schemas.microsoft.com/office/drawing/2014/main" id="{433CC1B6-CEB5-0CE9-7685-15743F1ACB20}"/>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BE717090-2F4F-239B-F3FB-EB81C4666A21}"/>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2967047113"/>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2D3E9-53E9-EBF8-17BC-2665B1D48A18}"/>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B84B498-A2EC-C2FA-86B4-05184AC5BE5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DAB1580-9A4C-B4B7-CDA8-92635FAA83A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938FE21-4D53-6DEE-47B6-F284C988E8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F5D989-B957-A5E7-A462-8B495673B9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9" name="Group 8">
            <a:extLst>
              <a:ext uri="{FF2B5EF4-FFF2-40B4-BE49-F238E27FC236}">
                <a16:creationId xmlns:a16="http://schemas.microsoft.com/office/drawing/2014/main" id="{10552F2A-3122-6049-92D4-19E1940E46B3}"/>
              </a:ext>
            </a:extLst>
          </p:cNvPr>
          <p:cNvGrpSpPr/>
          <p:nvPr/>
        </p:nvGrpSpPr>
        <p:grpSpPr>
          <a:xfrm>
            <a:off x="2424434" y="1666238"/>
            <a:ext cx="6564493" cy="1751928"/>
            <a:chOff x="3344778" y="2165683"/>
            <a:chExt cx="8752657" cy="2335904"/>
          </a:xfrm>
        </p:grpSpPr>
        <p:pic>
          <p:nvPicPr>
            <p:cNvPr id="4" name="Picture 3">
              <a:extLst>
                <a:ext uri="{FF2B5EF4-FFF2-40B4-BE49-F238E27FC236}">
                  <a16:creationId xmlns:a16="http://schemas.microsoft.com/office/drawing/2014/main" id="{A053912F-6C7C-42B1-EAF1-FB977E5B89E2}"/>
                </a:ext>
              </a:extLst>
            </p:cNvPr>
            <p:cNvPicPr>
              <a:picLocks noChangeAspect="1"/>
            </p:cNvPicPr>
            <p:nvPr/>
          </p:nvPicPr>
          <p:blipFill>
            <a:blip r:embed="rId5">
              <a:extLst>
                <a:ext uri="{28A0092B-C50C-407E-A947-70E740481C1C}">
                  <a14:useLocalDpi xmlns:a14="http://schemas.microsoft.com/office/drawing/2010/main" val="0"/>
                </a:ext>
              </a:extLst>
            </a:blip>
            <a:srcRect l="12882" t="80703" r="1341" b="1935"/>
            <a:stretch>
              <a:fillRect/>
            </a:stretch>
          </p:blipFill>
          <p:spPr>
            <a:xfrm>
              <a:off x="3344778" y="2682105"/>
              <a:ext cx="8752657" cy="1819482"/>
            </a:xfrm>
            <a:prstGeom prst="rect">
              <a:avLst/>
            </a:prstGeom>
          </p:spPr>
        </p:pic>
        <p:pic>
          <p:nvPicPr>
            <p:cNvPr id="2" name="Picture 1">
              <a:extLst>
                <a:ext uri="{FF2B5EF4-FFF2-40B4-BE49-F238E27FC236}">
                  <a16:creationId xmlns:a16="http://schemas.microsoft.com/office/drawing/2014/main" id="{83C91AC8-5015-063A-965A-A38C94B21BF1}"/>
                </a:ext>
              </a:extLst>
            </p:cNvPr>
            <p:cNvPicPr>
              <a:picLocks noChangeAspect="1"/>
            </p:cNvPicPr>
            <p:nvPr/>
          </p:nvPicPr>
          <p:blipFill>
            <a:blip r:embed="rId6"/>
            <a:srcRect t="8798" b="65251"/>
            <a:stretch>
              <a:fillRect/>
            </a:stretch>
          </p:blipFill>
          <p:spPr>
            <a:xfrm>
              <a:off x="3344778" y="2172284"/>
              <a:ext cx="8752657" cy="524135"/>
            </a:xfrm>
            <a:prstGeom prst="rect">
              <a:avLst/>
            </a:prstGeom>
          </p:spPr>
        </p:pic>
        <p:sp>
          <p:nvSpPr>
            <p:cNvPr id="7" name="Rectangle 6">
              <a:extLst>
                <a:ext uri="{FF2B5EF4-FFF2-40B4-BE49-F238E27FC236}">
                  <a16:creationId xmlns:a16="http://schemas.microsoft.com/office/drawing/2014/main" id="{81A4EDA2-AD1A-C302-C4DF-2CF184514D72}"/>
                </a:ext>
              </a:extLst>
            </p:cNvPr>
            <p:cNvSpPr/>
            <p:nvPr/>
          </p:nvSpPr>
          <p:spPr>
            <a:xfrm>
              <a:off x="7014411" y="2165683"/>
              <a:ext cx="1323473" cy="529390"/>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3458232178"/>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952FFA36-F134-2BEE-6033-98C1E2709C3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68783888-E07F-1324-0175-1EA62E6EFF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117D272-4B8C-954D-3465-53DF8D7C9A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Props1.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3.xml><?xml version="1.0" encoding="utf-8"?>
<ds:datastoreItem xmlns:ds="http://schemas.openxmlformats.org/officeDocument/2006/customXml" ds:itemID="{0ADD3A76-24FE-472B-8301-9BA4D999158E}">
  <ds:schemaRefs>
    <ds:schemaRef ds:uri="http://schemas.microsoft.com/office/2006/documentManagement/types"/>
    <ds:schemaRef ds:uri="http://www.w3.org/XML/1998/namespace"/>
    <ds:schemaRef ds:uri="http://schemas.openxmlformats.org/package/2006/metadata/core-properties"/>
    <ds:schemaRef ds:uri="http://schemas.microsoft.com/office/2006/metadata/properties"/>
    <ds:schemaRef ds:uri="http://schemas.microsoft.com/office/infopath/2007/PartnerControls"/>
    <ds:schemaRef ds:uri="842595ed-50a8-4110-8593-08600e5b5513"/>
    <ds:schemaRef ds:uri="ade7cddc-a987-4561-b3d2-525516dd4d48"/>
    <ds:schemaRef ds:uri="http://purl.org/dc/elements/1.1/"/>
    <ds:schemaRef ds:uri="http://schemas.microsoft.com/sharepoint/v3"/>
    <ds:schemaRef ds:uri="http://purl.org/dc/dcmitype/"/>
    <ds:schemaRef ds:uri="http://purl.org/dc/terms/"/>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6684</TotalTime>
  <Words>1333</Words>
  <Application>Microsoft Office PowerPoint</Application>
  <PresentationFormat>On-screen Show (16:9)</PresentationFormat>
  <Paragraphs>288</Paragraphs>
  <Slides>28</Slides>
  <Notes>27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Algerian</vt: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211</cp:revision>
  <dcterms:created xsi:type="dcterms:W3CDTF">2025-02-27T08:22:53Z</dcterms:created>
  <dcterms:modified xsi:type="dcterms:W3CDTF">2026-09-18T13:54:55Z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