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B3E7-CFD9-4064-A335-BBDB5DCEBB28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3BA22-7367-4174-9F41-AF2F36FD8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400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B3E7-CFD9-4064-A335-BBDB5DCEBB28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3BA22-7367-4174-9F41-AF2F36FD8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901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B3E7-CFD9-4064-A335-BBDB5DCEBB28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3BA22-7367-4174-9F41-AF2F36FD8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671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B3E7-CFD9-4064-A335-BBDB5DCEBB28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3BA22-7367-4174-9F41-AF2F36FD8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6607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B3E7-CFD9-4064-A335-BBDB5DCEBB28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3BA22-7367-4174-9F41-AF2F36FD8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391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B3E7-CFD9-4064-A335-BBDB5DCEBB28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3BA22-7367-4174-9F41-AF2F36FD8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844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B3E7-CFD9-4064-A335-BBDB5DCEBB28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3BA22-7367-4174-9F41-AF2F36FD8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7594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B3E7-CFD9-4064-A335-BBDB5DCEBB28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3BA22-7367-4174-9F41-AF2F36FD8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02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B3E7-CFD9-4064-A335-BBDB5DCEBB28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3BA22-7367-4174-9F41-AF2F36FD8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490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B3E7-CFD9-4064-A335-BBDB5DCEBB28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3BA22-7367-4174-9F41-AF2F36FD8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566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B3E7-CFD9-4064-A335-BBDB5DCEBB28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3BA22-7367-4174-9F41-AF2F36FD8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886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7DB3E7-CFD9-4064-A335-BBDB5DCEBB28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3BA22-7367-4174-9F41-AF2F36FD8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310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When is World Book Day 2021? | Metro Ne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534" y="-208928"/>
            <a:ext cx="9786717" cy="6914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When is World Book Day 2021 and what's the theme?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9236" y="4481605"/>
            <a:ext cx="2022764" cy="2376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1600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4000" b="-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We Were Liars: Amazon.co.uk: Lockhart, E.: Book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09" y="915702"/>
            <a:ext cx="3373126" cy="4683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45474" y="5598814"/>
            <a:ext cx="30000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We Were Liars </a:t>
            </a:r>
            <a:endParaRPr lang="en-US" sz="2000" b="1" dirty="0" smtClean="0"/>
          </a:p>
          <a:p>
            <a:r>
              <a:rPr lang="en-US" sz="2000" b="1" dirty="0" smtClean="0"/>
              <a:t>By </a:t>
            </a:r>
            <a:r>
              <a:rPr lang="en-US" sz="2000" b="1" dirty="0" err="1" smtClean="0"/>
              <a:t>E.Lockhart</a:t>
            </a:r>
            <a:endParaRPr lang="en-GB" sz="2000" b="1" dirty="0"/>
          </a:p>
        </p:txBody>
      </p:sp>
      <p:pic>
        <p:nvPicPr>
          <p:cNvPr id="2052" name="Picture 4" descr="Speak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862" y="915704"/>
            <a:ext cx="3367656" cy="468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14122" y="5598814"/>
            <a:ext cx="30476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Speak </a:t>
            </a:r>
            <a:endParaRPr lang="en-US" sz="2000" b="1" dirty="0" smtClean="0"/>
          </a:p>
          <a:p>
            <a:r>
              <a:rPr lang="en-US" sz="2000" b="1" dirty="0" smtClean="0"/>
              <a:t>By </a:t>
            </a:r>
            <a:r>
              <a:rPr lang="en-US" sz="2000" b="1" dirty="0" smtClean="0"/>
              <a:t>Laurie </a:t>
            </a:r>
            <a:r>
              <a:rPr lang="en-US" sz="2000" b="1" dirty="0" err="1" smtClean="0"/>
              <a:t>Halse</a:t>
            </a:r>
            <a:r>
              <a:rPr lang="en-US" sz="2000" b="1" dirty="0" smtClean="0"/>
              <a:t> Anderson</a:t>
            </a:r>
            <a:endParaRPr lang="en-GB" sz="2000" b="1" dirty="0"/>
          </a:p>
        </p:txBody>
      </p:sp>
      <p:pic>
        <p:nvPicPr>
          <p:cNvPr id="2054" name="Picture 6" descr="https://images-na.ssl-images-amazon.com/images/I/51-vTDUNs1L._SX320_BO1,204,203,200_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1024" y="915701"/>
            <a:ext cx="3327631" cy="4647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317764" y="5537410"/>
            <a:ext cx="33647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Brown Girl </a:t>
            </a:r>
            <a:r>
              <a:rPr lang="en-US" sz="2000" b="1" dirty="0" smtClean="0"/>
              <a:t>Dreaming </a:t>
            </a:r>
          </a:p>
          <a:p>
            <a:r>
              <a:rPr lang="en-US" sz="2000" b="1" dirty="0" smtClean="0"/>
              <a:t>By </a:t>
            </a:r>
            <a:r>
              <a:rPr lang="en-US" sz="2000" b="1" dirty="0" smtClean="0"/>
              <a:t>Jacqueline Woodson</a:t>
            </a:r>
            <a:endParaRPr lang="en-GB" sz="2000" b="1" dirty="0"/>
          </a:p>
        </p:txBody>
      </p:sp>
      <p:sp>
        <p:nvSpPr>
          <p:cNvPr id="2" name="Rectangle 1"/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20146" y="207818"/>
            <a:ext cx="23416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English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372229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4000" b="-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blackwells.co.uk/jacket/l/97814088428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434" y="875210"/>
            <a:ext cx="3689366" cy="5193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812472" y="6068292"/>
            <a:ext cx="11236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The Simpsons And Their Mathematical Secrets By Simon Singh</a:t>
            </a:r>
            <a:endParaRPr lang="en-GB" sz="20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5668818" y="267978"/>
            <a:ext cx="20897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/>
              <a:t>Maths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9512420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4000" b="-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The Book Thief By Markus Zusa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4" y="938627"/>
            <a:ext cx="3038475" cy="431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62594" y="5257800"/>
            <a:ext cx="27363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The Book Thief </a:t>
            </a:r>
            <a:endParaRPr lang="en-US" sz="2000" b="1" dirty="0" smtClean="0"/>
          </a:p>
          <a:p>
            <a:r>
              <a:rPr lang="en-US" sz="2000" b="1" dirty="0" smtClean="0"/>
              <a:t>By </a:t>
            </a:r>
            <a:r>
              <a:rPr lang="en-US" sz="2000" b="1" dirty="0" smtClean="0"/>
              <a:t>Mark </a:t>
            </a:r>
            <a:r>
              <a:rPr lang="en-US" sz="2000" b="1" dirty="0" err="1" smtClean="0"/>
              <a:t>Zusak</a:t>
            </a:r>
            <a:endParaRPr lang="en-GB" sz="2000" b="1" dirty="0"/>
          </a:p>
        </p:txBody>
      </p:sp>
      <p:pic>
        <p:nvPicPr>
          <p:cNvPr id="4102" name="Picture 6" descr="Private Peaceful By Michael Morpur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212" y="938629"/>
            <a:ext cx="3105150" cy="4319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549162" y="5257800"/>
            <a:ext cx="33197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Private Peaceful </a:t>
            </a:r>
            <a:endParaRPr lang="en-US" sz="2000" b="1" dirty="0" smtClean="0"/>
          </a:p>
          <a:p>
            <a:r>
              <a:rPr lang="en-US" sz="2000" b="1" dirty="0" smtClean="0"/>
              <a:t>By </a:t>
            </a:r>
            <a:r>
              <a:rPr lang="en-US" sz="2000" b="1" dirty="0" smtClean="0"/>
              <a:t>Michael </a:t>
            </a:r>
            <a:r>
              <a:rPr lang="en-US" sz="2000" b="1" dirty="0" err="1" smtClean="0"/>
              <a:t>Morpurgo</a:t>
            </a:r>
            <a:endParaRPr lang="en-GB" sz="2000" b="1" dirty="0"/>
          </a:p>
        </p:txBody>
      </p:sp>
      <p:pic>
        <p:nvPicPr>
          <p:cNvPr id="4104" name="Picture 8" descr="The Diary of a Young Girl: The Definitive Edition of the World's Most Famous Diar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125" y="938626"/>
            <a:ext cx="3059725" cy="4319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151223" y="5257800"/>
            <a:ext cx="3521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The Diary Of A Young Girl </a:t>
            </a:r>
            <a:endParaRPr lang="en-US" sz="2000" b="1" dirty="0" smtClean="0"/>
          </a:p>
          <a:p>
            <a:r>
              <a:rPr lang="en-US" sz="2000" b="1" dirty="0" smtClean="0"/>
              <a:t>By </a:t>
            </a:r>
            <a:r>
              <a:rPr lang="en-US" sz="2000" b="1" dirty="0" smtClean="0"/>
              <a:t>Anne Frank</a:t>
            </a:r>
            <a:endParaRPr lang="en-GB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765964" y="230743"/>
            <a:ext cx="32931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History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844025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4000" b="-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encrypted-tbn0.gstatic.com/images?q=tbn:ANd9GcQz3L5OrcfahSjZxI7EkHMuuf1XlzpM6-sKsZooGH15HW5YdROHM3hRl6a_v_XzyLq0su4Zv3U&amp;usqp=CA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4519" y="609600"/>
            <a:ext cx="3314700" cy="4771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27909" y="5477654"/>
            <a:ext cx="53557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Music Legends: Meet 40 Pop &amp; Rock </a:t>
            </a:r>
            <a:r>
              <a:rPr lang="en-US" sz="2000" b="1" dirty="0" smtClean="0"/>
              <a:t> Stars</a:t>
            </a:r>
            <a:endParaRPr lang="en-US" sz="2000" b="1" dirty="0" smtClean="0"/>
          </a:p>
          <a:p>
            <a:r>
              <a:rPr lang="en-US" sz="2000" b="1" dirty="0" smtClean="0"/>
              <a:t>By </a:t>
            </a:r>
            <a:r>
              <a:rPr lang="en-US" sz="2000" b="1" dirty="0" err="1" smtClean="0"/>
              <a:t>Herve</a:t>
            </a:r>
            <a:r>
              <a:rPr lang="en-US" sz="2000" b="1" dirty="0" smtClean="0"/>
              <a:t>’ </a:t>
            </a:r>
            <a:r>
              <a:rPr lang="en-US" sz="2000" b="1" dirty="0" err="1" smtClean="0"/>
              <a:t>Guillieminot</a:t>
            </a:r>
            <a:r>
              <a:rPr lang="en-US" sz="2000" b="1" dirty="0" smtClean="0"/>
              <a:t> And Jerome </a:t>
            </a:r>
            <a:r>
              <a:rPr lang="en-US" sz="2000" b="1" dirty="0" err="1" smtClean="0"/>
              <a:t>Masi</a:t>
            </a:r>
            <a:endParaRPr lang="en-GB" sz="2000" b="1" dirty="0"/>
          </a:p>
        </p:txBody>
      </p:sp>
      <p:pic>
        <p:nvPicPr>
          <p:cNvPr id="5124" name="Picture 4" descr="Things You Won't Believe About Music: Amazon.co.uk: Cowie, Scott, Kelly,  Martin: Book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663" y="609600"/>
            <a:ext cx="3403527" cy="4771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456219" y="5583381"/>
            <a:ext cx="50014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Things You Wont Believe About Music </a:t>
            </a:r>
            <a:endParaRPr lang="en-US" sz="2000" b="1" dirty="0" smtClean="0"/>
          </a:p>
          <a:p>
            <a:r>
              <a:rPr lang="en-US" sz="2000" b="1" dirty="0" smtClean="0"/>
              <a:t>By </a:t>
            </a:r>
            <a:r>
              <a:rPr lang="en-US" sz="2000" b="1" dirty="0" smtClean="0"/>
              <a:t>Scott Cowie</a:t>
            </a:r>
            <a:endParaRPr lang="en-GB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179219" y="138914"/>
            <a:ext cx="17039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Music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22775800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4000" b="-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images-na.ssl-images-amazon.com/images/I/41I4Pl0UssL._SX392_BO1,204,203,200_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102" y="817417"/>
            <a:ext cx="3397323" cy="4355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23405" y="5354568"/>
            <a:ext cx="30750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Colour</a:t>
            </a:r>
            <a:r>
              <a:rPr lang="en-US" sz="2000" b="1" dirty="0" smtClean="0"/>
              <a:t> A Visual </a:t>
            </a:r>
            <a:r>
              <a:rPr lang="en-US" sz="2000" b="1" dirty="0" smtClean="0"/>
              <a:t>History</a:t>
            </a:r>
          </a:p>
          <a:p>
            <a:r>
              <a:rPr lang="en-US" sz="2000" b="1" dirty="0" smtClean="0"/>
              <a:t> </a:t>
            </a:r>
            <a:r>
              <a:rPr lang="en-US" sz="2000" b="1" dirty="0" smtClean="0"/>
              <a:t>By Alexandra </a:t>
            </a:r>
            <a:r>
              <a:rPr lang="en-US" sz="2000" b="1" dirty="0" err="1" smtClean="0"/>
              <a:t>Loske</a:t>
            </a:r>
            <a:endParaRPr lang="en-GB" sz="2000" b="1" dirty="0"/>
          </a:p>
        </p:txBody>
      </p:sp>
      <p:pic>
        <p:nvPicPr>
          <p:cNvPr id="6148" name="Picture 4" descr="Low-Tech Print: Contemporary Hand-Made Printing: Caspar Williams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5491" y="817417"/>
            <a:ext cx="3020497" cy="4355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16137" y="5339848"/>
            <a:ext cx="29116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Low Tech Print </a:t>
            </a:r>
            <a:endParaRPr lang="en-US" sz="2000" b="1" dirty="0" smtClean="0"/>
          </a:p>
          <a:p>
            <a:r>
              <a:rPr lang="en-US" sz="2000" b="1" dirty="0" smtClean="0"/>
              <a:t>By </a:t>
            </a:r>
            <a:r>
              <a:rPr lang="en-US" sz="2000" b="1" dirty="0" smtClean="0"/>
              <a:t>Caspar Williamson</a:t>
            </a:r>
            <a:endParaRPr lang="en-GB" sz="2000" b="1" dirty="0"/>
          </a:p>
        </p:txBody>
      </p:sp>
      <p:pic>
        <p:nvPicPr>
          <p:cNvPr id="6150" name="Picture 6" descr="Hand-Lettering-Creative-Alphabets-for-Any-Occasion-Book-The-Cheap-Fast-Fre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6610" y="817417"/>
            <a:ext cx="3377703" cy="4355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556171" y="5339848"/>
            <a:ext cx="31495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Hand Lettering </a:t>
            </a:r>
            <a:endParaRPr lang="en-US" sz="2000" b="1" dirty="0" smtClean="0"/>
          </a:p>
          <a:p>
            <a:r>
              <a:rPr lang="en-US" sz="2000" b="1" dirty="0" smtClean="0"/>
              <a:t>By </a:t>
            </a:r>
            <a:r>
              <a:rPr lang="en-US" sz="2000" b="1" dirty="0" smtClean="0"/>
              <a:t>Thy Doan Graves</a:t>
            </a:r>
            <a:endParaRPr lang="en-GB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839493" y="109531"/>
            <a:ext cx="17733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Art</a:t>
            </a:r>
            <a:endParaRPr lang="en-GB" sz="4000" b="1" dirty="0"/>
          </a:p>
        </p:txBody>
      </p:sp>
    </p:spTree>
    <p:extLst>
      <p:ext uri="{BB962C8B-B14F-4D97-AF65-F5344CB8AC3E}">
        <p14:creationId xmlns:p14="http://schemas.microsoft.com/office/powerpoint/2010/main" val="39012085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75" y="160338"/>
            <a:ext cx="10711543" cy="6518366"/>
          </a:xfrm>
          <a:prstGeom prst="rect">
            <a:avLst/>
          </a:prstGeom>
        </p:spPr>
      </p:pic>
      <p:sp>
        <p:nvSpPr>
          <p:cNvPr id="8" name="AutoShape 6" descr="1984: Amazon.co.uk: Orwell, George: 9781328869333: Book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317967" y="522514"/>
            <a:ext cx="4206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Extended Thinking</a:t>
            </a:r>
            <a:endParaRPr lang="en-GB" sz="4000" b="1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1966" y="1136470"/>
            <a:ext cx="2054046" cy="28085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7967" y="1136470"/>
            <a:ext cx="2034628" cy="28085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188720" y="4219303"/>
            <a:ext cx="16981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1984 </a:t>
            </a:r>
          </a:p>
          <a:p>
            <a:r>
              <a:rPr lang="en-US" sz="2000" b="1" dirty="0" smtClean="0"/>
              <a:t>by George Orwell</a:t>
            </a:r>
            <a:endParaRPr lang="en-GB" sz="2000" b="1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4665" y="1136470"/>
            <a:ext cx="2171612" cy="293914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78232" y="1055634"/>
            <a:ext cx="2537368" cy="301997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317967" y="4219303"/>
            <a:ext cx="20346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The King and the Lamp </a:t>
            </a:r>
          </a:p>
          <a:p>
            <a:r>
              <a:rPr lang="en-US" sz="2000" b="1" dirty="0" smtClean="0"/>
              <a:t>by Duncan Williamson</a:t>
            </a:r>
            <a:endParaRPr lang="en-GB" sz="20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5473337" y="4195746"/>
            <a:ext cx="2050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978232" y="4219303"/>
            <a:ext cx="25373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Noone</a:t>
            </a:r>
            <a:r>
              <a:rPr lang="en-US" sz="2000" b="1" dirty="0" smtClean="0"/>
              <a:t> is to small to make a difference </a:t>
            </a:r>
          </a:p>
          <a:p>
            <a:r>
              <a:rPr lang="en-US" sz="2000" b="1" dirty="0" smtClean="0"/>
              <a:t>by Greta </a:t>
            </a:r>
            <a:r>
              <a:rPr lang="en-US" sz="2000" b="1" dirty="0" err="1" smtClean="0"/>
              <a:t>Thunerg</a:t>
            </a:r>
            <a:endParaRPr lang="en-GB" sz="20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5574665" y="4219303"/>
            <a:ext cx="19495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Nothing but the truth </a:t>
            </a:r>
            <a:endParaRPr lang="en-US" sz="2000" b="1" dirty="0" smtClean="0"/>
          </a:p>
          <a:p>
            <a:r>
              <a:rPr lang="en-US" sz="2000" b="1" dirty="0" smtClean="0"/>
              <a:t>by </a:t>
            </a:r>
            <a:r>
              <a:rPr lang="en-US" sz="2000" b="1" dirty="0"/>
              <a:t>Dick Lehr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36174838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472</TotalTime>
  <Words>127</Words>
  <Application>Microsoft Office PowerPoint</Application>
  <PresentationFormat>Widescreen</PresentationFormat>
  <Paragraphs>37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44</cp:revision>
  <dcterms:created xsi:type="dcterms:W3CDTF">2021-02-26T14:30:59Z</dcterms:created>
  <dcterms:modified xsi:type="dcterms:W3CDTF">2021-03-01T14:34:26Z</dcterms:modified>
</cp:coreProperties>
</file>