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41" r:id="rId5"/>
    <p:sldId id="342" r:id="rId6"/>
    <p:sldId id="339" r:id="rId7"/>
    <p:sldId id="329" r:id="rId8"/>
    <p:sldId id="260" r:id="rId9"/>
    <p:sldId id="280" r:id="rId10"/>
    <p:sldId id="306" r:id="rId11"/>
    <p:sldId id="340" r:id="rId12"/>
    <p:sldId id="343" r:id="rId13"/>
    <p:sldId id="26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E10FA6-E770-8117-C331-C217F98FE6C1}" v="29" dt="2025-11-04T06:16:04.6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ater, Michael" userId="S::mslater@southdartmoor.devon.sch.uk::5ea8ca15-43f3-4fbc-a758-b2ff98785eb1" providerId="AD" clId="Web-{57E10FA6-E770-8117-C331-C217F98FE6C1}"/>
    <pc:docChg chg="addSld delSld modSld">
      <pc:chgData name="Slater, Michael" userId="S::mslater@southdartmoor.devon.sch.uk::5ea8ca15-43f3-4fbc-a758-b2ff98785eb1" providerId="AD" clId="Web-{57E10FA6-E770-8117-C331-C217F98FE6C1}" dt="2025-11-04T06:16:02.967" v="23" actId="20577"/>
      <pc:docMkLst>
        <pc:docMk/>
      </pc:docMkLst>
      <pc:sldChg chg="addSp delSp modSp">
        <pc:chgData name="Slater, Michael" userId="S::mslater@southdartmoor.devon.sch.uk::5ea8ca15-43f3-4fbc-a758-b2ff98785eb1" providerId="AD" clId="Web-{57E10FA6-E770-8117-C331-C217F98FE6C1}" dt="2025-11-04T06:16:02.967" v="23" actId="20577"/>
        <pc:sldMkLst>
          <pc:docMk/>
          <pc:sldMk cId="3035218147" sldId="261"/>
        </pc:sldMkLst>
        <pc:spChg chg="mod">
          <ac:chgData name="Slater, Michael" userId="S::mslater@southdartmoor.devon.sch.uk::5ea8ca15-43f3-4fbc-a758-b2ff98785eb1" providerId="AD" clId="Web-{57E10FA6-E770-8117-C331-C217F98FE6C1}" dt="2025-11-04T06:16:02.967" v="23" actId="20577"/>
          <ac:spMkLst>
            <pc:docMk/>
            <pc:sldMk cId="3035218147" sldId="261"/>
            <ac:spMk id="2" creationId="{00000000-0000-0000-0000-000000000000}"/>
          </ac:spMkLst>
        </pc:spChg>
        <pc:spChg chg="mod">
          <ac:chgData name="Slater, Michael" userId="S::mslater@southdartmoor.devon.sch.uk::5ea8ca15-43f3-4fbc-a758-b2ff98785eb1" providerId="AD" clId="Web-{57E10FA6-E770-8117-C331-C217F98FE6C1}" dt="2025-11-04T06:15:39.483" v="19" actId="20577"/>
          <ac:spMkLst>
            <pc:docMk/>
            <pc:sldMk cId="3035218147" sldId="261"/>
            <ac:spMk id="8" creationId="{7985BCA2-886F-6E45-086F-3E806E66BCA4}"/>
          </ac:spMkLst>
        </pc:spChg>
        <pc:picChg chg="add mod">
          <ac:chgData name="Slater, Michael" userId="S::mslater@southdartmoor.devon.sch.uk::5ea8ca15-43f3-4fbc-a758-b2ff98785eb1" providerId="AD" clId="Web-{57E10FA6-E770-8117-C331-C217F98FE6C1}" dt="2025-11-04T06:15:50.186" v="22" actId="1076"/>
          <ac:picMkLst>
            <pc:docMk/>
            <pc:sldMk cId="3035218147" sldId="261"/>
            <ac:picMk id="3" creationId="{D539D23A-9C45-17B3-4D71-2D08BA78F18B}"/>
          </ac:picMkLst>
        </pc:picChg>
        <pc:picChg chg="del">
          <ac:chgData name="Slater, Michael" userId="S::mslater@southdartmoor.devon.sch.uk::5ea8ca15-43f3-4fbc-a758-b2ff98785eb1" providerId="AD" clId="Web-{57E10FA6-E770-8117-C331-C217F98FE6C1}" dt="2025-11-04T06:12:39.414" v="16"/>
          <ac:picMkLst>
            <pc:docMk/>
            <pc:sldMk cId="3035218147" sldId="261"/>
            <ac:picMk id="5" creationId="{C7C0AA47-3D06-222D-3725-4C2153F88D3E}"/>
          </ac:picMkLst>
        </pc:picChg>
      </pc:sldChg>
      <pc:sldChg chg="addSp delSp modSp new del mod setBg setClrOvrMap">
        <pc:chgData name="Slater, Michael" userId="S::mslater@southdartmoor.devon.sch.uk::5ea8ca15-43f3-4fbc-a758-b2ff98785eb1" providerId="AD" clId="Web-{57E10FA6-E770-8117-C331-C217F98FE6C1}" dt="2025-11-04T06:12:31.117" v="15"/>
        <pc:sldMkLst>
          <pc:docMk/>
          <pc:sldMk cId="1613635713" sldId="344"/>
        </pc:sldMkLst>
        <pc:spChg chg="mod">
          <ac:chgData name="Slater, Michael" userId="S::mslater@southdartmoor.devon.sch.uk::5ea8ca15-43f3-4fbc-a758-b2ff98785eb1" providerId="AD" clId="Web-{57E10FA6-E770-8117-C331-C217F98FE6C1}" dt="2025-11-04T06:12:28.632" v="14" actId="20577"/>
          <ac:spMkLst>
            <pc:docMk/>
            <pc:sldMk cId="1613635713" sldId="344"/>
            <ac:spMk id="2" creationId="{375945B5-87DF-35E9-C07B-88874353422F}"/>
          </ac:spMkLst>
        </pc:spChg>
        <pc:spChg chg="del">
          <ac:chgData name="Slater, Michael" userId="S::mslater@southdartmoor.devon.sch.uk::5ea8ca15-43f3-4fbc-a758-b2ff98785eb1" providerId="AD" clId="Web-{57E10FA6-E770-8117-C331-C217F98FE6C1}" dt="2025-11-04T06:10:19.362" v="1"/>
          <ac:spMkLst>
            <pc:docMk/>
            <pc:sldMk cId="1613635713" sldId="344"/>
            <ac:spMk id="3" creationId="{F6E97FCD-7E18-F639-67B7-86CE51E288C3}"/>
          </ac:spMkLst>
        </pc:spChg>
        <pc:spChg chg="add">
          <ac:chgData name="Slater, Michael" userId="S::mslater@southdartmoor.devon.sch.uk::5ea8ca15-43f3-4fbc-a758-b2ff98785eb1" providerId="AD" clId="Web-{57E10FA6-E770-8117-C331-C217F98FE6C1}" dt="2025-11-04T06:10:19.362" v="1"/>
          <ac:spMkLst>
            <pc:docMk/>
            <pc:sldMk cId="1613635713" sldId="344"/>
            <ac:spMk id="8" creationId="{66B332A4-D438-4773-A77F-5ED49A448D9D}"/>
          </ac:spMkLst>
        </pc:spChg>
        <pc:spChg chg="add">
          <ac:chgData name="Slater, Michael" userId="S::mslater@southdartmoor.devon.sch.uk::5ea8ca15-43f3-4fbc-a758-b2ff98785eb1" providerId="AD" clId="Web-{57E10FA6-E770-8117-C331-C217F98FE6C1}" dt="2025-11-04T06:10:19.362" v="1"/>
          <ac:spMkLst>
            <pc:docMk/>
            <pc:sldMk cId="1613635713" sldId="344"/>
            <ac:spMk id="10" creationId="{DF9AD32D-FF05-44F4-BD4D-9CEE89B71EB9}"/>
          </ac:spMkLst>
        </pc:spChg>
      </pc:sldChg>
    </pc:docChg>
  </pc:docChgLst>
  <pc:docChgLst>
    <pc:chgData clId="Web-{57E10FA6-E770-8117-C331-C217F98FE6C1}"/>
    <pc:docChg chg="modSld">
      <pc:chgData name="" userId="" providerId="" clId="Web-{57E10FA6-E770-8117-C331-C217F98FE6C1}" dt="2025-11-04T06:09:35.985" v="0" actId="20577"/>
      <pc:docMkLst>
        <pc:docMk/>
      </pc:docMkLst>
      <pc:sldChg chg="modSp">
        <pc:chgData name="" userId="" providerId="" clId="Web-{57E10FA6-E770-8117-C331-C217F98FE6C1}" dt="2025-11-04T06:09:35.985" v="0" actId="20577"/>
        <pc:sldMkLst>
          <pc:docMk/>
          <pc:sldMk cId="3985677702" sldId="341"/>
        </pc:sldMkLst>
        <pc:spChg chg="mod">
          <ac:chgData name="" userId="" providerId="" clId="Web-{57E10FA6-E770-8117-C331-C217F98FE6C1}" dt="2025-11-04T06:09:35.985" v="0" actId="20577"/>
          <ac:spMkLst>
            <pc:docMk/>
            <pc:sldMk cId="3985677702" sldId="341"/>
            <ac:spMk id="2" creationId="{983BC913-A928-7F59-F8E9-56DEC8B6D80C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B016FA-960D-4C73-A72D-0AF2E1478CF7}" type="doc">
      <dgm:prSet loTypeId="urn:microsoft.com/office/officeart/2005/8/layout/cycle6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408425D-8A46-43C8-85E6-C627B5A98B6D}">
      <dgm:prSet phldrT="[Text]" phldr="0"/>
      <dgm:spPr/>
      <dgm:t>
        <a:bodyPr/>
        <a:lstStyle/>
        <a:p>
          <a:r>
            <a:rPr lang="en-US">
              <a:latin typeface="Calibri Light" panose="020F0302020204030204"/>
            </a:rPr>
            <a:t>English</a:t>
          </a:r>
          <a:endParaRPr lang="en-US"/>
        </a:p>
      </dgm:t>
    </dgm:pt>
    <dgm:pt modelId="{D590B17A-7F17-4C55-82B6-DB8581BCA742}" type="parTrans" cxnId="{DA5129B5-0F8C-4D93-AE68-41935813B88A}">
      <dgm:prSet/>
      <dgm:spPr/>
      <dgm:t>
        <a:bodyPr/>
        <a:lstStyle/>
        <a:p>
          <a:endParaRPr lang="en-US"/>
        </a:p>
      </dgm:t>
    </dgm:pt>
    <dgm:pt modelId="{E1A8E89D-2BB1-4637-8541-D40C41F1ECD5}" type="sibTrans" cxnId="{DA5129B5-0F8C-4D93-AE68-41935813B88A}">
      <dgm:prSet/>
      <dgm:spPr/>
      <dgm:t>
        <a:bodyPr/>
        <a:lstStyle/>
        <a:p>
          <a:endParaRPr lang="en-US"/>
        </a:p>
      </dgm:t>
    </dgm:pt>
    <dgm:pt modelId="{9B692331-CB69-42B7-97DB-02AE8556A70E}">
      <dgm:prSet phldrT="[Text]" phldr="0"/>
      <dgm:spPr/>
      <dgm:t>
        <a:bodyPr/>
        <a:lstStyle/>
        <a:p>
          <a:pPr rtl="0"/>
          <a:r>
            <a:rPr lang="en-US" err="1">
              <a:latin typeface="Calibri Light" panose="020F0302020204030204"/>
            </a:rPr>
            <a:t>Maths</a:t>
          </a:r>
          <a:r>
            <a:rPr lang="en-US">
              <a:latin typeface="Calibri Light" panose="020F0302020204030204"/>
            </a:rPr>
            <a:t> </a:t>
          </a:r>
          <a:endParaRPr lang="en-US"/>
        </a:p>
      </dgm:t>
    </dgm:pt>
    <dgm:pt modelId="{81BFCBC4-5718-4845-903E-7FF21FF30623}" type="parTrans" cxnId="{1917C024-DA68-4178-A212-1F8508055F65}">
      <dgm:prSet/>
      <dgm:spPr/>
      <dgm:t>
        <a:bodyPr/>
        <a:lstStyle/>
        <a:p>
          <a:endParaRPr lang="en-US"/>
        </a:p>
      </dgm:t>
    </dgm:pt>
    <dgm:pt modelId="{F149C2F8-A26D-4FC3-BFC5-22D0C37EE5D6}" type="sibTrans" cxnId="{1917C024-DA68-4178-A212-1F8508055F65}">
      <dgm:prSet/>
      <dgm:spPr/>
      <dgm:t>
        <a:bodyPr/>
        <a:lstStyle/>
        <a:p>
          <a:endParaRPr lang="en-US"/>
        </a:p>
      </dgm:t>
    </dgm:pt>
    <dgm:pt modelId="{683E9649-0256-40F5-BF19-82F6E5B98502}">
      <dgm:prSet phldrT="[Text]" phldr="0"/>
      <dgm:spPr/>
      <dgm:t>
        <a:bodyPr/>
        <a:lstStyle/>
        <a:p>
          <a:r>
            <a:rPr lang="en-US">
              <a:latin typeface="Calibri Light" panose="020F0302020204030204"/>
            </a:rPr>
            <a:t>History</a:t>
          </a:r>
          <a:endParaRPr lang="en-US"/>
        </a:p>
      </dgm:t>
    </dgm:pt>
    <dgm:pt modelId="{8C54DDCD-DC7E-4009-B0FF-8CC759B99740}" type="parTrans" cxnId="{96396767-FF64-4B5A-8431-1810640D8D54}">
      <dgm:prSet/>
      <dgm:spPr/>
      <dgm:t>
        <a:bodyPr/>
        <a:lstStyle/>
        <a:p>
          <a:endParaRPr lang="en-US"/>
        </a:p>
      </dgm:t>
    </dgm:pt>
    <dgm:pt modelId="{B2406D3E-2C2B-425A-BF72-5E10ED3C6967}" type="sibTrans" cxnId="{96396767-FF64-4B5A-8431-1810640D8D54}">
      <dgm:prSet/>
      <dgm:spPr/>
      <dgm:t>
        <a:bodyPr/>
        <a:lstStyle/>
        <a:p>
          <a:endParaRPr lang="en-US"/>
        </a:p>
      </dgm:t>
    </dgm:pt>
    <dgm:pt modelId="{B0989085-15C3-40F9-BAEE-3CFC0B059923}">
      <dgm:prSet phldrT="[Text]" phldr="0"/>
      <dgm:spPr/>
      <dgm:t>
        <a:bodyPr/>
        <a:lstStyle/>
        <a:p>
          <a:r>
            <a:rPr lang="en-US">
              <a:latin typeface="Calibri Light" panose="020F0302020204030204"/>
            </a:rPr>
            <a:t>Science</a:t>
          </a:r>
          <a:endParaRPr lang="en-US"/>
        </a:p>
      </dgm:t>
    </dgm:pt>
    <dgm:pt modelId="{6D2AB24E-A753-4EDD-AECC-EA611E13EC93}" type="parTrans" cxnId="{1D621674-ADD4-4135-977E-31970F3945BF}">
      <dgm:prSet/>
      <dgm:spPr/>
      <dgm:t>
        <a:bodyPr/>
        <a:lstStyle/>
        <a:p>
          <a:endParaRPr lang="en-US"/>
        </a:p>
      </dgm:t>
    </dgm:pt>
    <dgm:pt modelId="{1C6068BA-0DA0-4A30-AB2E-87166F1B69F9}" type="sibTrans" cxnId="{1D621674-ADD4-4135-977E-31970F3945BF}">
      <dgm:prSet/>
      <dgm:spPr/>
      <dgm:t>
        <a:bodyPr/>
        <a:lstStyle/>
        <a:p>
          <a:endParaRPr lang="en-US"/>
        </a:p>
      </dgm:t>
    </dgm:pt>
    <dgm:pt modelId="{EA62CEFF-20CA-4693-81A6-0DC7FBE96DCE}">
      <dgm:prSet phldrT="[Text]" phldr="0"/>
      <dgm:spPr/>
      <dgm:t>
        <a:bodyPr/>
        <a:lstStyle/>
        <a:p>
          <a:r>
            <a:rPr lang="en-US">
              <a:latin typeface="Calibri Light" panose="020F0302020204030204"/>
            </a:rPr>
            <a:t>Geography</a:t>
          </a:r>
          <a:endParaRPr lang="en-US"/>
        </a:p>
      </dgm:t>
    </dgm:pt>
    <dgm:pt modelId="{C8FC24B5-2777-45E0-8300-A9662E06B8BE}" type="parTrans" cxnId="{53438A83-6D70-4590-A7F8-F4A16763AF06}">
      <dgm:prSet/>
      <dgm:spPr/>
      <dgm:t>
        <a:bodyPr/>
        <a:lstStyle/>
        <a:p>
          <a:endParaRPr lang="en-US"/>
        </a:p>
      </dgm:t>
    </dgm:pt>
    <dgm:pt modelId="{475C6C0E-B020-4470-A061-508003868937}" type="sibTrans" cxnId="{53438A83-6D70-4590-A7F8-F4A16763AF06}">
      <dgm:prSet/>
      <dgm:spPr/>
      <dgm:t>
        <a:bodyPr/>
        <a:lstStyle/>
        <a:p>
          <a:endParaRPr lang="en-US"/>
        </a:p>
      </dgm:t>
    </dgm:pt>
    <dgm:pt modelId="{24F153A2-AC70-49A8-A9CE-836E68D54452}">
      <dgm:prSet phldr="0"/>
      <dgm:spPr/>
      <dgm:t>
        <a:bodyPr/>
        <a:lstStyle/>
        <a:p>
          <a:r>
            <a:rPr lang="en-US">
              <a:latin typeface="Calibri Light" panose="020F0302020204030204"/>
            </a:rPr>
            <a:t>Technology</a:t>
          </a:r>
        </a:p>
      </dgm:t>
    </dgm:pt>
    <dgm:pt modelId="{B4289B03-E860-4A51-915C-F90D38859EE1}" type="parTrans" cxnId="{A7E264C2-A212-497F-AC76-32B05884F22C}">
      <dgm:prSet/>
      <dgm:spPr/>
      <dgm:t>
        <a:bodyPr/>
        <a:lstStyle/>
        <a:p>
          <a:endParaRPr lang="en-GB"/>
        </a:p>
      </dgm:t>
    </dgm:pt>
    <dgm:pt modelId="{DC7FB333-9840-4900-83F2-C1A410488115}" type="sibTrans" cxnId="{A7E264C2-A212-497F-AC76-32B05884F22C}">
      <dgm:prSet/>
      <dgm:spPr/>
      <dgm:t>
        <a:bodyPr/>
        <a:lstStyle/>
        <a:p>
          <a:endParaRPr lang="en-GB"/>
        </a:p>
      </dgm:t>
    </dgm:pt>
    <dgm:pt modelId="{915A1A70-7441-48B1-BDDA-987B589FE2FE}">
      <dgm:prSet phldr="0"/>
      <dgm:spPr/>
      <dgm:t>
        <a:bodyPr/>
        <a:lstStyle/>
        <a:p>
          <a:r>
            <a:rPr lang="en-US">
              <a:latin typeface="Calibri Light" panose="020F0302020204030204"/>
            </a:rPr>
            <a:t>MFL</a:t>
          </a:r>
        </a:p>
      </dgm:t>
    </dgm:pt>
    <dgm:pt modelId="{62ACCF8C-D529-4784-B0C1-3FB3A681EF45}" type="parTrans" cxnId="{FF8D96C5-F09F-4975-93F1-DFB2C56D5776}">
      <dgm:prSet/>
      <dgm:spPr/>
      <dgm:t>
        <a:bodyPr/>
        <a:lstStyle/>
        <a:p>
          <a:endParaRPr lang="en-GB"/>
        </a:p>
      </dgm:t>
    </dgm:pt>
    <dgm:pt modelId="{F7A326FA-D700-4577-A6D9-7585A603BD03}" type="sibTrans" cxnId="{FF8D96C5-F09F-4975-93F1-DFB2C56D5776}">
      <dgm:prSet/>
      <dgm:spPr/>
      <dgm:t>
        <a:bodyPr/>
        <a:lstStyle/>
        <a:p>
          <a:endParaRPr lang="en-GB"/>
        </a:p>
      </dgm:t>
    </dgm:pt>
    <dgm:pt modelId="{451BE690-D05B-48F5-9561-4E15ADBADE7D}" type="pres">
      <dgm:prSet presAssocID="{D2B016FA-960D-4C73-A72D-0AF2E1478CF7}" presName="cycle" presStyleCnt="0">
        <dgm:presLayoutVars>
          <dgm:dir/>
          <dgm:resizeHandles val="exact"/>
        </dgm:presLayoutVars>
      </dgm:prSet>
      <dgm:spPr/>
    </dgm:pt>
    <dgm:pt modelId="{F4AA5CFF-5E09-4F55-8767-8EE915BF22EA}" type="pres">
      <dgm:prSet presAssocID="{E408425D-8A46-43C8-85E6-C627B5A98B6D}" presName="node" presStyleLbl="node1" presStyleIdx="0" presStyleCnt="7">
        <dgm:presLayoutVars>
          <dgm:bulletEnabled val="1"/>
        </dgm:presLayoutVars>
      </dgm:prSet>
      <dgm:spPr/>
    </dgm:pt>
    <dgm:pt modelId="{501093A3-22D1-40A6-B97D-A27F70F01EDC}" type="pres">
      <dgm:prSet presAssocID="{E408425D-8A46-43C8-85E6-C627B5A98B6D}" presName="spNode" presStyleCnt="0"/>
      <dgm:spPr/>
    </dgm:pt>
    <dgm:pt modelId="{2ABE38C4-3996-45AE-8091-A9F55084FDA8}" type="pres">
      <dgm:prSet presAssocID="{E1A8E89D-2BB1-4637-8541-D40C41F1ECD5}" presName="sibTrans" presStyleLbl="sibTrans1D1" presStyleIdx="0" presStyleCnt="7"/>
      <dgm:spPr/>
    </dgm:pt>
    <dgm:pt modelId="{F1A5FADE-D43E-41E4-AFBF-BD9F93441B64}" type="pres">
      <dgm:prSet presAssocID="{9B692331-CB69-42B7-97DB-02AE8556A70E}" presName="node" presStyleLbl="node1" presStyleIdx="1" presStyleCnt="7">
        <dgm:presLayoutVars>
          <dgm:bulletEnabled val="1"/>
        </dgm:presLayoutVars>
      </dgm:prSet>
      <dgm:spPr/>
    </dgm:pt>
    <dgm:pt modelId="{C6818E56-A57D-4C06-8E07-B2013EF63DF7}" type="pres">
      <dgm:prSet presAssocID="{9B692331-CB69-42B7-97DB-02AE8556A70E}" presName="spNode" presStyleCnt="0"/>
      <dgm:spPr/>
    </dgm:pt>
    <dgm:pt modelId="{7FEBDA55-AE6D-43B6-865C-FC131FF80C7B}" type="pres">
      <dgm:prSet presAssocID="{F149C2F8-A26D-4FC3-BFC5-22D0C37EE5D6}" presName="sibTrans" presStyleLbl="sibTrans1D1" presStyleIdx="1" presStyleCnt="7"/>
      <dgm:spPr/>
    </dgm:pt>
    <dgm:pt modelId="{9CF55E67-E5D7-4F62-B31D-EDD027DE1D92}" type="pres">
      <dgm:prSet presAssocID="{683E9649-0256-40F5-BF19-82F6E5B98502}" presName="node" presStyleLbl="node1" presStyleIdx="2" presStyleCnt="7">
        <dgm:presLayoutVars>
          <dgm:bulletEnabled val="1"/>
        </dgm:presLayoutVars>
      </dgm:prSet>
      <dgm:spPr/>
    </dgm:pt>
    <dgm:pt modelId="{D0F42CF3-2FD3-4A3B-AF56-0AF30DBA4AD0}" type="pres">
      <dgm:prSet presAssocID="{683E9649-0256-40F5-BF19-82F6E5B98502}" presName="spNode" presStyleCnt="0"/>
      <dgm:spPr/>
    </dgm:pt>
    <dgm:pt modelId="{27720407-6B07-4A5C-A853-479CBCFA4D44}" type="pres">
      <dgm:prSet presAssocID="{B2406D3E-2C2B-425A-BF72-5E10ED3C6967}" presName="sibTrans" presStyleLbl="sibTrans1D1" presStyleIdx="2" presStyleCnt="7"/>
      <dgm:spPr/>
    </dgm:pt>
    <dgm:pt modelId="{01DD77BB-C311-43FA-A405-4FC4D8AD6CC9}" type="pres">
      <dgm:prSet presAssocID="{B0989085-15C3-40F9-BAEE-3CFC0B059923}" presName="node" presStyleLbl="node1" presStyleIdx="3" presStyleCnt="7">
        <dgm:presLayoutVars>
          <dgm:bulletEnabled val="1"/>
        </dgm:presLayoutVars>
      </dgm:prSet>
      <dgm:spPr/>
    </dgm:pt>
    <dgm:pt modelId="{DEC05243-DE5C-4194-8703-C5523223F8AA}" type="pres">
      <dgm:prSet presAssocID="{B0989085-15C3-40F9-BAEE-3CFC0B059923}" presName="spNode" presStyleCnt="0"/>
      <dgm:spPr/>
    </dgm:pt>
    <dgm:pt modelId="{741E2D7D-9F84-402B-9CF4-53EBDBD8CFCC}" type="pres">
      <dgm:prSet presAssocID="{1C6068BA-0DA0-4A30-AB2E-87166F1B69F9}" presName="sibTrans" presStyleLbl="sibTrans1D1" presStyleIdx="3" presStyleCnt="7"/>
      <dgm:spPr/>
    </dgm:pt>
    <dgm:pt modelId="{59B9D7BA-D3AB-4C7D-A402-2B35889ABD7D}" type="pres">
      <dgm:prSet presAssocID="{EA62CEFF-20CA-4693-81A6-0DC7FBE96DCE}" presName="node" presStyleLbl="node1" presStyleIdx="4" presStyleCnt="7">
        <dgm:presLayoutVars>
          <dgm:bulletEnabled val="1"/>
        </dgm:presLayoutVars>
      </dgm:prSet>
      <dgm:spPr/>
    </dgm:pt>
    <dgm:pt modelId="{8587338F-C672-410D-867A-E6C128298DD5}" type="pres">
      <dgm:prSet presAssocID="{EA62CEFF-20CA-4693-81A6-0DC7FBE96DCE}" presName="spNode" presStyleCnt="0"/>
      <dgm:spPr/>
    </dgm:pt>
    <dgm:pt modelId="{0BCCFBE0-898B-4ABB-94EE-8BDD47912CB3}" type="pres">
      <dgm:prSet presAssocID="{475C6C0E-B020-4470-A061-508003868937}" presName="sibTrans" presStyleLbl="sibTrans1D1" presStyleIdx="4" presStyleCnt="7"/>
      <dgm:spPr/>
    </dgm:pt>
    <dgm:pt modelId="{954221EF-8B59-4BFA-8B2F-1E999EE139DC}" type="pres">
      <dgm:prSet presAssocID="{24F153A2-AC70-49A8-A9CE-836E68D54452}" presName="node" presStyleLbl="node1" presStyleIdx="5" presStyleCnt="7">
        <dgm:presLayoutVars>
          <dgm:bulletEnabled val="1"/>
        </dgm:presLayoutVars>
      </dgm:prSet>
      <dgm:spPr/>
    </dgm:pt>
    <dgm:pt modelId="{4E61101B-7EC7-42EE-A025-3B50C843F81C}" type="pres">
      <dgm:prSet presAssocID="{24F153A2-AC70-49A8-A9CE-836E68D54452}" presName="spNode" presStyleCnt="0"/>
      <dgm:spPr/>
    </dgm:pt>
    <dgm:pt modelId="{458BB937-87B8-44ED-9A9E-781FDABFDF4E}" type="pres">
      <dgm:prSet presAssocID="{DC7FB333-9840-4900-83F2-C1A410488115}" presName="sibTrans" presStyleLbl="sibTrans1D1" presStyleIdx="5" presStyleCnt="7"/>
      <dgm:spPr/>
    </dgm:pt>
    <dgm:pt modelId="{AF9EE7F1-5182-4308-A34C-18879FD83FDA}" type="pres">
      <dgm:prSet presAssocID="{915A1A70-7441-48B1-BDDA-987B589FE2FE}" presName="node" presStyleLbl="node1" presStyleIdx="6" presStyleCnt="7">
        <dgm:presLayoutVars>
          <dgm:bulletEnabled val="1"/>
        </dgm:presLayoutVars>
      </dgm:prSet>
      <dgm:spPr/>
    </dgm:pt>
    <dgm:pt modelId="{80B15222-AB56-4699-8729-16A118A8203D}" type="pres">
      <dgm:prSet presAssocID="{915A1A70-7441-48B1-BDDA-987B589FE2FE}" presName="spNode" presStyleCnt="0"/>
      <dgm:spPr/>
    </dgm:pt>
    <dgm:pt modelId="{DB3C89F4-29AC-4410-A51E-3AF6B21731B4}" type="pres">
      <dgm:prSet presAssocID="{F7A326FA-D700-4577-A6D9-7585A603BD03}" presName="sibTrans" presStyleLbl="sibTrans1D1" presStyleIdx="6" presStyleCnt="7"/>
      <dgm:spPr/>
    </dgm:pt>
  </dgm:ptLst>
  <dgm:cxnLst>
    <dgm:cxn modelId="{D0BD8506-3AA5-4037-85EF-9FBD40FE7D0B}" type="presOf" srcId="{B0989085-15C3-40F9-BAEE-3CFC0B059923}" destId="{01DD77BB-C311-43FA-A405-4FC4D8AD6CC9}" srcOrd="0" destOrd="0" presId="urn:microsoft.com/office/officeart/2005/8/layout/cycle6"/>
    <dgm:cxn modelId="{5093120F-1F0C-431B-A405-ADCC9140744F}" type="presOf" srcId="{9B692331-CB69-42B7-97DB-02AE8556A70E}" destId="{F1A5FADE-D43E-41E4-AFBF-BD9F93441B64}" srcOrd="0" destOrd="0" presId="urn:microsoft.com/office/officeart/2005/8/layout/cycle6"/>
    <dgm:cxn modelId="{1917C024-DA68-4178-A212-1F8508055F65}" srcId="{D2B016FA-960D-4C73-A72D-0AF2E1478CF7}" destId="{9B692331-CB69-42B7-97DB-02AE8556A70E}" srcOrd="1" destOrd="0" parTransId="{81BFCBC4-5718-4845-903E-7FF21FF30623}" sibTransId="{F149C2F8-A26D-4FC3-BFC5-22D0C37EE5D6}"/>
    <dgm:cxn modelId="{BEA83A2D-A224-47A6-A06F-BBD000B16AAD}" type="presOf" srcId="{EA62CEFF-20CA-4693-81A6-0DC7FBE96DCE}" destId="{59B9D7BA-D3AB-4C7D-A402-2B35889ABD7D}" srcOrd="0" destOrd="0" presId="urn:microsoft.com/office/officeart/2005/8/layout/cycle6"/>
    <dgm:cxn modelId="{1917823F-9458-42E5-AADC-4281977688CE}" type="presOf" srcId="{915A1A70-7441-48B1-BDDA-987B589FE2FE}" destId="{AF9EE7F1-5182-4308-A34C-18879FD83FDA}" srcOrd="0" destOrd="0" presId="urn:microsoft.com/office/officeart/2005/8/layout/cycle6"/>
    <dgm:cxn modelId="{19F38F46-4DA0-4237-94B5-137864AB70DF}" type="presOf" srcId="{683E9649-0256-40F5-BF19-82F6E5B98502}" destId="{9CF55E67-E5D7-4F62-B31D-EDD027DE1D92}" srcOrd="0" destOrd="0" presId="urn:microsoft.com/office/officeart/2005/8/layout/cycle6"/>
    <dgm:cxn modelId="{96396767-FF64-4B5A-8431-1810640D8D54}" srcId="{D2B016FA-960D-4C73-A72D-0AF2E1478CF7}" destId="{683E9649-0256-40F5-BF19-82F6E5B98502}" srcOrd="2" destOrd="0" parTransId="{8C54DDCD-DC7E-4009-B0FF-8CC759B99740}" sibTransId="{B2406D3E-2C2B-425A-BF72-5E10ED3C6967}"/>
    <dgm:cxn modelId="{5D813B68-18E5-4D92-88F4-B0227E341935}" type="presOf" srcId="{F149C2F8-A26D-4FC3-BFC5-22D0C37EE5D6}" destId="{7FEBDA55-AE6D-43B6-865C-FC131FF80C7B}" srcOrd="0" destOrd="0" presId="urn:microsoft.com/office/officeart/2005/8/layout/cycle6"/>
    <dgm:cxn modelId="{3E7AB34F-AF31-4269-9ABD-D888431D33D6}" type="presOf" srcId="{24F153A2-AC70-49A8-A9CE-836E68D54452}" destId="{954221EF-8B59-4BFA-8B2F-1E999EE139DC}" srcOrd="0" destOrd="0" presId="urn:microsoft.com/office/officeart/2005/8/layout/cycle6"/>
    <dgm:cxn modelId="{300DE072-42F2-4912-81C8-1DC57A4C0B3C}" type="presOf" srcId="{DC7FB333-9840-4900-83F2-C1A410488115}" destId="{458BB937-87B8-44ED-9A9E-781FDABFDF4E}" srcOrd="0" destOrd="0" presId="urn:microsoft.com/office/officeart/2005/8/layout/cycle6"/>
    <dgm:cxn modelId="{1D621674-ADD4-4135-977E-31970F3945BF}" srcId="{D2B016FA-960D-4C73-A72D-0AF2E1478CF7}" destId="{B0989085-15C3-40F9-BAEE-3CFC0B059923}" srcOrd="3" destOrd="0" parTransId="{6D2AB24E-A753-4EDD-AECC-EA611E13EC93}" sibTransId="{1C6068BA-0DA0-4A30-AB2E-87166F1B69F9}"/>
    <dgm:cxn modelId="{C80C6455-B69B-4BC8-922E-94F2A7BA48E0}" type="presOf" srcId="{F7A326FA-D700-4577-A6D9-7585A603BD03}" destId="{DB3C89F4-29AC-4410-A51E-3AF6B21731B4}" srcOrd="0" destOrd="0" presId="urn:microsoft.com/office/officeart/2005/8/layout/cycle6"/>
    <dgm:cxn modelId="{53438A83-6D70-4590-A7F8-F4A16763AF06}" srcId="{D2B016FA-960D-4C73-A72D-0AF2E1478CF7}" destId="{EA62CEFF-20CA-4693-81A6-0DC7FBE96DCE}" srcOrd="4" destOrd="0" parTransId="{C8FC24B5-2777-45E0-8300-A9662E06B8BE}" sibTransId="{475C6C0E-B020-4470-A061-508003868937}"/>
    <dgm:cxn modelId="{9A77C3A3-5B58-4355-AB53-6530B8383BF2}" type="presOf" srcId="{D2B016FA-960D-4C73-A72D-0AF2E1478CF7}" destId="{451BE690-D05B-48F5-9561-4E15ADBADE7D}" srcOrd="0" destOrd="0" presId="urn:microsoft.com/office/officeart/2005/8/layout/cycle6"/>
    <dgm:cxn modelId="{DA5129B5-0F8C-4D93-AE68-41935813B88A}" srcId="{D2B016FA-960D-4C73-A72D-0AF2E1478CF7}" destId="{E408425D-8A46-43C8-85E6-C627B5A98B6D}" srcOrd="0" destOrd="0" parTransId="{D590B17A-7F17-4C55-82B6-DB8581BCA742}" sibTransId="{E1A8E89D-2BB1-4637-8541-D40C41F1ECD5}"/>
    <dgm:cxn modelId="{A7E264C2-A212-497F-AC76-32B05884F22C}" srcId="{D2B016FA-960D-4C73-A72D-0AF2E1478CF7}" destId="{24F153A2-AC70-49A8-A9CE-836E68D54452}" srcOrd="5" destOrd="0" parTransId="{B4289B03-E860-4A51-915C-F90D38859EE1}" sibTransId="{DC7FB333-9840-4900-83F2-C1A410488115}"/>
    <dgm:cxn modelId="{01DD58C3-5B23-4BF4-879C-3DEA88B240AD}" type="presOf" srcId="{B2406D3E-2C2B-425A-BF72-5E10ED3C6967}" destId="{27720407-6B07-4A5C-A853-479CBCFA4D44}" srcOrd="0" destOrd="0" presId="urn:microsoft.com/office/officeart/2005/8/layout/cycle6"/>
    <dgm:cxn modelId="{FF8D96C5-F09F-4975-93F1-DFB2C56D5776}" srcId="{D2B016FA-960D-4C73-A72D-0AF2E1478CF7}" destId="{915A1A70-7441-48B1-BDDA-987B589FE2FE}" srcOrd="6" destOrd="0" parTransId="{62ACCF8C-D529-4784-B0C1-3FB3A681EF45}" sibTransId="{F7A326FA-D700-4577-A6D9-7585A603BD03}"/>
    <dgm:cxn modelId="{4176B0CB-EF34-41BC-891F-7D65E1A58885}" type="presOf" srcId="{E408425D-8A46-43C8-85E6-C627B5A98B6D}" destId="{F4AA5CFF-5E09-4F55-8767-8EE915BF22EA}" srcOrd="0" destOrd="0" presId="urn:microsoft.com/office/officeart/2005/8/layout/cycle6"/>
    <dgm:cxn modelId="{0E9A24CF-4CD5-4340-A85D-525DE794AB91}" type="presOf" srcId="{1C6068BA-0DA0-4A30-AB2E-87166F1B69F9}" destId="{741E2D7D-9F84-402B-9CF4-53EBDBD8CFCC}" srcOrd="0" destOrd="0" presId="urn:microsoft.com/office/officeart/2005/8/layout/cycle6"/>
    <dgm:cxn modelId="{D1AAACD0-49FF-4922-92E0-6E8B18A019F9}" type="presOf" srcId="{E1A8E89D-2BB1-4637-8541-D40C41F1ECD5}" destId="{2ABE38C4-3996-45AE-8091-A9F55084FDA8}" srcOrd="0" destOrd="0" presId="urn:microsoft.com/office/officeart/2005/8/layout/cycle6"/>
    <dgm:cxn modelId="{BE7F9CED-80BE-4C61-9182-B0B6A8EC6CC6}" type="presOf" srcId="{475C6C0E-B020-4470-A061-508003868937}" destId="{0BCCFBE0-898B-4ABB-94EE-8BDD47912CB3}" srcOrd="0" destOrd="0" presId="urn:microsoft.com/office/officeart/2005/8/layout/cycle6"/>
    <dgm:cxn modelId="{407A8D62-254D-45D0-AF14-859653F3F12A}" type="presParOf" srcId="{451BE690-D05B-48F5-9561-4E15ADBADE7D}" destId="{F4AA5CFF-5E09-4F55-8767-8EE915BF22EA}" srcOrd="0" destOrd="0" presId="urn:microsoft.com/office/officeart/2005/8/layout/cycle6"/>
    <dgm:cxn modelId="{338FF2F5-AB4F-4FFA-8828-0448939F7D7B}" type="presParOf" srcId="{451BE690-D05B-48F5-9561-4E15ADBADE7D}" destId="{501093A3-22D1-40A6-B97D-A27F70F01EDC}" srcOrd="1" destOrd="0" presId="urn:microsoft.com/office/officeart/2005/8/layout/cycle6"/>
    <dgm:cxn modelId="{DE0A3972-B185-4BED-A954-B4296C74EDDA}" type="presParOf" srcId="{451BE690-D05B-48F5-9561-4E15ADBADE7D}" destId="{2ABE38C4-3996-45AE-8091-A9F55084FDA8}" srcOrd="2" destOrd="0" presId="urn:microsoft.com/office/officeart/2005/8/layout/cycle6"/>
    <dgm:cxn modelId="{B045C3F2-7B2E-4AA8-AACD-0E36C9064E19}" type="presParOf" srcId="{451BE690-D05B-48F5-9561-4E15ADBADE7D}" destId="{F1A5FADE-D43E-41E4-AFBF-BD9F93441B64}" srcOrd="3" destOrd="0" presId="urn:microsoft.com/office/officeart/2005/8/layout/cycle6"/>
    <dgm:cxn modelId="{4333EBBE-47CE-417B-B047-DEFFF5A8E933}" type="presParOf" srcId="{451BE690-D05B-48F5-9561-4E15ADBADE7D}" destId="{C6818E56-A57D-4C06-8E07-B2013EF63DF7}" srcOrd="4" destOrd="0" presId="urn:microsoft.com/office/officeart/2005/8/layout/cycle6"/>
    <dgm:cxn modelId="{7A870E94-F9E7-4420-AFC8-B5FDB4BB6545}" type="presParOf" srcId="{451BE690-D05B-48F5-9561-4E15ADBADE7D}" destId="{7FEBDA55-AE6D-43B6-865C-FC131FF80C7B}" srcOrd="5" destOrd="0" presId="urn:microsoft.com/office/officeart/2005/8/layout/cycle6"/>
    <dgm:cxn modelId="{429CC534-23EE-45F0-BF2E-E959E1BB5C74}" type="presParOf" srcId="{451BE690-D05B-48F5-9561-4E15ADBADE7D}" destId="{9CF55E67-E5D7-4F62-B31D-EDD027DE1D92}" srcOrd="6" destOrd="0" presId="urn:microsoft.com/office/officeart/2005/8/layout/cycle6"/>
    <dgm:cxn modelId="{5D0D2E78-1E15-4648-AA2E-D41D1BF5476A}" type="presParOf" srcId="{451BE690-D05B-48F5-9561-4E15ADBADE7D}" destId="{D0F42CF3-2FD3-4A3B-AF56-0AF30DBA4AD0}" srcOrd="7" destOrd="0" presId="urn:microsoft.com/office/officeart/2005/8/layout/cycle6"/>
    <dgm:cxn modelId="{977FF887-3E29-434F-BFC8-3D29C02001FB}" type="presParOf" srcId="{451BE690-D05B-48F5-9561-4E15ADBADE7D}" destId="{27720407-6B07-4A5C-A853-479CBCFA4D44}" srcOrd="8" destOrd="0" presId="urn:microsoft.com/office/officeart/2005/8/layout/cycle6"/>
    <dgm:cxn modelId="{46165B3A-9C0B-416B-948C-688B111D2F38}" type="presParOf" srcId="{451BE690-D05B-48F5-9561-4E15ADBADE7D}" destId="{01DD77BB-C311-43FA-A405-4FC4D8AD6CC9}" srcOrd="9" destOrd="0" presId="urn:microsoft.com/office/officeart/2005/8/layout/cycle6"/>
    <dgm:cxn modelId="{0F96113F-E835-45B5-A262-E3DF2AB94E4C}" type="presParOf" srcId="{451BE690-D05B-48F5-9561-4E15ADBADE7D}" destId="{DEC05243-DE5C-4194-8703-C5523223F8AA}" srcOrd="10" destOrd="0" presId="urn:microsoft.com/office/officeart/2005/8/layout/cycle6"/>
    <dgm:cxn modelId="{0660FF89-14D9-43FF-B51E-8DEC427FCD49}" type="presParOf" srcId="{451BE690-D05B-48F5-9561-4E15ADBADE7D}" destId="{741E2D7D-9F84-402B-9CF4-53EBDBD8CFCC}" srcOrd="11" destOrd="0" presId="urn:microsoft.com/office/officeart/2005/8/layout/cycle6"/>
    <dgm:cxn modelId="{ADD1ED89-46F8-45B4-B49D-4910032758B7}" type="presParOf" srcId="{451BE690-D05B-48F5-9561-4E15ADBADE7D}" destId="{59B9D7BA-D3AB-4C7D-A402-2B35889ABD7D}" srcOrd="12" destOrd="0" presId="urn:microsoft.com/office/officeart/2005/8/layout/cycle6"/>
    <dgm:cxn modelId="{B924001D-7851-463E-A473-457A7AE6EC2A}" type="presParOf" srcId="{451BE690-D05B-48F5-9561-4E15ADBADE7D}" destId="{8587338F-C672-410D-867A-E6C128298DD5}" srcOrd="13" destOrd="0" presId="urn:microsoft.com/office/officeart/2005/8/layout/cycle6"/>
    <dgm:cxn modelId="{35551272-D4B4-4709-8161-0EF4F3EFAC74}" type="presParOf" srcId="{451BE690-D05B-48F5-9561-4E15ADBADE7D}" destId="{0BCCFBE0-898B-4ABB-94EE-8BDD47912CB3}" srcOrd="14" destOrd="0" presId="urn:microsoft.com/office/officeart/2005/8/layout/cycle6"/>
    <dgm:cxn modelId="{18500060-F6B0-46E1-A4FA-B9CBC406DA12}" type="presParOf" srcId="{451BE690-D05B-48F5-9561-4E15ADBADE7D}" destId="{954221EF-8B59-4BFA-8B2F-1E999EE139DC}" srcOrd="15" destOrd="0" presId="urn:microsoft.com/office/officeart/2005/8/layout/cycle6"/>
    <dgm:cxn modelId="{833D9942-CCDC-4831-BAF0-164326B735A7}" type="presParOf" srcId="{451BE690-D05B-48F5-9561-4E15ADBADE7D}" destId="{4E61101B-7EC7-42EE-A025-3B50C843F81C}" srcOrd="16" destOrd="0" presId="urn:microsoft.com/office/officeart/2005/8/layout/cycle6"/>
    <dgm:cxn modelId="{6D94F75A-AE2B-43AE-9117-5672722A765D}" type="presParOf" srcId="{451BE690-D05B-48F5-9561-4E15ADBADE7D}" destId="{458BB937-87B8-44ED-9A9E-781FDABFDF4E}" srcOrd="17" destOrd="0" presId="urn:microsoft.com/office/officeart/2005/8/layout/cycle6"/>
    <dgm:cxn modelId="{B90CA38B-8E4B-409D-9BB0-8A77FD355606}" type="presParOf" srcId="{451BE690-D05B-48F5-9561-4E15ADBADE7D}" destId="{AF9EE7F1-5182-4308-A34C-18879FD83FDA}" srcOrd="18" destOrd="0" presId="urn:microsoft.com/office/officeart/2005/8/layout/cycle6"/>
    <dgm:cxn modelId="{0C41B5F2-B5A7-4FE9-9C27-37A6BA96B15C}" type="presParOf" srcId="{451BE690-D05B-48F5-9561-4E15ADBADE7D}" destId="{80B15222-AB56-4699-8729-16A118A8203D}" srcOrd="19" destOrd="0" presId="urn:microsoft.com/office/officeart/2005/8/layout/cycle6"/>
    <dgm:cxn modelId="{BBC48ED2-B0D5-4E66-A460-1DC7100B158C}" type="presParOf" srcId="{451BE690-D05B-48F5-9561-4E15ADBADE7D}" destId="{DB3C89F4-29AC-4410-A51E-3AF6B21731B4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AA5CFF-5E09-4F55-8767-8EE915BF22EA}">
      <dsp:nvSpPr>
        <dsp:cNvPr id="0" name=""/>
        <dsp:cNvSpPr/>
      </dsp:nvSpPr>
      <dsp:spPr>
        <a:xfrm>
          <a:off x="2726623" y="4756"/>
          <a:ext cx="1404751" cy="91308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English</a:t>
          </a:r>
          <a:endParaRPr lang="en-US" sz="2000" kern="1200"/>
        </a:p>
      </dsp:txBody>
      <dsp:txXfrm>
        <a:off x="2771196" y="49329"/>
        <a:ext cx="1315605" cy="823942"/>
      </dsp:txXfrm>
    </dsp:sp>
    <dsp:sp modelId="{2ABE38C4-3996-45AE-8091-A9F55084FDA8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3315115" y="99151"/>
              </a:moveTo>
              <a:arcTo wR="2603467" hR="2603467" stAng="17151810" swAng="1254242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A5FADE-D43E-41E4-AFBF-BD9F93441B64}">
      <dsp:nvSpPr>
        <dsp:cNvPr id="0" name=""/>
        <dsp:cNvSpPr/>
      </dsp:nvSpPr>
      <dsp:spPr>
        <a:xfrm>
          <a:off x="4762096" y="984988"/>
          <a:ext cx="1404751" cy="913088"/>
        </a:xfrm>
        <a:prstGeom prst="roundRect">
          <a:avLst/>
        </a:prstGeom>
        <a:solidFill>
          <a:schemeClr val="accent4">
            <a:hueOff val="1732615"/>
            <a:satOff val="-7995"/>
            <a:lumOff val="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err="1">
              <a:latin typeface="Calibri Light" panose="020F0302020204030204"/>
            </a:rPr>
            <a:t>Maths</a:t>
          </a:r>
          <a:r>
            <a:rPr lang="en-US" sz="2000" kern="1200">
              <a:latin typeface="Calibri Light" panose="020F0302020204030204"/>
            </a:rPr>
            <a:t> </a:t>
          </a:r>
          <a:endParaRPr lang="en-US" sz="2000" kern="1200"/>
        </a:p>
      </dsp:txBody>
      <dsp:txXfrm>
        <a:off x="4806669" y="1029561"/>
        <a:ext cx="1315605" cy="823942"/>
      </dsp:txXfrm>
    </dsp:sp>
    <dsp:sp modelId="{7FEBDA55-AE6D-43B6-865C-FC131FF80C7B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4936761" y="1448574"/>
              </a:moveTo>
              <a:arcTo wR="2603467" hR="2603467" stAng="20019979" swAng="1724803"/>
            </a:path>
          </a:pathLst>
        </a:custGeom>
        <a:noFill/>
        <a:ln w="6350" cap="flat" cmpd="sng" algn="ctr">
          <a:solidFill>
            <a:schemeClr val="accent4">
              <a:hueOff val="1732615"/>
              <a:satOff val="-7995"/>
              <a:lumOff val="29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F55E67-E5D7-4F62-B31D-EDD027DE1D92}">
      <dsp:nvSpPr>
        <dsp:cNvPr id="0" name=""/>
        <dsp:cNvSpPr/>
      </dsp:nvSpPr>
      <dsp:spPr>
        <a:xfrm>
          <a:off x="5264816" y="3187549"/>
          <a:ext cx="1404751" cy="913088"/>
        </a:xfrm>
        <a:prstGeom prst="roundRect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History</a:t>
          </a:r>
          <a:endParaRPr lang="en-US" sz="2000" kern="1200"/>
        </a:p>
      </dsp:txBody>
      <dsp:txXfrm>
        <a:off x="5309389" y="3232122"/>
        <a:ext cx="1315605" cy="823942"/>
      </dsp:txXfrm>
    </dsp:sp>
    <dsp:sp modelId="{27720407-6B07-4A5C-A853-479CBCFA4D44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4987821" y="3648882"/>
              </a:moveTo>
              <a:arcTo wR="2603467" hR="2603467" stAng="1420497" swAng="1356923"/>
            </a:path>
          </a:pathLst>
        </a:custGeom>
        <a:noFill/>
        <a:ln w="635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DD77BB-C311-43FA-A405-4FC4D8AD6CC9}">
      <dsp:nvSpPr>
        <dsp:cNvPr id="0" name=""/>
        <dsp:cNvSpPr/>
      </dsp:nvSpPr>
      <dsp:spPr>
        <a:xfrm>
          <a:off x="3856225" y="4953866"/>
          <a:ext cx="1404751" cy="913088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Science</a:t>
          </a:r>
          <a:endParaRPr lang="en-US" sz="2000" kern="1200"/>
        </a:p>
      </dsp:txBody>
      <dsp:txXfrm>
        <a:off x="3900798" y="4998439"/>
        <a:ext cx="1315605" cy="823942"/>
      </dsp:txXfrm>
    </dsp:sp>
    <dsp:sp modelId="{741E2D7D-9F84-402B-9CF4-53EBDBD8CFCC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3022262" y="5173029"/>
              </a:moveTo>
              <a:arcTo wR="2603467" hR="2603467" stAng="4844589" swAng="1110823"/>
            </a:path>
          </a:pathLst>
        </a:custGeom>
        <a:noFill/>
        <a:ln w="635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B9D7BA-D3AB-4C7D-A402-2B35889ABD7D}">
      <dsp:nvSpPr>
        <dsp:cNvPr id="0" name=""/>
        <dsp:cNvSpPr/>
      </dsp:nvSpPr>
      <dsp:spPr>
        <a:xfrm>
          <a:off x="1597021" y="4953866"/>
          <a:ext cx="1404751" cy="913088"/>
        </a:xfrm>
        <a:prstGeom prst="roundRect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Geography</a:t>
          </a:r>
          <a:endParaRPr lang="en-US" sz="2000" kern="1200"/>
        </a:p>
      </dsp:txBody>
      <dsp:txXfrm>
        <a:off x="1641594" y="4998439"/>
        <a:ext cx="1315605" cy="823942"/>
      </dsp:txXfrm>
    </dsp:sp>
    <dsp:sp modelId="{0BCCFBE0-898B-4ABB-94EE-8BDD47912CB3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804460" y="4485384"/>
              </a:moveTo>
              <a:arcTo wR="2603467" hR="2603467" stAng="8022580" swAng="1356923"/>
            </a:path>
          </a:pathLst>
        </a:custGeom>
        <a:noFill/>
        <a:ln w="635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4221EF-8B59-4BFA-8B2F-1E999EE139DC}">
      <dsp:nvSpPr>
        <dsp:cNvPr id="0" name=""/>
        <dsp:cNvSpPr/>
      </dsp:nvSpPr>
      <dsp:spPr>
        <a:xfrm>
          <a:off x="188430" y="3187549"/>
          <a:ext cx="1404751" cy="913088"/>
        </a:xfrm>
        <a:prstGeom prst="roundRect">
          <a:avLst/>
        </a:prstGeom>
        <a:solidFill>
          <a:schemeClr val="accent4">
            <a:hueOff val="8663077"/>
            <a:satOff val="-39973"/>
            <a:lumOff val="1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Technology</a:t>
          </a:r>
        </a:p>
      </dsp:txBody>
      <dsp:txXfrm>
        <a:off x="233003" y="3232122"/>
        <a:ext cx="1315605" cy="823942"/>
      </dsp:txXfrm>
    </dsp:sp>
    <dsp:sp modelId="{458BB937-87B8-44ED-9A9E-781FDABFDF4E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2308" y="2713081"/>
              </a:moveTo>
              <a:arcTo wR="2603467" hR="2603467" stAng="10655217" swAng="1724803"/>
            </a:path>
          </a:pathLst>
        </a:custGeom>
        <a:noFill/>
        <a:ln w="6350" cap="flat" cmpd="sng" algn="ctr">
          <a:solidFill>
            <a:schemeClr val="accent4">
              <a:hueOff val="8663077"/>
              <a:satOff val="-39973"/>
              <a:lumOff val="147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9EE7F1-5182-4308-A34C-18879FD83FDA}">
      <dsp:nvSpPr>
        <dsp:cNvPr id="0" name=""/>
        <dsp:cNvSpPr/>
      </dsp:nvSpPr>
      <dsp:spPr>
        <a:xfrm>
          <a:off x="691150" y="984988"/>
          <a:ext cx="1404751" cy="913088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Calibri Light" panose="020F0302020204030204"/>
            </a:rPr>
            <a:t>MFL</a:t>
          </a:r>
        </a:p>
      </dsp:txBody>
      <dsp:txXfrm>
        <a:off x="735723" y="1029561"/>
        <a:ext cx="1315605" cy="823942"/>
      </dsp:txXfrm>
    </dsp:sp>
    <dsp:sp modelId="{DB3C89F4-29AC-4410-A51E-3AF6B21731B4}">
      <dsp:nvSpPr>
        <dsp:cNvPr id="0" name=""/>
        <dsp:cNvSpPr/>
      </dsp:nvSpPr>
      <dsp:spPr>
        <a:xfrm>
          <a:off x="825531" y="461300"/>
          <a:ext cx="5206934" cy="5206934"/>
        </a:xfrm>
        <a:custGeom>
          <a:avLst/>
          <a:gdLst/>
          <a:ahLst/>
          <a:cxnLst/>
          <a:rect l="0" t="0" r="0" b="0"/>
          <a:pathLst>
            <a:path>
              <a:moveTo>
                <a:pt x="1045110" y="517906"/>
              </a:moveTo>
              <a:arcTo wR="2603467" hR="2603467" stAng="13993948" swAng="1254242"/>
            </a:path>
          </a:pathLst>
        </a:custGeom>
        <a:noFill/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3AB49-EA9A-47E9-A6B5-A6734253D61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261BB-3526-4777-9B67-546C34F2D4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529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60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1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48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5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53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79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369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05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19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577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66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60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F7D788E-2C1B-4EF4-8719-12613771F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452"/>
          </a:xfrm>
          <a:prstGeom prst="rect">
            <a:avLst/>
          </a:prstGeom>
          <a:solidFill>
            <a:srgbClr val="4040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3BC913-A928-7F59-F8E9-56DEC8B6D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4949" y="3499076"/>
            <a:ext cx="6053558" cy="242477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Y11</a:t>
            </a:r>
            <a:r>
              <a:rPr lang="en-US" sz="4400" b="1" kern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 Physical Education &amp; Dance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C54E824-C0F4-480B-BC88-689F50C45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6199" y="548"/>
            <a:ext cx="4349752" cy="3142889"/>
          </a:xfrm>
          <a:custGeom>
            <a:avLst/>
            <a:gdLst>
              <a:gd name="connsiteX0" fmla="*/ 229420 w 4349752"/>
              <a:gd name="connsiteY0" fmla="*/ 0 h 3142889"/>
              <a:gd name="connsiteX1" fmla="*/ 4120333 w 4349752"/>
              <a:gd name="connsiteY1" fmla="*/ 0 h 3142889"/>
              <a:gd name="connsiteX2" fmla="*/ 4178840 w 4349752"/>
              <a:gd name="connsiteY2" fmla="*/ 121453 h 3142889"/>
              <a:gd name="connsiteX3" fmla="*/ 4349752 w 4349752"/>
              <a:gd name="connsiteY3" fmla="*/ 968013 h 3142889"/>
              <a:gd name="connsiteX4" fmla="*/ 2174876 w 4349752"/>
              <a:gd name="connsiteY4" fmla="*/ 3142889 h 3142889"/>
              <a:gd name="connsiteX5" fmla="*/ 0 w 4349752"/>
              <a:gd name="connsiteY5" fmla="*/ 968013 h 3142889"/>
              <a:gd name="connsiteX6" fmla="*/ 170913 w 4349752"/>
              <a:gd name="connsiteY6" fmla="*/ 121453 h 3142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49752" h="3142889">
                <a:moveTo>
                  <a:pt x="229420" y="0"/>
                </a:moveTo>
                <a:lnTo>
                  <a:pt x="4120333" y="0"/>
                </a:lnTo>
                <a:lnTo>
                  <a:pt x="4178840" y="121453"/>
                </a:lnTo>
                <a:cubicBezTo>
                  <a:pt x="4288894" y="381652"/>
                  <a:pt x="4349752" y="667725"/>
                  <a:pt x="4349752" y="968013"/>
                </a:cubicBezTo>
                <a:cubicBezTo>
                  <a:pt x="4349752" y="2169164"/>
                  <a:pt x="3376027" y="3142889"/>
                  <a:pt x="2174876" y="3142889"/>
                </a:cubicBezTo>
                <a:cubicBezTo>
                  <a:pt x="973725" y="3142889"/>
                  <a:pt x="0" y="2169164"/>
                  <a:pt x="0" y="968013"/>
                </a:cubicBezTo>
                <a:cubicBezTo>
                  <a:pt x="0" y="667725"/>
                  <a:pt x="60858" y="381652"/>
                  <a:pt x="170913" y="12145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8DEA6A1-FC5C-4E6E-BBBF-7E472949B3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3759" y="1421356"/>
            <a:ext cx="4538241" cy="5436644"/>
          </a:xfrm>
          <a:custGeom>
            <a:avLst/>
            <a:gdLst>
              <a:gd name="connsiteX0" fmla="*/ 3084645 w 4538241"/>
              <a:gd name="connsiteY0" fmla="*/ 0 h 5436644"/>
              <a:gd name="connsiteX1" fmla="*/ 4285328 w 4538241"/>
              <a:gd name="connsiteY1" fmla="*/ 242407 h 5436644"/>
              <a:gd name="connsiteX2" fmla="*/ 4538241 w 4538241"/>
              <a:gd name="connsiteY2" fmla="*/ 364242 h 5436644"/>
              <a:gd name="connsiteX3" fmla="*/ 4538241 w 4538241"/>
              <a:gd name="connsiteY3" fmla="*/ 5436644 h 5436644"/>
              <a:gd name="connsiteX4" fmla="*/ 1091428 w 4538241"/>
              <a:gd name="connsiteY4" fmla="*/ 5436644 h 5436644"/>
              <a:gd name="connsiteX5" fmla="*/ 903472 w 4538241"/>
              <a:gd name="connsiteY5" fmla="*/ 5265818 h 5436644"/>
              <a:gd name="connsiteX6" fmla="*/ 0 w 4538241"/>
              <a:gd name="connsiteY6" fmla="*/ 3084645 h 5436644"/>
              <a:gd name="connsiteX7" fmla="*/ 3084645 w 4538241"/>
              <a:gd name="connsiteY7" fmla="*/ 0 h 5436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8241" h="5436644">
                <a:moveTo>
                  <a:pt x="3084645" y="0"/>
                </a:moveTo>
                <a:cubicBezTo>
                  <a:pt x="3510546" y="0"/>
                  <a:pt x="3916286" y="86315"/>
                  <a:pt x="4285328" y="242407"/>
                </a:cubicBezTo>
                <a:lnTo>
                  <a:pt x="4538241" y="364242"/>
                </a:lnTo>
                <a:lnTo>
                  <a:pt x="4538241" y="5436644"/>
                </a:lnTo>
                <a:lnTo>
                  <a:pt x="1091428" y="5436644"/>
                </a:lnTo>
                <a:lnTo>
                  <a:pt x="903472" y="5265818"/>
                </a:lnTo>
                <a:cubicBezTo>
                  <a:pt x="345261" y="4707608"/>
                  <a:pt x="0" y="3936446"/>
                  <a:pt x="0" y="3084645"/>
                </a:cubicBezTo>
                <a:cubicBezTo>
                  <a:pt x="0" y="1381043"/>
                  <a:pt x="1381043" y="0"/>
                  <a:pt x="3084645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6AAAC3B-1954-46B7-BBAC-27DFF5B529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9395" y="0"/>
            <a:ext cx="4023360" cy="2980240"/>
          </a:xfrm>
          <a:custGeom>
            <a:avLst/>
            <a:gdLst>
              <a:gd name="connsiteX0" fmla="*/ 248676 w 4023360"/>
              <a:gd name="connsiteY0" fmla="*/ 0 h 2980240"/>
              <a:gd name="connsiteX1" fmla="*/ 3774684 w 4023360"/>
              <a:gd name="connsiteY1" fmla="*/ 0 h 2980240"/>
              <a:gd name="connsiteX2" fmla="*/ 3780561 w 4023360"/>
              <a:gd name="connsiteY2" fmla="*/ 9674 h 2980240"/>
              <a:gd name="connsiteX3" fmla="*/ 4023360 w 4023360"/>
              <a:gd name="connsiteY3" fmla="*/ 968560 h 2980240"/>
              <a:gd name="connsiteX4" fmla="*/ 2011680 w 4023360"/>
              <a:gd name="connsiteY4" fmla="*/ 2980240 h 2980240"/>
              <a:gd name="connsiteX5" fmla="*/ 0 w 4023360"/>
              <a:gd name="connsiteY5" fmla="*/ 968560 h 2980240"/>
              <a:gd name="connsiteX6" fmla="*/ 242799 w 4023360"/>
              <a:gd name="connsiteY6" fmla="*/ 9674 h 298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23360" h="2980240">
                <a:moveTo>
                  <a:pt x="248676" y="0"/>
                </a:moveTo>
                <a:lnTo>
                  <a:pt x="3774684" y="0"/>
                </a:lnTo>
                <a:lnTo>
                  <a:pt x="3780561" y="9674"/>
                </a:lnTo>
                <a:cubicBezTo>
                  <a:pt x="3935405" y="294716"/>
                  <a:pt x="4023360" y="621366"/>
                  <a:pt x="4023360" y="968560"/>
                </a:cubicBezTo>
                <a:cubicBezTo>
                  <a:pt x="4023360" y="2079580"/>
                  <a:pt x="3122700" y="2980240"/>
                  <a:pt x="2011680" y="2980240"/>
                </a:cubicBezTo>
                <a:cubicBezTo>
                  <a:pt x="900660" y="2980240"/>
                  <a:pt x="0" y="2079580"/>
                  <a:pt x="0" y="968560"/>
                </a:cubicBezTo>
                <a:cubicBezTo>
                  <a:pt x="0" y="621366"/>
                  <a:pt x="87955" y="294716"/>
                  <a:pt x="242799" y="96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EC62F-3529-4028-82B9-63E53427B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0986" y="5234940"/>
            <a:ext cx="2878409" cy="9258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>
                <a:solidFill>
                  <a:schemeClr val="accent1">
                    <a:lumMod val="60000"/>
                    <a:lumOff val="40000"/>
                  </a:schemeClr>
                </a:solidFill>
              </a:rPr>
              <a:t>Student information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5AD6500-BB62-4AAC-9D2F-C10DDC90C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6897" y="1584494"/>
            <a:ext cx="4375105" cy="5273507"/>
          </a:xfrm>
          <a:custGeom>
            <a:avLst/>
            <a:gdLst>
              <a:gd name="connsiteX0" fmla="*/ 2921508 w 4375105"/>
              <a:gd name="connsiteY0" fmla="*/ 0 h 5273507"/>
              <a:gd name="connsiteX1" fmla="*/ 4314072 w 4375105"/>
              <a:gd name="connsiteY1" fmla="*/ 352611 h 5273507"/>
              <a:gd name="connsiteX2" fmla="*/ 4375105 w 4375105"/>
              <a:gd name="connsiteY2" fmla="*/ 389689 h 5273507"/>
              <a:gd name="connsiteX3" fmla="*/ 4375105 w 4375105"/>
              <a:gd name="connsiteY3" fmla="*/ 5273507 h 5273507"/>
              <a:gd name="connsiteX4" fmla="*/ 1193705 w 4375105"/>
              <a:gd name="connsiteY4" fmla="*/ 5273507 h 5273507"/>
              <a:gd name="connsiteX5" fmla="*/ 1063158 w 4375105"/>
              <a:gd name="connsiteY5" fmla="*/ 5175886 h 5273507"/>
              <a:gd name="connsiteX6" fmla="*/ 0 w 4375105"/>
              <a:gd name="connsiteY6" fmla="*/ 2921508 h 5273507"/>
              <a:gd name="connsiteX7" fmla="*/ 2921508 w 4375105"/>
              <a:gd name="connsiteY7" fmla="*/ 0 h 5273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5105" h="5273507">
                <a:moveTo>
                  <a:pt x="2921508" y="0"/>
                </a:moveTo>
                <a:cubicBezTo>
                  <a:pt x="3425728" y="0"/>
                  <a:pt x="3900114" y="127735"/>
                  <a:pt x="4314072" y="352611"/>
                </a:cubicBezTo>
                <a:lnTo>
                  <a:pt x="4375105" y="389689"/>
                </a:lnTo>
                <a:lnTo>
                  <a:pt x="4375105" y="5273507"/>
                </a:lnTo>
                <a:lnTo>
                  <a:pt x="1193705" y="5273507"/>
                </a:lnTo>
                <a:lnTo>
                  <a:pt x="1063158" y="5175886"/>
                </a:lnTo>
                <a:cubicBezTo>
                  <a:pt x="413861" y="4640038"/>
                  <a:pt x="0" y="3829104"/>
                  <a:pt x="0" y="2921508"/>
                </a:cubicBezTo>
                <a:cubicBezTo>
                  <a:pt x="0" y="1308004"/>
                  <a:pt x="1308004" y="0"/>
                  <a:pt x="29215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B96AFB-83E8-548E-6778-84E9A7F9E2F1}"/>
              </a:ext>
            </a:extLst>
          </p:cNvPr>
          <p:cNvSpPr txBox="1"/>
          <p:nvPr/>
        </p:nvSpPr>
        <p:spPr>
          <a:xfrm>
            <a:off x="760986" y="5888488"/>
            <a:ext cx="3474621" cy="78200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>
                <a:solidFill>
                  <a:schemeClr val="accent1">
                    <a:lumMod val="60000"/>
                    <a:lumOff val="40000"/>
                  </a:schemeClr>
                </a:solidFill>
              </a:rPr>
              <a:t>2025-26</a:t>
            </a:r>
          </a:p>
        </p:txBody>
      </p:sp>
      <p:pic>
        <p:nvPicPr>
          <p:cNvPr id="5" name="Picture 4" descr="A logo of a tree&#10;&#10;Description automatically generated">
            <a:extLst>
              <a:ext uri="{FF2B5EF4-FFF2-40B4-BE49-F238E27FC236}">
                <a16:creationId xmlns:a16="http://schemas.microsoft.com/office/drawing/2014/main" id="{8D1CA053-20DD-D6C6-FF5D-51C071DCC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8573" y="192954"/>
            <a:ext cx="1549282" cy="21783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F25455-2315-4538-B53F-80C4923D3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3709" y="3143437"/>
            <a:ext cx="3701994" cy="233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677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8E62F927-BD13-E6C0-1633-29AD588C6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135" y="2128526"/>
            <a:ext cx="1389063" cy="1660524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2D196BDE-B1B7-B64F-BC9B-F931098CE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686" y="2116078"/>
            <a:ext cx="1428074" cy="1660524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C50A0E92-8430-4BF7-2CC2-69231411B2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138" y="2156924"/>
            <a:ext cx="1428074" cy="1660524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480843D-7234-6539-7213-A654B67C5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0023397" y="2012062"/>
            <a:ext cx="1625652" cy="1745394"/>
          </a:xfr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463E18CC-660D-30E3-12FB-DAE33E1FBE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3682" y="2104129"/>
            <a:ext cx="1428075" cy="1684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4AF764-2193-DC6F-7CE9-2698CBD9B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023397" cy="857893"/>
          </a:xfrm>
        </p:spPr>
        <p:txBody>
          <a:bodyPr>
            <a:normAutofit/>
          </a:bodyPr>
          <a:lstStyle/>
          <a:p>
            <a:r>
              <a:rPr lang="en-US" sz="4000" b="1">
                <a:cs typeface="Calibri Light"/>
              </a:rPr>
              <a:t>Meet the team:</a:t>
            </a:r>
            <a:endParaRPr lang="en-US" sz="4000" b="1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F83BF6-3511-2467-D576-AE6D6EC6E632}"/>
              </a:ext>
            </a:extLst>
          </p:cNvPr>
          <p:cNvSpPr txBox="1"/>
          <p:nvPr/>
        </p:nvSpPr>
        <p:spPr>
          <a:xfrm>
            <a:off x="675684" y="383186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MLS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696117-EA49-A5B8-62B3-79BEC11F9105}"/>
              </a:ext>
            </a:extLst>
          </p:cNvPr>
          <p:cNvSpPr txBox="1"/>
          <p:nvPr/>
        </p:nvSpPr>
        <p:spPr>
          <a:xfrm>
            <a:off x="2585742" y="3795036"/>
            <a:ext cx="1293963" cy="92371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Avery-Wright</a:t>
            </a:r>
          </a:p>
          <a:p>
            <a:pPr algn="ctr"/>
            <a:r>
              <a:rPr lang="en-US" sz="1801" b="1">
                <a:cs typeface="Calibri"/>
              </a:rPr>
              <a:t>CAW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C3ED42-59B5-6160-05F0-35FCCD6A416D}"/>
              </a:ext>
            </a:extLst>
          </p:cNvPr>
          <p:cNvSpPr txBox="1"/>
          <p:nvPr/>
        </p:nvSpPr>
        <p:spPr>
          <a:xfrm>
            <a:off x="4381193" y="383128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Malone</a:t>
            </a:r>
          </a:p>
          <a:p>
            <a:pPr algn="ctr"/>
            <a:r>
              <a:rPr lang="en-US" sz="1801" b="1">
                <a:cs typeface="Calibri"/>
              </a:rPr>
              <a:t>KDM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A508E5-78BA-9E64-C000-385D960D8A5E}"/>
              </a:ext>
            </a:extLst>
          </p:cNvPr>
          <p:cNvSpPr txBox="1"/>
          <p:nvPr/>
        </p:nvSpPr>
        <p:spPr>
          <a:xfrm>
            <a:off x="9885256" y="3831284"/>
            <a:ext cx="190193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AMS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DB1FD4-5E1F-F0C8-12BD-A088E25605E0}"/>
              </a:ext>
            </a:extLst>
          </p:cNvPr>
          <p:cNvSpPr txBox="1"/>
          <p:nvPr/>
        </p:nvSpPr>
        <p:spPr>
          <a:xfrm>
            <a:off x="6240737" y="3817447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Vile</a:t>
            </a:r>
          </a:p>
          <a:p>
            <a:pPr algn="ctr"/>
            <a:r>
              <a:rPr lang="en-US" sz="1801" b="1">
                <a:cs typeface="Calibri"/>
              </a:rPr>
              <a:t>DPV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134EB0-28AE-5E58-8319-7B8589CC1CFF}"/>
              </a:ext>
            </a:extLst>
          </p:cNvPr>
          <p:cNvSpPr txBox="1"/>
          <p:nvPr/>
        </p:nvSpPr>
        <p:spPr>
          <a:xfrm>
            <a:off x="675684" y="4486048"/>
            <a:ext cx="129396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Head of PE</a:t>
            </a:r>
            <a:endParaRPr lang="en-US" sz="1801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5B48A9A-FED4-4D2F-B4C4-10EB0D981685}"/>
              </a:ext>
            </a:extLst>
          </p:cNvPr>
          <p:cNvSpPr txBox="1"/>
          <p:nvPr/>
        </p:nvSpPr>
        <p:spPr>
          <a:xfrm>
            <a:off x="9885256" y="4534021"/>
            <a:ext cx="190193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Dance</a:t>
            </a:r>
            <a:endParaRPr lang="en-US" sz="1801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F30F05-A1FD-875A-FB71-C3C2BBB3E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3705" y="2065228"/>
            <a:ext cx="1523067" cy="16922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1B3B1F-EBEA-48BC-6B38-A5B970E1892B}"/>
              </a:ext>
            </a:extLst>
          </p:cNvPr>
          <p:cNvSpPr txBox="1"/>
          <p:nvPr/>
        </p:nvSpPr>
        <p:spPr>
          <a:xfrm>
            <a:off x="8138256" y="3796496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Miss Lovell</a:t>
            </a:r>
          </a:p>
          <a:p>
            <a:pPr algn="ctr"/>
            <a:r>
              <a:rPr lang="en-US" sz="1801" b="1">
                <a:ea typeface="Calibri"/>
                <a:cs typeface="Calibri"/>
              </a:rPr>
              <a:t>AJL</a:t>
            </a:r>
          </a:p>
        </p:txBody>
      </p:sp>
    </p:spTree>
    <p:extLst>
      <p:ext uri="{BB962C8B-B14F-4D97-AF65-F5344CB8AC3E}">
        <p14:creationId xmlns:p14="http://schemas.microsoft.com/office/powerpoint/2010/main" val="2003892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374" name="Diagram 373">
            <a:extLst>
              <a:ext uri="{FF2B5EF4-FFF2-40B4-BE49-F238E27FC236}">
                <a16:creationId xmlns:a16="http://schemas.microsoft.com/office/drawing/2014/main" id="{DBC9E32B-7E50-FFE9-F5D3-B50D70D36C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8275980"/>
              </p:ext>
            </p:extLst>
          </p:nvPr>
        </p:nvGraphicFramePr>
        <p:xfrm>
          <a:off x="2624945" y="134787"/>
          <a:ext cx="6857998" cy="5871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68" name="TextBox 967">
            <a:extLst>
              <a:ext uri="{FF2B5EF4-FFF2-40B4-BE49-F238E27FC236}">
                <a16:creationId xmlns:a16="http://schemas.microsoft.com/office/drawing/2014/main" id="{341CE004-C598-D3BE-8404-5C7DE4643970}"/>
              </a:ext>
            </a:extLst>
          </p:cNvPr>
          <p:cNvSpPr txBox="1"/>
          <p:nvPr/>
        </p:nvSpPr>
        <p:spPr>
          <a:xfrm>
            <a:off x="14196391" y="3826565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69" name="TextBox 968">
            <a:extLst>
              <a:ext uri="{FF2B5EF4-FFF2-40B4-BE49-F238E27FC236}">
                <a16:creationId xmlns:a16="http://schemas.microsoft.com/office/drawing/2014/main" id="{C7B3FD8A-1B70-B0E2-DD88-CC113B3E4E0A}"/>
              </a:ext>
            </a:extLst>
          </p:cNvPr>
          <p:cNvSpPr txBox="1"/>
          <p:nvPr/>
        </p:nvSpPr>
        <p:spPr>
          <a:xfrm>
            <a:off x="5115214" y="2446579"/>
            <a:ext cx="1961571" cy="1514773"/>
          </a:xfrm>
          <a:prstGeom prst="ellipse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>
                <a:solidFill>
                  <a:srgbClr val="F2F2F2"/>
                </a:solidFill>
                <a:ea typeface="Calibri"/>
                <a:cs typeface="Calibri"/>
              </a:rPr>
              <a:t>Core  PE</a:t>
            </a:r>
            <a:endParaRPr lang="en-US"/>
          </a:p>
        </p:txBody>
      </p:sp>
      <p:cxnSp>
        <p:nvCxnSpPr>
          <p:cNvPr id="1211" name="Straight Arrow Connector 1210">
            <a:extLst>
              <a:ext uri="{FF2B5EF4-FFF2-40B4-BE49-F238E27FC236}">
                <a16:creationId xmlns:a16="http://schemas.microsoft.com/office/drawing/2014/main" id="{EFF2B56F-BB3F-8561-CDC8-73CAA7F1EEB4}"/>
              </a:ext>
            </a:extLst>
          </p:cNvPr>
          <p:cNvCxnSpPr>
            <a:cxnSpLocks/>
            <a:stCxn id="969" idx="1"/>
          </p:cNvCxnSpPr>
          <p:nvPr/>
        </p:nvCxnSpPr>
        <p:spPr>
          <a:xfrm flipH="1" flipV="1">
            <a:off x="4765914" y="2049235"/>
            <a:ext cx="636565" cy="61917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12" name="Straight Arrow Connector 1211">
            <a:extLst>
              <a:ext uri="{FF2B5EF4-FFF2-40B4-BE49-F238E27FC236}">
                <a16:creationId xmlns:a16="http://schemas.microsoft.com/office/drawing/2014/main" id="{9ABEFC27-5BD0-ECBE-45DE-91D5EA15FCCB}"/>
              </a:ext>
            </a:extLst>
          </p:cNvPr>
          <p:cNvCxnSpPr>
            <a:cxnSpLocks/>
          </p:cNvCxnSpPr>
          <p:nvPr/>
        </p:nvCxnSpPr>
        <p:spPr>
          <a:xfrm flipH="1" flipV="1">
            <a:off x="6095999" y="1179871"/>
            <a:ext cx="4916" cy="12667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13" name="Straight Arrow Connector 1212">
            <a:extLst>
              <a:ext uri="{FF2B5EF4-FFF2-40B4-BE49-F238E27FC236}">
                <a16:creationId xmlns:a16="http://schemas.microsoft.com/office/drawing/2014/main" id="{BBFB951D-72B1-5132-D30D-3F0F6CFC1AF3}"/>
              </a:ext>
            </a:extLst>
          </p:cNvPr>
          <p:cNvCxnSpPr>
            <a:cxnSpLocks/>
            <a:stCxn id="969" idx="7"/>
          </p:cNvCxnSpPr>
          <p:nvPr/>
        </p:nvCxnSpPr>
        <p:spPr>
          <a:xfrm flipV="1">
            <a:off x="6789520" y="2049236"/>
            <a:ext cx="582614" cy="6191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15" name="Straight Arrow Connector 1214">
            <a:extLst>
              <a:ext uri="{FF2B5EF4-FFF2-40B4-BE49-F238E27FC236}">
                <a16:creationId xmlns:a16="http://schemas.microsoft.com/office/drawing/2014/main" id="{D789C7BF-14D3-85BB-B1C0-81ABE16A5EB7}"/>
              </a:ext>
            </a:extLst>
          </p:cNvPr>
          <p:cNvCxnSpPr>
            <a:cxnSpLocks/>
          </p:cNvCxnSpPr>
          <p:nvPr/>
        </p:nvCxnSpPr>
        <p:spPr>
          <a:xfrm flipH="1">
            <a:off x="5143964" y="3895893"/>
            <a:ext cx="580689" cy="10478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5DC90493-C767-43EF-8235-37F563BDC105}"/>
              </a:ext>
            </a:extLst>
          </p:cNvPr>
          <p:cNvCxnSpPr>
            <a:cxnSpLocks/>
          </p:cNvCxnSpPr>
          <p:nvPr/>
        </p:nvCxnSpPr>
        <p:spPr>
          <a:xfrm flipH="1">
            <a:off x="4349829" y="3429000"/>
            <a:ext cx="957539" cy="1901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8A23719-05C0-42AC-8258-CAE8C12A8BC9}"/>
              </a:ext>
            </a:extLst>
          </p:cNvPr>
          <p:cNvCxnSpPr>
            <a:cxnSpLocks/>
          </p:cNvCxnSpPr>
          <p:nvPr/>
        </p:nvCxnSpPr>
        <p:spPr>
          <a:xfrm>
            <a:off x="6518788" y="3826565"/>
            <a:ext cx="586746" cy="11172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D7A809B-EE42-4B38-8EF6-285662059F91}"/>
              </a:ext>
            </a:extLst>
          </p:cNvPr>
          <p:cNvCxnSpPr>
            <a:cxnSpLocks/>
          </p:cNvCxnSpPr>
          <p:nvPr/>
        </p:nvCxnSpPr>
        <p:spPr>
          <a:xfrm>
            <a:off x="6884633" y="3429000"/>
            <a:ext cx="839384" cy="38021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6678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D2036CF-EFDE-B69A-E97B-8903FFBBE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  <a:cs typeface="Calibri Light"/>
              </a:rPr>
              <a:t>What are our values in Physical Education?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7911B-B931-A007-054A-54F5B91B2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Inclusion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Confidence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Resilience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Performance</a:t>
            </a:r>
            <a:endParaRPr lang="en-US" sz="4800">
              <a:solidFill>
                <a:schemeClr val="tx2"/>
              </a:solidFill>
              <a:ea typeface="+mn-lt"/>
              <a:cs typeface="+mn-lt"/>
            </a:endParaRPr>
          </a:p>
          <a:p>
            <a:endParaRPr lang="en-US" sz="4800">
              <a:solidFill>
                <a:schemeClr val="tx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637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600" b="1">
                <a:solidFill>
                  <a:schemeClr val="tx2"/>
                </a:solidFill>
              </a:rPr>
              <a:t>Positive changing rooms</a:t>
            </a:r>
            <a:endParaRPr lang="en-GB" sz="3600" b="1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3600" b="1" i="1" u="sng">
                <a:solidFill>
                  <a:schemeClr val="tx2"/>
                </a:solidFill>
              </a:rPr>
              <a:t>Quick</a:t>
            </a:r>
            <a:r>
              <a:rPr lang="en-US" sz="3600" b="1" i="1">
                <a:solidFill>
                  <a:schemeClr val="tx2"/>
                </a:solidFill>
              </a:rPr>
              <a:t> &amp; </a:t>
            </a:r>
            <a:r>
              <a:rPr lang="en-US" sz="3600" b="1" i="1" u="sng">
                <a:solidFill>
                  <a:schemeClr val="tx2"/>
                </a:solidFill>
              </a:rPr>
              <a:t>Calm</a:t>
            </a:r>
            <a:r>
              <a:rPr lang="en-US" sz="3600" b="1" i="1">
                <a:solidFill>
                  <a:schemeClr val="tx2"/>
                </a:solidFill>
              </a:rPr>
              <a:t> change </a:t>
            </a:r>
            <a:r>
              <a:rPr lang="en-US" sz="2400">
                <a:solidFill>
                  <a:schemeClr val="tx2"/>
                </a:solidFill>
              </a:rPr>
              <a:t>– the register will be taken </a:t>
            </a:r>
            <a:r>
              <a:rPr lang="en-US" sz="2400" u="sng">
                <a:solidFill>
                  <a:schemeClr val="tx2"/>
                </a:solidFill>
              </a:rPr>
              <a:t>5 minutes after lesson start time</a:t>
            </a:r>
            <a:r>
              <a:rPr lang="en-US" sz="2400">
                <a:solidFill>
                  <a:schemeClr val="tx2"/>
                </a:solidFill>
              </a:rPr>
              <a:t>.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Respect people's personal space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Be </a:t>
            </a:r>
            <a:r>
              <a:rPr lang="en-US" sz="2400" err="1">
                <a:solidFill>
                  <a:schemeClr val="tx2"/>
                </a:solidFill>
              </a:rPr>
              <a:t>organised</a:t>
            </a:r>
            <a:r>
              <a:rPr lang="en-US" sz="2400">
                <a:solidFill>
                  <a:schemeClr val="tx2"/>
                </a:solidFill>
              </a:rPr>
              <a:t> – all your uniform and school bag together in a neat pile / on a hook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Students are expected to be sat ready for the register </a:t>
            </a:r>
            <a:r>
              <a:rPr lang="en-US" sz="2400" b="1">
                <a:solidFill>
                  <a:schemeClr val="tx2"/>
                </a:solidFill>
              </a:rPr>
              <a:t>8 minutes from start of the lesson </a:t>
            </a:r>
            <a:r>
              <a:rPr lang="en-US" sz="2400" b="1" u="sng">
                <a:solidFill>
                  <a:schemeClr val="tx2"/>
                </a:solidFill>
              </a:rPr>
              <a:t>at the latest</a:t>
            </a:r>
            <a:endParaRPr lang="en-US" sz="2400" b="1" u="sng">
              <a:solidFill>
                <a:schemeClr val="tx2"/>
              </a:solidFill>
              <a:cs typeface="Calibri"/>
            </a:endParaRPr>
          </a:p>
          <a:p>
            <a:pPr marL="0" indent="0" algn="ctr">
              <a:buNone/>
            </a:pPr>
            <a:r>
              <a:rPr lang="en-US" sz="2400" b="1" u="sng">
                <a:solidFill>
                  <a:schemeClr val="tx2"/>
                </a:solidFill>
              </a:rPr>
              <a:t>NO</a:t>
            </a:r>
            <a:r>
              <a:rPr lang="en-US" sz="2400" b="1">
                <a:solidFill>
                  <a:schemeClr val="tx2"/>
                </a:solidFill>
              </a:rPr>
              <a:t> spray deodorant in changing rooms</a:t>
            </a:r>
            <a:endParaRPr lang="en-GB" sz="2400" b="1">
              <a:solidFill>
                <a:schemeClr val="tx2"/>
              </a:solidFill>
              <a:cs typeface="Calibri" panose="020F0502020204030204"/>
            </a:endParaRPr>
          </a:p>
          <a:p>
            <a:endParaRPr 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91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897DEB4-4A88-4293-A935-9B25506C1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E42BC3-6707-4CBF-9386-048B994A4F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3886" y="0"/>
            <a:ext cx="7538114" cy="6858000"/>
          </a:xfrm>
          <a:custGeom>
            <a:avLst/>
            <a:gdLst>
              <a:gd name="connsiteX0" fmla="*/ 366246 w 7538114"/>
              <a:gd name="connsiteY0" fmla="*/ 0 h 6858000"/>
              <a:gd name="connsiteX1" fmla="*/ 2830292 w 7538114"/>
              <a:gd name="connsiteY1" fmla="*/ 0 h 6858000"/>
              <a:gd name="connsiteX2" fmla="*/ 3903260 w 7538114"/>
              <a:gd name="connsiteY2" fmla="*/ 0 h 6858000"/>
              <a:gd name="connsiteX3" fmla="*/ 4597266 w 7538114"/>
              <a:gd name="connsiteY3" fmla="*/ 0 h 6858000"/>
              <a:gd name="connsiteX4" fmla="*/ 7192370 w 7538114"/>
              <a:gd name="connsiteY4" fmla="*/ 0 h 6858000"/>
              <a:gd name="connsiteX5" fmla="*/ 7538114 w 7538114"/>
              <a:gd name="connsiteY5" fmla="*/ 0 h 6858000"/>
              <a:gd name="connsiteX6" fmla="*/ 7538114 w 7538114"/>
              <a:gd name="connsiteY6" fmla="*/ 6858000 h 6858000"/>
              <a:gd name="connsiteX7" fmla="*/ 7192370 w 7538114"/>
              <a:gd name="connsiteY7" fmla="*/ 6858000 h 6858000"/>
              <a:gd name="connsiteX8" fmla="*/ 4597266 w 7538114"/>
              <a:gd name="connsiteY8" fmla="*/ 6858000 h 6858000"/>
              <a:gd name="connsiteX9" fmla="*/ 3903260 w 7538114"/>
              <a:gd name="connsiteY9" fmla="*/ 6858000 h 6858000"/>
              <a:gd name="connsiteX10" fmla="*/ 2830292 w 7538114"/>
              <a:gd name="connsiteY10" fmla="*/ 6858000 h 6858000"/>
              <a:gd name="connsiteX11" fmla="*/ 170314 w 7538114"/>
              <a:gd name="connsiteY11" fmla="*/ 6858000 h 6858000"/>
              <a:gd name="connsiteX12" fmla="*/ 170341 w 7538114"/>
              <a:gd name="connsiteY12" fmla="*/ 6857759 h 6858000"/>
              <a:gd name="connsiteX13" fmla="*/ 173485 w 7538114"/>
              <a:gd name="connsiteY13" fmla="*/ 6852129 h 6858000"/>
              <a:gd name="connsiteX14" fmla="*/ 167544 w 7538114"/>
              <a:gd name="connsiteY14" fmla="*/ 6830335 h 6858000"/>
              <a:gd name="connsiteX15" fmla="*/ 163472 w 7538114"/>
              <a:gd name="connsiteY15" fmla="*/ 6796707 h 6858000"/>
              <a:gd name="connsiteX16" fmla="*/ 160535 w 7538114"/>
              <a:gd name="connsiteY16" fmla="*/ 6780725 h 6858000"/>
              <a:gd name="connsiteX17" fmla="*/ 162318 w 7538114"/>
              <a:gd name="connsiteY17" fmla="*/ 6767829 h 6858000"/>
              <a:gd name="connsiteX18" fmla="*/ 162771 w 7538114"/>
              <a:gd name="connsiteY18" fmla="*/ 6694444 h 6858000"/>
              <a:gd name="connsiteX19" fmla="*/ 165604 w 7538114"/>
              <a:gd name="connsiteY19" fmla="*/ 6677569 h 6858000"/>
              <a:gd name="connsiteX20" fmla="*/ 171255 w 7538114"/>
              <a:gd name="connsiteY20" fmla="*/ 6669571 h 6858000"/>
              <a:gd name="connsiteX21" fmla="*/ 169240 w 7538114"/>
              <a:gd name="connsiteY21" fmla="*/ 6663304 h 6858000"/>
              <a:gd name="connsiteX22" fmla="*/ 169039 w 7538114"/>
              <a:gd name="connsiteY22" fmla="*/ 6618916 h 6858000"/>
              <a:gd name="connsiteX23" fmla="*/ 168392 w 7538114"/>
              <a:gd name="connsiteY23" fmla="*/ 6589960 h 6858000"/>
              <a:gd name="connsiteX24" fmla="*/ 160636 w 7538114"/>
              <a:gd name="connsiteY24" fmla="*/ 6588200 h 6858000"/>
              <a:gd name="connsiteX25" fmla="*/ 157872 w 7538114"/>
              <a:gd name="connsiteY25" fmla="*/ 6562416 h 6858000"/>
              <a:gd name="connsiteX26" fmla="*/ 162851 w 7538114"/>
              <a:gd name="connsiteY26" fmla="*/ 6534939 h 6858000"/>
              <a:gd name="connsiteX27" fmla="*/ 162153 w 7538114"/>
              <a:gd name="connsiteY27" fmla="*/ 6502552 h 6858000"/>
              <a:gd name="connsiteX28" fmla="*/ 161821 w 7538114"/>
              <a:gd name="connsiteY28" fmla="*/ 6483172 h 6858000"/>
              <a:gd name="connsiteX29" fmla="*/ 154586 w 7538114"/>
              <a:gd name="connsiteY29" fmla="*/ 6432309 h 6858000"/>
              <a:gd name="connsiteX30" fmla="*/ 127078 w 7538114"/>
              <a:gd name="connsiteY30" fmla="*/ 6349783 h 6858000"/>
              <a:gd name="connsiteX31" fmla="*/ 123181 w 7538114"/>
              <a:gd name="connsiteY31" fmla="*/ 6323872 h 6858000"/>
              <a:gd name="connsiteX32" fmla="*/ 124767 w 7538114"/>
              <a:gd name="connsiteY32" fmla="*/ 6319343 h 6858000"/>
              <a:gd name="connsiteX33" fmla="*/ 108246 w 7538114"/>
              <a:gd name="connsiteY33" fmla="*/ 6190348 h 6858000"/>
              <a:gd name="connsiteX34" fmla="*/ 107279 w 7538114"/>
              <a:gd name="connsiteY34" fmla="*/ 6167269 h 6858000"/>
              <a:gd name="connsiteX35" fmla="*/ 107883 w 7538114"/>
              <a:gd name="connsiteY35" fmla="*/ 6149986 h 6858000"/>
              <a:gd name="connsiteX36" fmla="*/ 102380 w 7538114"/>
              <a:gd name="connsiteY36" fmla="*/ 6108622 h 6858000"/>
              <a:gd name="connsiteX37" fmla="*/ 90314 w 7538114"/>
              <a:gd name="connsiteY37" fmla="*/ 6041155 h 6858000"/>
              <a:gd name="connsiteX38" fmla="*/ 88409 w 7538114"/>
              <a:gd name="connsiteY38" fmla="*/ 6026587 h 6858000"/>
              <a:gd name="connsiteX39" fmla="*/ 89403 w 7538114"/>
              <a:gd name="connsiteY39" fmla="*/ 6013265 h 6858000"/>
              <a:gd name="connsiteX40" fmla="*/ 91927 w 7538114"/>
              <a:gd name="connsiteY40" fmla="*/ 6009478 h 6858000"/>
              <a:gd name="connsiteX41" fmla="*/ 91302 w 7538114"/>
              <a:gd name="connsiteY41" fmla="*/ 6001336 h 6858000"/>
              <a:gd name="connsiteX42" fmla="*/ 91687 w 7538114"/>
              <a:gd name="connsiteY42" fmla="*/ 5999003 h 6858000"/>
              <a:gd name="connsiteX43" fmla="*/ 93336 w 7538114"/>
              <a:gd name="connsiteY43" fmla="*/ 5985795 h 6858000"/>
              <a:gd name="connsiteX44" fmla="*/ 83190 w 7538114"/>
              <a:gd name="connsiteY44" fmla="*/ 5961758 h 6858000"/>
              <a:gd name="connsiteX45" fmla="*/ 81952 w 7538114"/>
              <a:gd name="connsiteY45" fmla="*/ 5928761 h 6858000"/>
              <a:gd name="connsiteX46" fmla="*/ 67420 w 7538114"/>
              <a:gd name="connsiteY46" fmla="*/ 5787247 h 6858000"/>
              <a:gd name="connsiteX47" fmla="*/ 50760 w 7538114"/>
              <a:gd name="connsiteY47" fmla="*/ 5710700 h 6858000"/>
              <a:gd name="connsiteX48" fmla="*/ 42956 w 7538114"/>
              <a:gd name="connsiteY48" fmla="*/ 5641754 h 6858000"/>
              <a:gd name="connsiteX49" fmla="*/ 29695 w 7538114"/>
              <a:gd name="connsiteY49" fmla="*/ 5602326 h 6858000"/>
              <a:gd name="connsiteX50" fmla="*/ 18841 w 7538114"/>
              <a:gd name="connsiteY50" fmla="*/ 5570885 h 6858000"/>
              <a:gd name="connsiteX51" fmla="*/ 9977 w 7538114"/>
              <a:gd name="connsiteY51" fmla="*/ 5543492 h 6858000"/>
              <a:gd name="connsiteX52" fmla="*/ 5255 w 7538114"/>
              <a:gd name="connsiteY52" fmla="*/ 5531024 h 6858000"/>
              <a:gd name="connsiteX53" fmla="*/ 5447 w 7538114"/>
              <a:gd name="connsiteY53" fmla="*/ 5527845 h 6858000"/>
              <a:gd name="connsiteX54" fmla="*/ 0 w 7538114"/>
              <a:gd name="connsiteY54" fmla="*/ 5507724 h 6858000"/>
              <a:gd name="connsiteX55" fmla="*/ 435 w 7538114"/>
              <a:gd name="connsiteY55" fmla="*/ 5507045 h 6858000"/>
              <a:gd name="connsiteX56" fmla="*/ 1128 w 7538114"/>
              <a:gd name="connsiteY56" fmla="*/ 5499619 h 6858000"/>
              <a:gd name="connsiteX57" fmla="*/ 1291 w 7538114"/>
              <a:gd name="connsiteY57" fmla="*/ 5486342 h 6858000"/>
              <a:gd name="connsiteX58" fmla="*/ 7976 w 7538114"/>
              <a:gd name="connsiteY58" fmla="*/ 5450755 h 6858000"/>
              <a:gd name="connsiteX59" fmla="*/ 2355 w 7538114"/>
              <a:gd name="connsiteY59" fmla="*/ 5429732 h 6858000"/>
              <a:gd name="connsiteX60" fmla="*/ 1499 w 7538114"/>
              <a:gd name="connsiteY60" fmla="*/ 5370432 h 6858000"/>
              <a:gd name="connsiteX61" fmla="*/ 11483 w 7538114"/>
              <a:gd name="connsiteY61" fmla="*/ 5308330 h 6858000"/>
              <a:gd name="connsiteX62" fmla="*/ 12793 w 7538114"/>
              <a:gd name="connsiteY62" fmla="*/ 5246026 h 6858000"/>
              <a:gd name="connsiteX63" fmla="*/ 12525 w 7538114"/>
              <a:gd name="connsiteY63" fmla="*/ 5223468 h 6858000"/>
              <a:gd name="connsiteX64" fmla="*/ 15322 w 7538114"/>
              <a:gd name="connsiteY64" fmla="*/ 5183258 h 6858000"/>
              <a:gd name="connsiteX65" fmla="*/ 18633 w 7538114"/>
              <a:gd name="connsiteY65" fmla="*/ 5164842 h 6858000"/>
              <a:gd name="connsiteX66" fmla="*/ 18428 w 7538114"/>
              <a:gd name="connsiteY66" fmla="*/ 5164034 h 6858000"/>
              <a:gd name="connsiteX67" fmla="*/ 19854 w 7538114"/>
              <a:gd name="connsiteY67" fmla="*/ 5162388 h 6858000"/>
              <a:gd name="connsiteX68" fmla="*/ 20514 w 7538114"/>
              <a:gd name="connsiteY68" fmla="*/ 5158981 h 6858000"/>
              <a:gd name="connsiteX69" fmla="*/ 20089 w 7538114"/>
              <a:gd name="connsiteY69" fmla="*/ 5149681 h 6858000"/>
              <a:gd name="connsiteX70" fmla="*/ 19561 w 7538114"/>
              <a:gd name="connsiteY70" fmla="*/ 5146183 h 6858000"/>
              <a:gd name="connsiteX71" fmla="*/ 19571 w 7538114"/>
              <a:gd name="connsiteY71" fmla="*/ 5141065 h 6858000"/>
              <a:gd name="connsiteX72" fmla="*/ 19690 w 7538114"/>
              <a:gd name="connsiteY72" fmla="*/ 5140937 h 6858000"/>
              <a:gd name="connsiteX73" fmla="*/ 19471 w 7538114"/>
              <a:gd name="connsiteY73" fmla="*/ 5136144 h 6858000"/>
              <a:gd name="connsiteX74" fmla="*/ 16918 w 7538114"/>
              <a:gd name="connsiteY74" fmla="*/ 5112689 h 6858000"/>
              <a:gd name="connsiteX75" fmla="*/ 28071 w 7538114"/>
              <a:gd name="connsiteY75" fmla="*/ 5081696 h 6858000"/>
              <a:gd name="connsiteX76" fmla="*/ 30005 w 7538114"/>
              <a:gd name="connsiteY76" fmla="*/ 5068879 h 6858000"/>
              <a:gd name="connsiteX77" fmla="*/ 31661 w 7538114"/>
              <a:gd name="connsiteY77" fmla="*/ 5062033 h 6858000"/>
              <a:gd name="connsiteX78" fmla="*/ 32169 w 7538114"/>
              <a:gd name="connsiteY78" fmla="*/ 5061608 h 6858000"/>
              <a:gd name="connsiteX79" fmla="*/ 27436 w 7538114"/>
              <a:gd name="connsiteY79" fmla="*/ 5021480 h 6858000"/>
              <a:gd name="connsiteX80" fmla="*/ 26614 w 7538114"/>
              <a:gd name="connsiteY80" fmla="*/ 5013906 h 6858000"/>
              <a:gd name="connsiteX81" fmla="*/ 25056 w 7538114"/>
              <a:gd name="connsiteY81" fmla="*/ 5011767 h 6858000"/>
              <a:gd name="connsiteX82" fmla="*/ 24513 w 7538114"/>
              <a:gd name="connsiteY82" fmla="*/ 5000592 h 6858000"/>
              <a:gd name="connsiteX83" fmla="*/ 24951 w 7538114"/>
              <a:gd name="connsiteY83" fmla="*/ 4999307 h 6858000"/>
              <a:gd name="connsiteX84" fmla="*/ 22644 w 7538114"/>
              <a:gd name="connsiteY84" fmla="*/ 4990090 h 6858000"/>
              <a:gd name="connsiteX85" fmla="*/ 18465 w 7538114"/>
              <a:gd name="connsiteY85" fmla="*/ 4982366 h 6858000"/>
              <a:gd name="connsiteX86" fmla="*/ 20888 w 7538114"/>
              <a:gd name="connsiteY86" fmla="*/ 4887310 h 6858000"/>
              <a:gd name="connsiteX87" fmla="*/ 15781 w 7538114"/>
              <a:gd name="connsiteY87" fmla="*/ 4807298 h 6858000"/>
              <a:gd name="connsiteX88" fmla="*/ 19649 w 7538114"/>
              <a:gd name="connsiteY88" fmla="*/ 4779990 h 6858000"/>
              <a:gd name="connsiteX89" fmla="*/ 21858 w 7538114"/>
              <a:gd name="connsiteY89" fmla="*/ 4664237 h 6858000"/>
              <a:gd name="connsiteX90" fmla="*/ 13583 w 7538114"/>
              <a:gd name="connsiteY90" fmla="*/ 4598607 h 6858000"/>
              <a:gd name="connsiteX91" fmla="*/ 7118 w 7538114"/>
              <a:gd name="connsiteY91" fmla="*/ 4546768 h 6858000"/>
              <a:gd name="connsiteX92" fmla="*/ 14555 w 7538114"/>
              <a:gd name="connsiteY92" fmla="*/ 4522182 h 6858000"/>
              <a:gd name="connsiteX93" fmla="*/ 17290 w 7538114"/>
              <a:gd name="connsiteY93" fmla="*/ 4509768 h 6858000"/>
              <a:gd name="connsiteX94" fmla="*/ 17421 w 7538114"/>
              <a:gd name="connsiteY94" fmla="*/ 4494586 h 6858000"/>
              <a:gd name="connsiteX95" fmla="*/ 18193 w 7538114"/>
              <a:gd name="connsiteY95" fmla="*/ 4440649 h 6858000"/>
              <a:gd name="connsiteX96" fmla="*/ 16616 w 7538114"/>
              <a:gd name="connsiteY96" fmla="*/ 4431853 h 6858000"/>
              <a:gd name="connsiteX97" fmla="*/ 19246 w 7538114"/>
              <a:gd name="connsiteY97" fmla="*/ 4403141 h 6858000"/>
              <a:gd name="connsiteX98" fmla="*/ 19623 w 7538114"/>
              <a:gd name="connsiteY98" fmla="*/ 4356631 h 6858000"/>
              <a:gd name="connsiteX99" fmla="*/ 20293 w 7538114"/>
              <a:gd name="connsiteY99" fmla="*/ 4339937 h 6858000"/>
              <a:gd name="connsiteX100" fmla="*/ 18752 w 7538114"/>
              <a:gd name="connsiteY100" fmla="*/ 4331435 h 6858000"/>
              <a:gd name="connsiteX101" fmla="*/ 24901 w 7538114"/>
              <a:gd name="connsiteY101" fmla="*/ 4320990 h 6858000"/>
              <a:gd name="connsiteX102" fmla="*/ 23734 w 7538114"/>
              <a:gd name="connsiteY102" fmla="*/ 4309111 h 6858000"/>
              <a:gd name="connsiteX103" fmla="*/ 29040 w 7538114"/>
              <a:gd name="connsiteY103" fmla="*/ 4263489 h 6858000"/>
              <a:gd name="connsiteX104" fmla="*/ 29429 w 7538114"/>
              <a:gd name="connsiteY104" fmla="*/ 4258775 h 6858000"/>
              <a:gd name="connsiteX105" fmla="*/ 33702 w 7538114"/>
              <a:gd name="connsiteY105" fmla="*/ 4248512 h 6858000"/>
              <a:gd name="connsiteX106" fmla="*/ 37356 w 7538114"/>
              <a:gd name="connsiteY106" fmla="*/ 4228644 h 6858000"/>
              <a:gd name="connsiteX107" fmla="*/ 50107 w 7538114"/>
              <a:gd name="connsiteY107" fmla="*/ 4193665 h 6858000"/>
              <a:gd name="connsiteX108" fmla="*/ 56192 w 7538114"/>
              <a:gd name="connsiteY108" fmla="*/ 4173105 h 6858000"/>
              <a:gd name="connsiteX109" fmla="*/ 61800 w 7538114"/>
              <a:gd name="connsiteY109" fmla="*/ 4159194 h 6858000"/>
              <a:gd name="connsiteX110" fmla="*/ 69720 w 7538114"/>
              <a:gd name="connsiteY110" fmla="*/ 4118135 h 6858000"/>
              <a:gd name="connsiteX111" fmla="*/ 80190 w 7538114"/>
              <a:gd name="connsiteY111" fmla="*/ 4047713 h 6858000"/>
              <a:gd name="connsiteX112" fmla="*/ 96666 w 7538114"/>
              <a:gd name="connsiteY112" fmla="*/ 3980780 h 6858000"/>
              <a:gd name="connsiteX113" fmla="*/ 107651 w 7538114"/>
              <a:gd name="connsiteY113" fmla="*/ 3941872 h 6858000"/>
              <a:gd name="connsiteX114" fmla="*/ 118444 w 7538114"/>
              <a:gd name="connsiteY114" fmla="*/ 3897465 h 6858000"/>
              <a:gd name="connsiteX115" fmla="*/ 134545 w 7538114"/>
              <a:gd name="connsiteY115" fmla="*/ 3811132 h 6858000"/>
              <a:gd name="connsiteX116" fmla="*/ 145381 w 7538114"/>
              <a:gd name="connsiteY116" fmla="*/ 3746540 h 6858000"/>
              <a:gd name="connsiteX117" fmla="*/ 146587 w 7538114"/>
              <a:gd name="connsiteY117" fmla="*/ 3670275 h 6858000"/>
              <a:gd name="connsiteX118" fmla="*/ 165690 w 7538114"/>
              <a:gd name="connsiteY118" fmla="*/ 3580981 h 6858000"/>
              <a:gd name="connsiteX119" fmla="*/ 163175 w 7538114"/>
              <a:gd name="connsiteY119" fmla="*/ 3570960 h 6858000"/>
              <a:gd name="connsiteX120" fmla="*/ 162665 w 7538114"/>
              <a:gd name="connsiteY120" fmla="*/ 3560693 h 6858000"/>
              <a:gd name="connsiteX121" fmla="*/ 163299 w 7538114"/>
              <a:gd name="connsiteY121" fmla="*/ 3559743 h 6858000"/>
              <a:gd name="connsiteX122" fmla="*/ 164777 w 7538114"/>
              <a:gd name="connsiteY122" fmla="*/ 3548721 h 6858000"/>
              <a:gd name="connsiteX123" fmla="*/ 163708 w 7538114"/>
              <a:gd name="connsiteY123" fmla="*/ 3545693 h 6858000"/>
              <a:gd name="connsiteX124" fmla="*/ 164286 w 7538114"/>
              <a:gd name="connsiteY124" fmla="*/ 3537938 h 6858000"/>
              <a:gd name="connsiteX125" fmla="*/ 164247 w 7538114"/>
              <a:gd name="connsiteY125" fmla="*/ 3522141 h 6858000"/>
              <a:gd name="connsiteX126" fmla="*/ 165343 w 7538114"/>
              <a:gd name="connsiteY126" fmla="*/ 3519672 h 6858000"/>
              <a:gd name="connsiteX127" fmla="*/ 167001 w 7538114"/>
              <a:gd name="connsiteY127" fmla="*/ 3496604 h 6858000"/>
              <a:gd name="connsiteX128" fmla="*/ 167547 w 7538114"/>
              <a:gd name="connsiteY128" fmla="*/ 3496517 h 6858000"/>
              <a:gd name="connsiteX129" fmla="*/ 170301 w 7538114"/>
              <a:gd name="connsiteY129" fmla="*/ 3491023 h 6858000"/>
              <a:gd name="connsiteX130" fmla="*/ 174371 w 7538114"/>
              <a:gd name="connsiteY130" fmla="*/ 3479998 h 6858000"/>
              <a:gd name="connsiteX131" fmla="*/ 190228 w 7538114"/>
              <a:gd name="connsiteY131" fmla="*/ 3457434 h 6858000"/>
              <a:gd name="connsiteX132" fmla="*/ 192016 w 7538114"/>
              <a:gd name="connsiteY132" fmla="*/ 3433411 h 6858000"/>
              <a:gd name="connsiteX133" fmla="*/ 192663 w 7538114"/>
              <a:gd name="connsiteY133" fmla="*/ 3428691 h 6858000"/>
              <a:gd name="connsiteX134" fmla="*/ 192793 w 7538114"/>
              <a:gd name="connsiteY134" fmla="*/ 3428643 h 6858000"/>
              <a:gd name="connsiteX135" fmla="*/ 193710 w 7538114"/>
              <a:gd name="connsiteY135" fmla="*/ 3423760 h 6858000"/>
              <a:gd name="connsiteX136" fmla="*/ 193839 w 7538114"/>
              <a:gd name="connsiteY136" fmla="*/ 3420085 h 6858000"/>
              <a:gd name="connsiteX137" fmla="*/ 195094 w 7538114"/>
              <a:gd name="connsiteY137" fmla="*/ 3410930 h 6858000"/>
              <a:gd name="connsiteX138" fmla="*/ 196311 w 7538114"/>
              <a:gd name="connsiteY138" fmla="*/ 3408092 h 6858000"/>
              <a:gd name="connsiteX139" fmla="*/ 197928 w 7538114"/>
              <a:gd name="connsiteY139" fmla="*/ 3407419 h 6858000"/>
              <a:gd name="connsiteX140" fmla="*/ 197881 w 7538114"/>
              <a:gd name="connsiteY140" fmla="*/ 3406520 h 6858000"/>
              <a:gd name="connsiteX141" fmla="*/ 204222 w 7538114"/>
              <a:gd name="connsiteY141" fmla="*/ 3391015 h 6858000"/>
              <a:gd name="connsiteX142" fmla="*/ 213950 w 7538114"/>
              <a:gd name="connsiteY142" fmla="*/ 3354361 h 6858000"/>
              <a:gd name="connsiteX143" fmla="*/ 217699 w 7538114"/>
              <a:gd name="connsiteY143" fmla="*/ 3332639 h 6858000"/>
              <a:gd name="connsiteX144" fmla="*/ 229963 w 7538114"/>
              <a:gd name="connsiteY144" fmla="*/ 3273935 h 6858000"/>
              <a:gd name="connsiteX145" fmla="*/ 243785 w 7538114"/>
              <a:gd name="connsiteY145" fmla="*/ 3215621 h 6858000"/>
              <a:gd name="connsiteX146" fmla="*/ 259175 w 7538114"/>
              <a:gd name="connsiteY146" fmla="*/ 3189909 h 6858000"/>
              <a:gd name="connsiteX147" fmla="*/ 259988 w 7538114"/>
              <a:gd name="connsiteY147" fmla="*/ 3186579 h 6858000"/>
              <a:gd name="connsiteX148" fmla="*/ 259980 w 7538114"/>
              <a:gd name="connsiteY148" fmla="*/ 3177264 h 6858000"/>
              <a:gd name="connsiteX149" fmla="*/ 259609 w 7538114"/>
              <a:gd name="connsiteY149" fmla="*/ 3173723 h 6858000"/>
              <a:gd name="connsiteX150" fmla="*/ 259848 w 7538114"/>
              <a:gd name="connsiteY150" fmla="*/ 3168622 h 6858000"/>
              <a:gd name="connsiteX151" fmla="*/ 259971 w 7538114"/>
              <a:gd name="connsiteY151" fmla="*/ 3168508 h 6858000"/>
              <a:gd name="connsiteX152" fmla="*/ 259966 w 7538114"/>
              <a:gd name="connsiteY152" fmla="*/ 3163706 h 6858000"/>
              <a:gd name="connsiteX153" fmla="*/ 258467 w 7538114"/>
              <a:gd name="connsiteY153" fmla="*/ 3140064 h 6858000"/>
              <a:gd name="connsiteX154" fmla="*/ 270990 w 7538114"/>
              <a:gd name="connsiteY154" fmla="*/ 3110288 h 6858000"/>
              <a:gd name="connsiteX155" fmla="*/ 273494 w 7538114"/>
              <a:gd name="connsiteY155" fmla="*/ 3097704 h 6858000"/>
              <a:gd name="connsiteX156" fmla="*/ 275456 w 7538114"/>
              <a:gd name="connsiteY156" fmla="*/ 3091047 h 6858000"/>
              <a:gd name="connsiteX157" fmla="*/ 275980 w 7538114"/>
              <a:gd name="connsiteY157" fmla="*/ 3090672 h 6858000"/>
              <a:gd name="connsiteX158" fmla="*/ 274486 w 7538114"/>
              <a:gd name="connsiteY158" fmla="*/ 3068004 h 6858000"/>
              <a:gd name="connsiteX159" fmla="*/ 275226 w 7538114"/>
              <a:gd name="connsiteY159" fmla="*/ 3065087 h 6858000"/>
              <a:gd name="connsiteX160" fmla="*/ 273050 w 7538114"/>
              <a:gd name="connsiteY160" fmla="*/ 3050191 h 6858000"/>
              <a:gd name="connsiteX161" fmla="*/ 272566 w 7538114"/>
              <a:gd name="connsiteY161" fmla="*/ 3042559 h 6858000"/>
              <a:gd name="connsiteX162" fmla="*/ 271107 w 7538114"/>
              <a:gd name="connsiteY162" fmla="*/ 3040271 h 6858000"/>
              <a:gd name="connsiteX163" fmla="*/ 271065 w 7538114"/>
              <a:gd name="connsiteY163" fmla="*/ 3029072 h 6858000"/>
              <a:gd name="connsiteX164" fmla="*/ 271558 w 7538114"/>
              <a:gd name="connsiteY164" fmla="*/ 3027835 h 6858000"/>
              <a:gd name="connsiteX165" fmla="*/ 268717 w 7538114"/>
              <a:gd name="connsiteY165" fmla="*/ 2964245 h 6858000"/>
              <a:gd name="connsiteX166" fmla="*/ 272511 w 7538114"/>
              <a:gd name="connsiteY166" fmla="*/ 2915772 h 6858000"/>
              <a:gd name="connsiteX167" fmla="*/ 270356 w 7538114"/>
              <a:gd name="connsiteY167" fmla="*/ 2825842 h 6858000"/>
              <a:gd name="connsiteX168" fmla="*/ 273897 w 7538114"/>
              <a:gd name="connsiteY168" fmla="*/ 2734957 h 6858000"/>
              <a:gd name="connsiteX169" fmla="*/ 274458 w 7538114"/>
              <a:gd name="connsiteY169" fmla="*/ 2636572 h 6858000"/>
              <a:gd name="connsiteX170" fmla="*/ 279157 w 7538114"/>
              <a:gd name="connsiteY170" fmla="*/ 2604260 h 6858000"/>
              <a:gd name="connsiteX171" fmla="*/ 288131 w 7538114"/>
              <a:gd name="connsiteY171" fmla="*/ 2582747 h 6858000"/>
              <a:gd name="connsiteX172" fmla="*/ 282516 w 7538114"/>
              <a:gd name="connsiteY172" fmla="*/ 2478755 h 6858000"/>
              <a:gd name="connsiteX173" fmla="*/ 287359 w 7538114"/>
              <a:gd name="connsiteY173" fmla="*/ 2451804 h 6858000"/>
              <a:gd name="connsiteX174" fmla="*/ 289577 w 7538114"/>
              <a:gd name="connsiteY174" fmla="*/ 2408801 h 6858000"/>
              <a:gd name="connsiteX175" fmla="*/ 293203 w 7538114"/>
              <a:gd name="connsiteY175" fmla="*/ 2392670 h 6858000"/>
              <a:gd name="connsiteX176" fmla="*/ 304183 w 7538114"/>
              <a:gd name="connsiteY176" fmla="*/ 2330165 h 6858000"/>
              <a:gd name="connsiteX177" fmla="*/ 310900 w 7538114"/>
              <a:gd name="connsiteY177" fmla="*/ 2276363 h 6858000"/>
              <a:gd name="connsiteX178" fmla="*/ 303909 w 7538114"/>
              <a:gd name="connsiteY178" fmla="*/ 2236310 h 6858000"/>
              <a:gd name="connsiteX179" fmla="*/ 306187 w 7538114"/>
              <a:gd name="connsiteY179" fmla="*/ 2232984 h 6858000"/>
              <a:gd name="connsiteX180" fmla="*/ 307158 w 7538114"/>
              <a:gd name="connsiteY180" fmla="*/ 2205763 h 6858000"/>
              <a:gd name="connsiteX181" fmla="*/ 304860 w 7538114"/>
              <a:gd name="connsiteY181" fmla="*/ 2145703 h 6858000"/>
              <a:gd name="connsiteX182" fmla="*/ 304273 w 7538114"/>
              <a:gd name="connsiteY182" fmla="*/ 2092533 h 6858000"/>
              <a:gd name="connsiteX183" fmla="*/ 301642 w 7538114"/>
              <a:gd name="connsiteY183" fmla="*/ 2057359 h 6858000"/>
              <a:gd name="connsiteX184" fmla="*/ 306736 w 7538114"/>
              <a:gd name="connsiteY184" fmla="*/ 2016105 h 6858000"/>
              <a:gd name="connsiteX185" fmla="*/ 316234 w 7538114"/>
              <a:gd name="connsiteY185" fmla="*/ 1983129 h 6858000"/>
              <a:gd name="connsiteX186" fmla="*/ 318238 w 7538114"/>
              <a:gd name="connsiteY186" fmla="*/ 1956745 h 6858000"/>
              <a:gd name="connsiteX187" fmla="*/ 311341 w 7538114"/>
              <a:gd name="connsiteY187" fmla="*/ 1950160 h 6858000"/>
              <a:gd name="connsiteX188" fmla="*/ 323556 w 7538114"/>
              <a:gd name="connsiteY188" fmla="*/ 1879546 h 6858000"/>
              <a:gd name="connsiteX189" fmla="*/ 326085 w 7538114"/>
              <a:gd name="connsiteY189" fmla="*/ 1854893 h 6858000"/>
              <a:gd name="connsiteX190" fmla="*/ 335058 w 7538114"/>
              <a:gd name="connsiteY190" fmla="*/ 1787684 h 6858000"/>
              <a:gd name="connsiteX191" fmla="*/ 345620 w 7538114"/>
              <a:gd name="connsiteY191" fmla="*/ 1720464 h 6858000"/>
              <a:gd name="connsiteX192" fmla="*/ 360760 w 7538114"/>
              <a:gd name="connsiteY192" fmla="*/ 1681196 h 6858000"/>
              <a:gd name="connsiteX193" fmla="*/ 368483 w 7538114"/>
              <a:gd name="connsiteY193" fmla="*/ 1625881 h 6858000"/>
              <a:gd name="connsiteX194" fmla="*/ 371077 w 7538114"/>
              <a:gd name="connsiteY194" fmla="*/ 1616704 h 6858000"/>
              <a:gd name="connsiteX195" fmla="*/ 383008 w 7538114"/>
              <a:gd name="connsiteY195" fmla="*/ 1551493 h 6858000"/>
              <a:gd name="connsiteX196" fmla="*/ 384834 w 7538114"/>
              <a:gd name="connsiteY196" fmla="*/ 1475233 h 6858000"/>
              <a:gd name="connsiteX197" fmla="*/ 418371 w 7538114"/>
              <a:gd name="connsiteY197" fmla="*/ 1380155 h 6858000"/>
              <a:gd name="connsiteX198" fmla="*/ 469641 w 7538114"/>
              <a:gd name="connsiteY198" fmla="*/ 1210871 h 6858000"/>
              <a:gd name="connsiteX199" fmla="*/ 489701 w 7538114"/>
              <a:gd name="connsiteY199" fmla="*/ 1028427 h 6858000"/>
              <a:gd name="connsiteX200" fmla="*/ 486354 w 7538114"/>
              <a:gd name="connsiteY200" fmla="*/ 980383 h 6858000"/>
              <a:gd name="connsiteX201" fmla="*/ 479762 w 7538114"/>
              <a:gd name="connsiteY201" fmla="*/ 839699 h 6858000"/>
              <a:gd name="connsiteX202" fmla="*/ 445664 w 7538114"/>
              <a:gd name="connsiteY202" fmla="*/ 696545 h 6858000"/>
              <a:gd name="connsiteX203" fmla="*/ 440047 w 7538114"/>
              <a:gd name="connsiteY203" fmla="*/ 606615 h 6858000"/>
              <a:gd name="connsiteX204" fmla="*/ 431225 w 7538114"/>
              <a:gd name="connsiteY204" fmla="*/ 563889 h 6858000"/>
              <a:gd name="connsiteX205" fmla="*/ 430803 w 7538114"/>
              <a:gd name="connsiteY205" fmla="*/ 534294 h 6858000"/>
              <a:gd name="connsiteX206" fmla="*/ 429777 w 7538114"/>
              <a:gd name="connsiteY206" fmla="*/ 516548 h 6858000"/>
              <a:gd name="connsiteX207" fmla="*/ 415090 w 7538114"/>
              <a:gd name="connsiteY207" fmla="*/ 485808 h 6858000"/>
              <a:gd name="connsiteX208" fmla="*/ 410499 w 7538114"/>
              <a:gd name="connsiteY208" fmla="*/ 369873 h 6858000"/>
              <a:gd name="connsiteX209" fmla="*/ 425314 w 7538114"/>
              <a:gd name="connsiteY209" fmla="*/ 259180 h 6858000"/>
              <a:gd name="connsiteX210" fmla="*/ 383240 w 7538114"/>
              <a:gd name="connsiteY210" fmla="*/ 94173 h 6858000"/>
              <a:gd name="connsiteX211" fmla="*/ 379938 w 7538114"/>
              <a:gd name="connsiteY211" fmla="*/ 77267 h 6858000"/>
              <a:gd name="connsiteX212" fmla="*/ 373430 w 7538114"/>
              <a:gd name="connsiteY212" fmla="*/ 3885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7538114" h="6858000">
                <a:moveTo>
                  <a:pt x="366246" y="0"/>
                </a:moveTo>
                <a:lnTo>
                  <a:pt x="2830292" y="0"/>
                </a:lnTo>
                <a:lnTo>
                  <a:pt x="3903260" y="0"/>
                </a:lnTo>
                <a:lnTo>
                  <a:pt x="4597266" y="0"/>
                </a:lnTo>
                <a:lnTo>
                  <a:pt x="7192370" y="0"/>
                </a:lnTo>
                <a:lnTo>
                  <a:pt x="7538114" y="0"/>
                </a:lnTo>
                <a:lnTo>
                  <a:pt x="7538114" y="6858000"/>
                </a:lnTo>
                <a:lnTo>
                  <a:pt x="7192370" y="6858000"/>
                </a:lnTo>
                <a:lnTo>
                  <a:pt x="4597266" y="6858000"/>
                </a:lnTo>
                <a:lnTo>
                  <a:pt x="3903260" y="6858000"/>
                </a:lnTo>
                <a:lnTo>
                  <a:pt x="2830292" y="6858000"/>
                </a:lnTo>
                <a:lnTo>
                  <a:pt x="170314" y="6858000"/>
                </a:lnTo>
                <a:cubicBezTo>
                  <a:pt x="170323" y="6857920"/>
                  <a:pt x="170332" y="6857839"/>
                  <a:pt x="170341" y="6857759"/>
                </a:cubicBezTo>
                <a:lnTo>
                  <a:pt x="173485" y="6852129"/>
                </a:lnTo>
                <a:lnTo>
                  <a:pt x="167544" y="6830335"/>
                </a:lnTo>
                <a:cubicBezTo>
                  <a:pt x="165474" y="6819600"/>
                  <a:pt x="164100" y="6808301"/>
                  <a:pt x="163472" y="6796707"/>
                </a:cubicBezTo>
                <a:cubicBezTo>
                  <a:pt x="167658" y="6794106"/>
                  <a:pt x="161711" y="6785006"/>
                  <a:pt x="160535" y="6780725"/>
                </a:cubicBezTo>
                <a:cubicBezTo>
                  <a:pt x="163268" y="6780680"/>
                  <a:pt x="164578" y="6771195"/>
                  <a:pt x="162318" y="6767829"/>
                </a:cubicBezTo>
                <a:cubicBezTo>
                  <a:pt x="152545" y="6697090"/>
                  <a:pt x="178083" y="6736894"/>
                  <a:pt x="162771" y="6694444"/>
                </a:cubicBezTo>
                <a:cubicBezTo>
                  <a:pt x="161971" y="6687342"/>
                  <a:pt x="163342" y="6682014"/>
                  <a:pt x="165604" y="6677569"/>
                </a:cubicBezTo>
                <a:lnTo>
                  <a:pt x="171255" y="6669571"/>
                </a:lnTo>
                <a:lnTo>
                  <a:pt x="169240" y="6663304"/>
                </a:lnTo>
                <a:cubicBezTo>
                  <a:pt x="169082" y="6639651"/>
                  <a:pt x="174873" y="6632678"/>
                  <a:pt x="169039" y="6618916"/>
                </a:cubicBezTo>
                <a:cubicBezTo>
                  <a:pt x="181164" y="6598580"/>
                  <a:pt x="170248" y="6605428"/>
                  <a:pt x="168392" y="6589960"/>
                </a:cubicBezTo>
                <a:cubicBezTo>
                  <a:pt x="165975" y="6577758"/>
                  <a:pt x="161323" y="6600160"/>
                  <a:pt x="160636" y="6588200"/>
                </a:cubicBezTo>
                <a:cubicBezTo>
                  <a:pt x="163766" y="6575263"/>
                  <a:pt x="154044" y="6575871"/>
                  <a:pt x="157872" y="6562416"/>
                </a:cubicBezTo>
                <a:cubicBezTo>
                  <a:pt x="165196" y="6565685"/>
                  <a:pt x="156453" y="6535866"/>
                  <a:pt x="162851" y="6534939"/>
                </a:cubicBezTo>
                <a:cubicBezTo>
                  <a:pt x="153702" y="6523511"/>
                  <a:pt x="164973" y="6517769"/>
                  <a:pt x="162153" y="6502552"/>
                </a:cubicBezTo>
                <a:cubicBezTo>
                  <a:pt x="158692" y="6495386"/>
                  <a:pt x="158098" y="6490216"/>
                  <a:pt x="161821" y="6483172"/>
                </a:cubicBezTo>
                <a:cubicBezTo>
                  <a:pt x="144969" y="6450162"/>
                  <a:pt x="161066" y="6463202"/>
                  <a:pt x="154586" y="6432309"/>
                </a:cubicBezTo>
                <a:cubicBezTo>
                  <a:pt x="147771" y="6405695"/>
                  <a:pt x="143349" y="6375524"/>
                  <a:pt x="127078" y="6349783"/>
                </a:cubicBezTo>
                <a:cubicBezTo>
                  <a:pt x="122468" y="6345058"/>
                  <a:pt x="120723" y="6333456"/>
                  <a:pt x="123181" y="6323872"/>
                </a:cubicBezTo>
                <a:cubicBezTo>
                  <a:pt x="123604" y="6322225"/>
                  <a:pt x="124138" y="6320698"/>
                  <a:pt x="124767" y="6319343"/>
                </a:cubicBezTo>
                <a:cubicBezTo>
                  <a:pt x="122278" y="6297089"/>
                  <a:pt x="111161" y="6215694"/>
                  <a:pt x="108246" y="6190348"/>
                </a:cubicBezTo>
                <a:cubicBezTo>
                  <a:pt x="114169" y="6188296"/>
                  <a:pt x="103482" y="6175479"/>
                  <a:pt x="107279" y="6167269"/>
                </a:cubicBezTo>
                <a:cubicBezTo>
                  <a:pt x="110610" y="6161389"/>
                  <a:pt x="108145" y="6156128"/>
                  <a:pt x="107883" y="6149986"/>
                </a:cubicBezTo>
                <a:cubicBezTo>
                  <a:pt x="110502" y="6141894"/>
                  <a:pt x="105773" y="6115502"/>
                  <a:pt x="102380" y="6108622"/>
                </a:cubicBezTo>
                <a:cubicBezTo>
                  <a:pt x="90593" y="6092179"/>
                  <a:pt x="99346" y="6054816"/>
                  <a:pt x="90314" y="6041155"/>
                </a:cubicBezTo>
                <a:cubicBezTo>
                  <a:pt x="88990" y="6036198"/>
                  <a:pt x="88454" y="6031348"/>
                  <a:pt x="88409" y="6026587"/>
                </a:cubicBezTo>
                <a:lnTo>
                  <a:pt x="89403" y="6013265"/>
                </a:lnTo>
                <a:lnTo>
                  <a:pt x="91927" y="6009478"/>
                </a:lnTo>
                <a:lnTo>
                  <a:pt x="91302" y="6001336"/>
                </a:lnTo>
                <a:cubicBezTo>
                  <a:pt x="91431" y="6000558"/>
                  <a:pt x="91559" y="5999781"/>
                  <a:pt x="91687" y="5999003"/>
                </a:cubicBezTo>
                <a:cubicBezTo>
                  <a:pt x="92431" y="5994547"/>
                  <a:pt x="93080" y="5990148"/>
                  <a:pt x="93336" y="5985795"/>
                </a:cubicBezTo>
                <a:cubicBezTo>
                  <a:pt x="80676" y="5991520"/>
                  <a:pt x="93430" y="5949705"/>
                  <a:pt x="83190" y="5961758"/>
                </a:cubicBezTo>
                <a:cubicBezTo>
                  <a:pt x="82399" y="5938832"/>
                  <a:pt x="72862" y="5956319"/>
                  <a:pt x="81952" y="5928761"/>
                </a:cubicBezTo>
                <a:cubicBezTo>
                  <a:pt x="79324" y="5899676"/>
                  <a:pt x="72619" y="5823590"/>
                  <a:pt x="67420" y="5787247"/>
                </a:cubicBezTo>
                <a:cubicBezTo>
                  <a:pt x="53530" y="5750058"/>
                  <a:pt x="57730" y="5736292"/>
                  <a:pt x="50760" y="5710700"/>
                </a:cubicBezTo>
                <a:cubicBezTo>
                  <a:pt x="47368" y="5660911"/>
                  <a:pt x="30723" y="5663675"/>
                  <a:pt x="42956" y="5641754"/>
                </a:cubicBezTo>
                <a:cubicBezTo>
                  <a:pt x="39970" y="5608358"/>
                  <a:pt x="24769" y="5637338"/>
                  <a:pt x="29695" y="5602326"/>
                </a:cubicBezTo>
                <a:cubicBezTo>
                  <a:pt x="27700" y="5601239"/>
                  <a:pt x="20274" y="5573144"/>
                  <a:pt x="18841" y="5570885"/>
                </a:cubicBezTo>
                <a:lnTo>
                  <a:pt x="9977" y="5543492"/>
                </a:lnTo>
                <a:lnTo>
                  <a:pt x="5255" y="5531024"/>
                </a:lnTo>
                <a:lnTo>
                  <a:pt x="5447" y="5527845"/>
                </a:lnTo>
                <a:lnTo>
                  <a:pt x="0" y="5507724"/>
                </a:lnTo>
                <a:lnTo>
                  <a:pt x="435" y="5507045"/>
                </a:lnTo>
                <a:cubicBezTo>
                  <a:pt x="1286" y="5505065"/>
                  <a:pt x="1681" y="5502734"/>
                  <a:pt x="1128" y="5499619"/>
                </a:cubicBezTo>
                <a:cubicBezTo>
                  <a:pt x="9450" y="5498516"/>
                  <a:pt x="3652" y="5495435"/>
                  <a:pt x="1291" y="5486342"/>
                </a:cubicBezTo>
                <a:cubicBezTo>
                  <a:pt x="13688" y="5482600"/>
                  <a:pt x="2464" y="5460320"/>
                  <a:pt x="7976" y="5450755"/>
                </a:cubicBezTo>
                <a:cubicBezTo>
                  <a:pt x="5962" y="5444157"/>
                  <a:pt x="4058" y="5437113"/>
                  <a:pt x="2355" y="5429732"/>
                </a:cubicBezTo>
                <a:lnTo>
                  <a:pt x="1499" y="5370432"/>
                </a:lnTo>
                <a:lnTo>
                  <a:pt x="11483" y="5308330"/>
                </a:lnTo>
                <a:cubicBezTo>
                  <a:pt x="11701" y="5285359"/>
                  <a:pt x="15408" y="5265468"/>
                  <a:pt x="12793" y="5246026"/>
                </a:cubicBezTo>
                <a:cubicBezTo>
                  <a:pt x="15678" y="5238129"/>
                  <a:pt x="16842" y="5230685"/>
                  <a:pt x="12525" y="5223468"/>
                </a:cubicBezTo>
                <a:cubicBezTo>
                  <a:pt x="13966" y="5202031"/>
                  <a:pt x="20131" y="5196842"/>
                  <a:pt x="15322" y="5183258"/>
                </a:cubicBezTo>
                <a:cubicBezTo>
                  <a:pt x="25294" y="5171214"/>
                  <a:pt x="21488" y="5170502"/>
                  <a:pt x="18633" y="5164842"/>
                </a:cubicBezTo>
                <a:cubicBezTo>
                  <a:pt x="18565" y="5164573"/>
                  <a:pt x="18496" y="5164303"/>
                  <a:pt x="18428" y="5164034"/>
                </a:cubicBezTo>
                <a:lnTo>
                  <a:pt x="19854" y="5162388"/>
                </a:lnTo>
                <a:lnTo>
                  <a:pt x="20514" y="5158981"/>
                </a:lnTo>
                <a:lnTo>
                  <a:pt x="20089" y="5149681"/>
                </a:lnTo>
                <a:lnTo>
                  <a:pt x="19561" y="5146183"/>
                </a:lnTo>
                <a:cubicBezTo>
                  <a:pt x="19336" y="5143774"/>
                  <a:pt x="19361" y="5142173"/>
                  <a:pt x="19571" y="5141065"/>
                </a:cubicBezTo>
                <a:lnTo>
                  <a:pt x="19690" y="5140937"/>
                </a:lnTo>
                <a:cubicBezTo>
                  <a:pt x="19617" y="5139339"/>
                  <a:pt x="19544" y="5137742"/>
                  <a:pt x="19471" y="5136144"/>
                </a:cubicBezTo>
                <a:cubicBezTo>
                  <a:pt x="18832" y="5128055"/>
                  <a:pt x="17958" y="5120182"/>
                  <a:pt x="16918" y="5112689"/>
                </a:cubicBezTo>
                <a:cubicBezTo>
                  <a:pt x="23464" y="5106353"/>
                  <a:pt x="15733" y="5078666"/>
                  <a:pt x="28071" y="5081696"/>
                </a:cubicBezTo>
                <a:cubicBezTo>
                  <a:pt x="27036" y="5071588"/>
                  <a:pt x="21912" y="5065475"/>
                  <a:pt x="30005" y="5068879"/>
                </a:cubicBezTo>
                <a:cubicBezTo>
                  <a:pt x="29897" y="5065551"/>
                  <a:pt x="30585" y="5063501"/>
                  <a:pt x="31661" y="5062033"/>
                </a:cubicBezTo>
                <a:lnTo>
                  <a:pt x="32169" y="5061608"/>
                </a:lnTo>
                <a:lnTo>
                  <a:pt x="27436" y="5021480"/>
                </a:lnTo>
                <a:lnTo>
                  <a:pt x="26614" y="5013906"/>
                </a:lnTo>
                <a:lnTo>
                  <a:pt x="25056" y="5011767"/>
                </a:lnTo>
                <a:cubicBezTo>
                  <a:pt x="24110" y="5009457"/>
                  <a:pt x="23701" y="5006147"/>
                  <a:pt x="24513" y="5000592"/>
                </a:cubicBezTo>
                <a:lnTo>
                  <a:pt x="24951" y="4999307"/>
                </a:lnTo>
                <a:lnTo>
                  <a:pt x="22644" y="4990090"/>
                </a:lnTo>
                <a:cubicBezTo>
                  <a:pt x="21579" y="4987122"/>
                  <a:pt x="20222" y="4984494"/>
                  <a:pt x="18465" y="4982366"/>
                </a:cubicBezTo>
                <a:cubicBezTo>
                  <a:pt x="27858" y="4950984"/>
                  <a:pt x="19264" y="4921373"/>
                  <a:pt x="20888" y="4887310"/>
                </a:cubicBezTo>
                <a:cubicBezTo>
                  <a:pt x="17563" y="4848813"/>
                  <a:pt x="18386" y="4829570"/>
                  <a:pt x="15781" y="4807298"/>
                </a:cubicBezTo>
                <a:cubicBezTo>
                  <a:pt x="15634" y="4803627"/>
                  <a:pt x="14440" y="4773874"/>
                  <a:pt x="19649" y="4779990"/>
                </a:cubicBezTo>
                <a:cubicBezTo>
                  <a:pt x="18744" y="4746827"/>
                  <a:pt x="22869" y="4698305"/>
                  <a:pt x="21858" y="4664237"/>
                </a:cubicBezTo>
                <a:cubicBezTo>
                  <a:pt x="34232" y="4642340"/>
                  <a:pt x="11268" y="4621318"/>
                  <a:pt x="13583" y="4598607"/>
                </a:cubicBezTo>
                <a:cubicBezTo>
                  <a:pt x="2193" y="4604819"/>
                  <a:pt x="19974" y="4548010"/>
                  <a:pt x="7118" y="4546768"/>
                </a:cubicBezTo>
                <a:lnTo>
                  <a:pt x="14555" y="4522182"/>
                </a:lnTo>
                <a:lnTo>
                  <a:pt x="17290" y="4509768"/>
                </a:lnTo>
                <a:cubicBezTo>
                  <a:pt x="17884" y="4505118"/>
                  <a:pt x="18021" y="4500115"/>
                  <a:pt x="17421" y="4494586"/>
                </a:cubicBezTo>
                <a:cubicBezTo>
                  <a:pt x="12327" y="4480984"/>
                  <a:pt x="18571" y="4459805"/>
                  <a:pt x="18193" y="4440649"/>
                </a:cubicBezTo>
                <a:lnTo>
                  <a:pt x="16616" y="4431853"/>
                </a:lnTo>
                <a:lnTo>
                  <a:pt x="19246" y="4403141"/>
                </a:lnTo>
                <a:cubicBezTo>
                  <a:pt x="19372" y="4387638"/>
                  <a:pt x="19497" y="4372134"/>
                  <a:pt x="19623" y="4356631"/>
                </a:cubicBezTo>
                <a:cubicBezTo>
                  <a:pt x="19508" y="4349062"/>
                  <a:pt x="15847" y="4339045"/>
                  <a:pt x="20293" y="4339937"/>
                </a:cubicBezTo>
                <a:lnTo>
                  <a:pt x="18752" y="4331435"/>
                </a:lnTo>
                <a:cubicBezTo>
                  <a:pt x="19520" y="4328277"/>
                  <a:pt x="24070" y="4324711"/>
                  <a:pt x="24901" y="4320990"/>
                </a:cubicBezTo>
                <a:lnTo>
                  <a:pt x="23734" y="4309111"/>
                </a:lnTo>
                <a:cubicBezTo>
                  <a:pt x="24423" y="4299527"/>
                  <a:pt x="28090" y="4271878"/>
                  <a:pt x="29040" y="4263489"/>
                </a:cubicBezTo>
                <a:cubicBezTo>
                  <a:pt x="29169" y="4261918"/>
                  <a:pt x="29300" y="4260346"/>
                  <a:pt x="29429" y="4258775"/>
                </a:cubicBezTo>
                <a:lnTo>
                  <a:pt x="33702" y="4248512"/>
                </a:lnTo>
                <a:cubicBezTo>
                  <a:pt x="36933" y="4241044"/>
                  <a:pt x="39109" y="4235167"/>
                  <a:pt x="37356" y="4228644"/>
                </a:cubicBezTo>
                <a:cubicBezTo>
                  <a:pt x="41530" y="4217526"/>
                  <a:pt x="53227" y="4209759"/>
                  <a:pt x="50107" y="4193665"/>
                </a:cubicBezTo>
                <a:cubicBezTo>
                  <a:pt x="55406" y="4198550"/>
                  <a:pt x="50749" y="4175793"/>
                  <a:pt x="56192" y="4173105"/>
                </a:cubicBezTo>
                <a:cubicBezTo>
                  <a:pt x="60575" y="4171863"/>
                  <a:pt x="60184" y="4164671"/>
                  <a:pt x="61800" y="4159194"/>
                </a:cubicBezTo>
                <a:cubicBezTo>
                  <a:pt x="66276" y="4155290"/>
                  <a:pt x="70363" y="4127730"/>
                  <a:pt x="69720" y="4118135"/>
                </a:cubicBezTo>
                <a:cubicBezTo>
                  <a:pt x="65265" y="4091091"/>
                  <a:pt x="83289" y="4069336"/>
                  <a:pt x="80190" y="4047713"/>
                </a:cubicBezTo>
                <a:cubicBezTo>
                  <a:pt x="84682" y="4020435"/>
                  <a:pt x="92089" y="3998420"/>
                  <a:pt x="96666" y="3980780"/>
                </a:cubicBezTo>
                <a:cubicBezTo>
                  <a:pt x="98580" y="3977851"/>
                  <a:pt x="106155" y="3945259"/>
                  <a:pt x="107651" y="3941872"/>
                </a:cubicBezTo>
                <a:cubicBezTo>
                  <a:pt x="111761" y="3922504"/>
                  <a:pt x="112043" y="3930219"/>
                  <a:pt x="118444" y="3897465"/>
                </a:cubicBezTo>
                <a:cubicBezTo>
                  <a:pt x="124996" y="3869981"/>
                  <a:pt x="127657" y="3841768"/>
                  <a:pt x="134545" y="3811132"/>
                </a:cubicBezTo>
                <a:cubicBezTo>
                  <a:pt x="143817" y="3778601"/>
                  <a:pt x="141464" y="3759343"/>
                  <a:pt x="145381" y="3746540"/>
                </a:cubicBezTo>
                <a:cubicBezTo>
                  <a:pt x="156739" y="3719637"/>
                  <a:pt x="147664" y="3711291"/>
                  <a:pt x="146587" y="3670275"/>
                </a:cubicBezTo>
                <a:cubicBezTo>
                  <a:pt x="154134" y="3638754"/>
                  <a:pt x="151397" y="3605028"/>
                  <a:pt x="165690" y="3580981"/>
                </a:cubicBezTo>
                <a:cubicBezTo>
                  <a:pt x="164433" y="3577837"/>
                  <a:pt x="163639" y="3574469"/>
                  <a:pt x="163175" y="3570960"/>
                </a:cubicBezTo>
                <a:lnTo>
                  <a:pt x="162665" y="3560693"/>
                </a:lnTo>
                <a:lnTo>
                  <a:pt x="163299" y="3559743"/>
                </a:lnTo>
                <a:cubicBezTo>
                  <a:pt x="165039" y="3554949"/>
                  <a:pt x="165246" y="3551528"/>
                  <a:pt x="164777" y="3548721"/>
                </a:cubicBezTo>
                <a:lnTo>
                  <a:pt x="163708" y="3545693"/>
                </a:lnTo>
                <a:lnTo>
                  <a:pt x="164286" y="3537938"/>
                </a:lnTo>
                <a:cubicBezTo>
                  <a:pt x="164273" y="3532672"/>
                  <a:pt x="164261" y="3527407"/>
                  <a:pt x="164247" y="3522141"/>
                </a:cubicBezTo>
                <a:lnTo>
                  <a:pt x="165343" y="3519672"/>
                </a:lnTo>
                <a:lnTo>
                  <a:pt x="167001" y="3496604"/>
                </a:lnTo>
                <a:lnTo>
                  <a:pt x="167547" y="3496517"/>
                </a:lnTo>
                <a:cubicBezTo>
                  <a:pt x="168811" y="3495796"/>
                  <a:pt x="169814" y="3494272"/>
                  <a:pt x="170301" y="3491023"/>
                </a:cubicBezTo>
                <a:cubicBezTo>
                  <a:pt x="177219" y="3499391"/>
                  <a:pt x="173541" y="3490314"/>
                  <a:pt x="174371" y="3479998"/>
                </a:cubicBezTo>
                <a:cubicBezTo>
                  <a:pt x="185299" y="3490692"/>
                  <a:pt x="183023" y="3459350"/>
                  <a:pt x="190228" y="3457434"/>
                </a:cubicBezTo>
                <a:cubicBezTo>
                  <a:pt x="190591" y="3449617"/>
                  <a:pt x="191174" y="3441542"/>
                  <a:pt x="192016" y="3433411"/>
                </a:cubicBezTo>
                <a:lnTo>
                  <a:pt x="192663" y="3428691"/>
                </a:lnTo>
                <a:cubicBezTo>
                  <a:pt x="192706" y="3428676"/>
                  <a:pt x="192750" y="3428659"/>
                  <a:pt x="192793" y="3428643"/>
                </a:cubicBezTo>
                <a:cubicBezTo>
                  <a:pt x="193186" y="3427720"/>
                  <a:pt x="193494" y="3426206"/>
                  <a:pt x="193710" y="3423760"/>
                </a:cubicBezTo>
                <a:cubicBezTo>
                  <a:pt x="193753" y="3422535"/>
                  <a:pt x="193797" y="3421310"/>
                  <a:pt x="193839" y="3420085"/>
                </a:cubicBezTo>
                <a:lnTo>
                  <a:pt x="195094" y="3410930"/>
                </a:lnTo>
                <a:lnTo>
                  <a:pt x="196311" y="3408092"/>
                </a:lnTo>
                <a:lnTo>
                  <a:pt x="197928" y="3407419"/>
                </a:lnTo>
                <a:cubicBezTo>
                  <a:pt x="197912" y="3407119"/>
                  <a:pt x="197897" y="3406820"/>
                  <a:pt x="197881" y="3406520"/>
                </a:cubicBezTo>
                <a:cubicBezTo>
                  <a:pt x="196231" y="3399306"/>
                  <a:pt x="192821" y="3396220"/>
                  <a:pt x="204222" y="3391015"/>
                </a:cubicBezTo>
                <a:cubicBezTo>
                  <a:pt x="202162" y="3374996"/>
                  <a:pt x="208811" y="3373934"/>
                  <a:pt x="213950" y="3354361"/>
                </a:cubicBezTo>
                <a:cubicBezTo>
                  <a:pt x="211218" y="3344737"/>
                  <a:pt x="213619" y="3338360"/>
                  <a:pt x="217699" y="3332639"/>
                </a:cubicBezTo>
                <a:cubicBezTo>
                  <a:pt x="218717" y="3312409"/>
                  <a:pt x="225688" y="3295747"/>
                  <a:pt x="229963" y="3273935"/>
                </a:cubicBezTo>
                <a:cubicBezTo>
                  <a:pt x="228293" y="3248488"/>
                  <a:pt x="239257" y="3238943"/>
                  <a:pt x="243785" y="3215621"/>
                </a:cubicBezTo>
                <a:cubicBezTo>
                  <a:pt x="237893" y="3192522"/>
                  <a:pt x="253940" y="3201000"/>
                  <a:pt x="259175" y="3189909"/>
                </a:cubicBezTo>
                <a:lnTo>
                  <a:pt x="259988" y="3186579"/>
                </a:lnTo>
                <a:lnTo>
                  <a:pt x="259980" y="3177264"/>
                </a:lnTo>
                <a:lnTo>
                  <a:pt x="259609" y="3173723"/>
                </a:lnTo>
                <a:cubicBezTo>
                  <a:pt x="259490" y="3171299"/>
                  <a:pt x="259588" y="3169704"/>
                  <a:pt x="259848" y="3168622"/>
                </a:cubicBezTo>
                <a:lnTo>
                  <a:pt x="259971" y="3168508"/>
                </a:lnTo>
                <a:cubicBezTo>
                  <a:pt x="259969" y="3166907"/>
                  <a:pt x="259968" y="3165307"/>
                  <a:pt x="259966" y="3163706"/>
                </a:cubicBezTo>
                <a:cubicBezTo>
                  <a:pt x="259691" y="3155577"/>
                  <a:pt x="259171" y="3147642"/>
                  <a:pt x="258467" y="3140064"/>
                </a:cubicBezTo>
                <a:cubicBezTo>
                  <a:pt x="265286" y="3134408"/>
                  <a:pt x="258805" y="3106027"/>
                  <a:pt x="270990" y="3110288"/>
                </a:cubicBezTo>
                <a:cubicBezTo>
                  <a:pt x="270407" y="3100106"/>
                  <a:pt x="265565" y="3093497"/>
                  <a:pt x="273494" y="3097704"/>
                </a:cubicBezTo>
                <a:cubicBezTo>
                  <a:pt x="273534" y="3094376"/>
                  <a:pt x="274313" y="3092401"/>
                  <a:pt x="275456" y="3091047"/>
                </a:cubicBezTo>
                <a:lnTo>
                  <a:pt x="275980" y="3090672"/>
                </a:lnTo>
                <a:lnTo>
                  <a:pt x="274486" y="3068004"/>
                </a:lnTo>
                <a:lnTo>
                  <a:pt x="275226" y="3065087"/>
                </a:lnTo>
                <a:lnTo>
                  <a:pt x="273050" y="3050191"/>
                </a:lnTo>
                <a:cubicBezTo>
                  <a:pt x="272889" y="3047647"/>
                  <a:pt x="272728" y="3045103"/>
                  <a:pt x="272566" y="3042559"/>
                </a:cubicBezTo>
                <a:lnTo>
                  <a:pt x="271107" y="3040271"/>
                </a:lnTo>
                <a:cubicBezTo>
                  <a:pt x="270265" y="3037872"/>
                  <a:pt x="270006" y="3034528"/>
                  <a:pt x="271065" y="3029072"/>
                </a:cubicBezTo>
                <a:lnTo>
                  <a:pt x="271558" y="3027835"/>
                </a:lnTo>
                <a:cubicBezTo>
                  <a:pt x="270688" y="3024705"/>
                  <a:pt x="268559" y="2982922"/>
                  <a:pt x="268717" y="2964245"/>
                </a:cubicBezTo>
                <a:cubicBezTo>
                  <a:pt x="279502" y="2933904"/>
                  <a:pt x="269365" y="2949568"/>
                  <a:pt x="272511" y="2915772"/>
                </a:cubicBezTo>
                <a:cubicBezTo>
                  <a:pt x="272017" y="2877552"/>
                  <a:pt x="270125" y="2850992"/>
                  <a:pt x="270356" y="2825842"/>
                </a:cubicBezTo>
                <a:cubicBezTo>
                  <a:pt x="269433" y="2814032"/>
                  <a:pt x="268938" y="2727859"/>
                  <a:pt x="273897" y="2734957"/>
                </a:cubicBezTo>
                <a:cubicBezTo>
                  <a:pt x="264242" y="2698391"/>
                  <a:pt x="277769" y="2677127"/>
                  <a:pt x="274458" y="2636572"/>
                </a:cubicBezTo>
                <a:cubicBezTo>
                  <a:pt x="287792" y="2615986"/>
                  <a:pt x="275829" y="2626668"/>
                  <a:pt x="279157" y="2604260"/>
                </a:cubicBezTo>
                <a:cubicBezTo>
                  <a:pt x="279270" y="2587221"/>
                  <a:pt x="288019" y="2599786"/>
                  <a:pt x="288131" y="2582747"/>
                </a:cubicBezTo>
                <a:cubicBezTo>
                  <a:pt x="260352" y="2545890"/>
                  <a:pt x="290145" y="2525479"/>
                  <a:pt x="282516" y="2478755"/>
                </a:cubicBezTo>
                <a:lnTo>
                  <a:pt x="287359" y="2451804"/>
                </a:lnTo>
                <a:cubicBezTo>
                  <a:pt x="285426" y="2443087"/>
                  <a:pt x="285710" y="2414879"/>
                  <a:pt x="289577" y="2408801"/>
                </a:cubicBezTo>
                <a:cubicBezTo>
                  <a:pt x="290424" y="2402768"/>
                  <a:pt x="289064" y="2396183"/>
                  <a:pt x="293203" y="2392670"/>
                </a:cubicBezTo>
                <a:cubicBezTo>
                  <a:pt x="295637" y="2379564"/>
                  <a:pt x="301233" y="2349549"/>
                  <a:pt x="304183" y="2330165"/>
                </a:cubicBezTo>
                <a:cubicBezTo>
                  <a:pt x="298973" y="2319718"/>
                  <a:pt x="309550" y="2303314"/>
                  <a:pt x="310900" y="2276363"/>
                </a:cubicBezTo>
                <a:cubicBezTo>
                  <a:pt x="304874" y="2264930"/>
                  <a:pt x="311891" y="2258198"/>
                  <a:pt x="303909" y="2236310"/>
                </a:cubicBezTo>
                <a:cubicBezTo>
                  <a:pt x="304734" y="2235412"/>
                  <a:pt x="305502" y="2234293"/>
                  <a:pt x="306187" y="2232984"/>
                </a:cubicBezTo>
                <a:cubicBezTo>
                  <a:pt x="310170" y="2225381"/>
                  <a:pt x="310605" y="2213194"/>
                  <a:pt x="307158" y="2205763"/>
                </a:cubicBezTo>
                <a:cubicBezTo>
                  <a:pt x="296601" y="2170883"/>
                  <a:pt x="306474" y="2175442"/>
                  <a:pt x="304860" y="2145703"/>
                </a:cubicBezTo>
                <a:cubicBezTo>
                  <a:pt x="304314" y="2112090"/>
                  <a:pt x="314083" y="2134724"/>
                  <a:pt x="304273" y="2092533"/>
                </a:cubicBezTo>
                <a:cubicBezTo>
                  <a:pt x="308983" y="2088154"/>
                  <a:pt x="303590" y="2066396"/>
                  <a:pt x="301642" y="2057359"/>
                </a:cubicBezTo>
                <a:cubicBezTo>
                  <a:pt x="301720" y="2041038"/>
                  <a:pt x="313213" y="2032807"/>
                  <a:pt x="306736" y="2016105"/>
                </a:cubicBezTo>
                <a:cubicBezTo>
                  <a:pt x="312847" y="2019262"/>
                  <a:pt x="310007" y="1975377"/>
                  <a:pt x="316234" y="1983129"/>
                </a:cubicBezTo>
                <a:cubicBezTo>
                  <a:pt x="322177" y="1972692"/>
                  <a:pt x="313034" y="1967129"/>
                  <a:pt x="318238" y="1956745"/>
                </a:cubicBezTo>
                <a:cubicBezTo>
                  <a:pt x="319718" y="1944884"/>
                  <a:pt x="311423" y="1963350"/>
                  <a:pt x="311341" y="1950160"/>
                </a:cubicBezTo>
                <a:lnTo>
                  <a:pt x="323556" y="1879546"/>
                </a:lnTo>
                <a:cubicBezTo>
                  <a:pt x="320263" y="1869846"/>
                  <a:pt x="322312" y="1862247"/>
                  <a:pt x="326085" y="1854893"/>
                </a:cubicBezTo>
                <a:cubicBezTo>
                  <a:pt x="325955" y="1832625"/>
                  <a:pt x="332007" y="1812578"/>
                  <a:pt x="335058" y="1787684"/>
                </a:cubicBezTo>
                <a:cubicBezTo>
                  <a:pt x="331933" y="1760490"/>
                  <a:pt x="342400" y="1747069"/>
                  <a:pt x="345620" y="1720464"/>
                </a:cubicBezTo>
                <a:cubicBezTo>
                  <a:pt x="337355" y="1693643"/>
                  <a:pt x="360215" y="1703686"/>
                  <a:pt x="360760" y="1681196"/>
                </a:cubicBezTo>
                <a:cubicBezTo>
                  <a:pt x="353923" y="1644243"/>
                  <a:pt x="368449" y="1682451"/>
                  <a:pt x="368483" y="1625881"/>
                </a:cubicBezTo>
                <a:cubicBezTo>
                  <a:pt x="367181" y="1622619"/>
                  <a:pt x="369088" y="1615868"/>
                  <a:pt x="371077" y="1616704"/>
                </a:cubicBezTo>
                <a:cubicBezTo>
                  <a:pt x="371005" y="1604306"/>
                  <a:pt x="384453" y="1569256"/>
                  <a:pt x="383008" y="1551493"/>
                </a:cubicBezTo>
                <a:cubicBezTo>
                  <a:pt x="390598" y="1517303"/>
                  <a:pt x="381821" y="1500132"/>
                  <a:pt x="384834" y="1475233"/>
                </a:cubicBezTo>
                <a:cubicBezTo>
                  <a:pt x="393221" y="1446677"/>
                  <a:pt x="400498" y="1430031"/>
                  <a:pt x="418371" y="1380155"/>
                </a:cubicBezTo>
                <a:lnTo>
                  <a:pt x="469641" y="1210871"/>
                </a:lnTo>
                <a:cubicBezTo>
                  <a:pt x="507460" y="1148093"/>
                  <a:pt x="486915" y="1066841"/>
                  <a:pt x="489701" y="1028427"/>
                </a:cubicBezTo>
                <a:cubicBezTo>
                  <a:pt x="478454" y="1012506"/>
                  <a:pt x="490925" y="999600"/>
                  <a:pt x="486354" y="980383"/>
                </a:cubicBezTo>
                <a:cubicBezTo>
                  <a:pt x="483880" y="937629"/>
                  <a:pt x="471099" y="895192"/>
                  <a:pt x="479762" y="839699"/>
                </a:cubicBezTo>
                <a:cubicBezTo>
                  <a:pt x="444550" y="814685"/>
                  <a:pt x="465776" y="749644"/>
                  <a:pt x="445664" y="696545"/>
                </a:cubicBezTo>
                <a:cubicBezTo>
                  <a:pt x="441558" y="665722"/>
                  <a:pt x="459046" y="617297"/>
                  <a:pt x="440047" y="606615"/>
                </a:cubicBezTo>
                <a:cubicBezTo>
                  <a:pt x="451675" y="592509"/>
                  <a:pt x="432892" y="579307"/>
                  <a:pt x="431225" y="563889"/>
                </a:cubicBezTo>
                <a:cubicBezTo>
                  <a:pt x="438618" y="551582"/>
                  <a:pt x="432225" y="545475"/>
                  <a:pt x="430803" y="534294"/>
                </a:cubicBezTo>
                <a:cubicBezTo>
                  <a:pt x="435364" y="529230"/>
                  <a:pt x="435126" y="519767"/>
                  <a:pt x="429777" y="516548"/>
                </a:cubicBezTo>
                <a:cubicBezTo>
                  <a:pt x="417444" y="521116"/>
                  <a:pt x="423596" y="488251"/>
                  <a:pt x="415090" y="485808"/>
                </a:cubicBezTo>
                <a:cubicBezTo>
                  <a:pt x="413316" y="466733"/>
                  <a:pt x="424116" y="383903"/>
                  <a:pt x="410499" y="369873"/>
                </a:cubicBezTo>
                <a:cubicBezTo>
                  <a:pt x="404034" y="331308"/>
                  <a:pt x="425696" y="275570"/>
                  <a:pt x="425314" y="259180"/>
                </a:cubicBezTo>
                <a:cubicBezTo>
                  <a:pt x="450188" y="242918"/>
                  <a:pt x="384634" y="163766"/>
                  <a:pt x="383240" y="94173"/>
                </a:cubicBezTo>
                <a:cubicBezTo>
                  <a:pt x="385641" y="84795"/>
                  <a:pt x="385609" y="79782"/>
                  <a:pt x="379938" y="77267"/>
                </a:cubicBezTo>
                <a:cubicBezTo>
                  <a:pt x="378301" y="68220"/>
                  <a:pt x="376144" y="54774"/>
                  <a:pt x="373430" y="3885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4834" y="307675"/>
            <a:ext cx="5310116" cy="132288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b="1">
                <a:solidFill>
                  <a:schemeClr val="accent5">
                    <a:lumMod val="75000"/>
                  </a:schemeClr>
                </a:solidFill>
              </a:rPr>
              <a:t>SDCC PE kit</a:t>
            </a:r>
            <a:endParaRPr lang="en-GB" b="1">
              <a:solidFill>
                <a:schemeClr val="accent5">
                  <a:lumMod val="75000"/>
                </a:schemeClr>
              </a:solidFill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986" y="675564"/>
            <a:ext cx="1393034" cy="55169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3938C6-1D2D-482E-8FDD-FF4B3A94AAB1}"/>
              </a:ext>
            </a:extLst>
          </p:cNvPr>
          <p:cNvSpPr txBox="1"/>
          <p:nvPr/>
        </p:nvSpPr>
        <p:spPr>
          <a:xfrm>
            <a:off x="5579403" y="1453443"/>
            <a:ext cx="6006495" cy="50203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Lightweight polo - fleece and waterproof jacket optional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Shorts, </a:t>
            </a:r>
            <a:r>
              <a:rPr lang="en-US" sz="2100" b="1" u="sng">
                <a:cs typeface="Calibri" panose="020F0502020204030204"/>
              </a:rPr>
              <a:t>school logo skorts</a:t>
            </a:r>
            <a:r>
              <a:rPr lang="en-US" sz="2100">
                <a:cs typeface="Calibri" panose="020F0502020204030204"/>
              </a:rPr>
              <a:t>, tracksuit bottoms or sports leggings (plain black or navy blue)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White socks/indoor or SDCC sports socks/outdoor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Trainers or plastic studded footwear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000" b="1" u="sng">
                <a:cs typeface="Calibri" panose="020F0502020204030204"/>
              </a:rPr>
              <a:t>No hoodies</a:t>
            </a:r>
            <a:r>
              <a:rPr lang="en-US" sz="2000" b="1">
                <a:cs typeface="Calibri" panose="020F0502020204030204"/>
              </a:rPr>
              <a:t> </a:t>
            </a:r>
            <a:r>
              <a:rPr lang="en-US" sz="2000">
                <a:cs typeface="Calibri" panose="020F0502020204030204"/>
              </a:rPr>
              <a:t>– Hoodies worn to PE lessons will be confiscated as per whole school policy. </a:t>
            </a:r>
            <a:endParaRPr lang="en-US" sz="2000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100">
              <a:cs typeface="Calibri" panose="020F0502020204030204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100" b="1">
                <a:cs typeface="Calibri" panose="020F0502020204030204"/>
              </a:rPr>
              <a:t>Only plastic studded footwear can be worn on the 3G pitch</a:t>
            </a:r>
            <a:endParaRPr lang="en-US" sz="2100">
              <a:cs typeface="Calibri" panose="020F0502020204030204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endParaRPr lang="en-US" sz="2100">
              <a:cs typeface="Calibri" panose="020F0502020204030204"/>
            </a:endParaRPr>
          </a:p>
          <a:p>
            <a:pPr marL="342900" indent="-342900">
              <a:buAutoNum type="arabicPeriod"/>
            </a:pPr>
            <a:endParaRPr lang="en-US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1820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“I've forgotten my kit…”</a:t>
            </a:r>
            <a:endParaRPr lang="en-GB">
              <a:solidFill>
                <a:schemeClr val="tx2">
                  <a:lumMod val="75000"/>
                </a:schemeClr>
              </a:solidFill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2 weeks settling in period to support you with establishing routines</a:t>
            </a:r>
            <a:endParaRPr lang="en-GB">
              <a:cs typeface="Calibri"/>
            </a:endParaRPr>
          </a:p>
          <a:p>
            <a:r>
              <a:rPr lang="en-GB"/>
              <a:t>Items missing = </a:t>
            </a:r>
            <a:r>
              <a:rPr lang="en-GB" b="1"/>
              <a:t>'kit warning'</a:t>
            </a:r>
            <a:r>
              <a:rPr lang="en-GB"/>
              <a:t> recorded on Class Charts.  Parents/carers will be able to see this </a:t>
            </a:r>
            <a:endParaRPr lang="en-GB">
              <a:cs typeface="Calibri"/>
            </a:endParaRPr>
          </a:p>
          <a:p>
            <a:r>
              <a:rPr lang="en-GB"/>
              <a:t>No kit at all = lunchtime detention that day (or next day if issued during P5) - Parents/Carers will be able to see a </a:t>
            </a:r>
            <a:r>
              <a:rPr lang="en-GB" b="1"/>
              <a:t>kit fault</a:t>
            </a:r>
            <a:r>
              <a:rPr lang="en-GB"/>
              <a:t> detention has been issued </a:t>
            </a:r>
            <a:endParaRPr lang="en-GB">
              <a:cs typeface="Calibri"/>
            </a:endParaRPr>
          </a:p>
          <a:p>
            <a:pPr marL="0" indent="0">
              <a:buNone/>
            </a:pPr>
            <a:endParaRPr lang="en-US" b="1" i="1"/>
          </a:p>
          <a:p>
            <a:pPr marL="0" indent="0" algn="ctr">
              <a:buNone/>
            </a:pPr>
            <a:r>
              <a:rPr lang="en-US" b="1" i="1"/>
              <a:t>If you are struggling to get </a:t>
            </a:r>
            <a:r>
              <a:rPr lang="en-US" b="1" i="1" err="1"/>
              <a:t>organised</a:t>
            </a:r>
            <a:r>
              <a:rPr lang="en-US" b="1" i="1"/>
              <a:t> with your kit the PE department will help support you to get better – Please aim to talk to us in advance of the lesson. </a:t>
            </a:r>
            <a:endParaRPr lang="en-GB" b="1" i="1">
              <a:cs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06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94842B0-684D-44CC-B4BC-D13331CFD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B995E7-C423-457A-9CA8-9EE756E64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6100" b="1"/>
              <a:t>Keeping your valuables safe: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4C2A3DC3-F495-4B99-9FF3-3FB30D632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4CFAA-B81A-4C11-9FDF-5FF1C9646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b="1"/>
              <a:t>Best advice – if it is really valuable to you – do you need it in school?</a:t>
            </a:r>
          </a:p>
          <a:p>
            <a:pPr marL="0" indent="0">
              <a:buNone/>
            </a:pPr>
            <a:endParaRPr lang="en-GB" sz="2200"/>
          </a:p>
          <a:p>
            <a:r>
              <a:rPr lang="en-GB" sz="2200"/>
              <a:t>Changing rooms cannot always be locked</a:t>
            </a:r>
          </a:p>
          <a:p>
            <a:r>
              <a:rPr lang="en-GB" sz="2200"/>
              <a:t>All valuables to be brought to your lesson</a:t>
            </a:r>
          </a:p>
          <a:p>
            <a:r>
              <a:rPr lang="en-GB" sz="2200"/>
              <a:t>There are boxes at each space to place valuables</a:t>
            </a:r>
          </a:p>
          <a:p>
            <a:r>
              <a:rPr lang="en-GB" sz="2200"/>
              <a:t>Collect at the end of the lesson</a:t>
            </a:r>
          </a:p>
          <a:p>
            <a:r>
              <a:rPr lang="en-GB" sz="2200"/>
              <a:t>Only take your own valuables – do not collect for a friend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1AAD80-741C-4E69-994D-789C4C38E6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6021"/>
          <a:stretch/>
        </p:blipFill>
        <p:spPr>
          <a:xfrm>
            <a:off x="8156454" y="-7"/>
            <a:ext cx="4035547" cy="4178808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8B38BB-1B8B-4D16-B420-581FA0B73B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3" r="-1" b="-1"/>
          <a:stretch/>
        </p:blipFill>
        <p:spPr>
          <a:xfrm>
            <a:off x="8144356" y="4267201"/>
            <a:ext cx="4047645" cy="2590808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94631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10D65-0F57-A7E9-6873-3F609264D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2" y="247894"/>
            <a:ext cx="12191999" cy="1032486"/>
          </a:xfr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en-US" b="1">
                <a:solidFill>
                  <a:srgbClr val="F2F2F2"/>
                </a:solidFill>
                <a:ea typeface="Calibri Light"/>
                <a:cs typeface="Calibri Light"/>
              </a:rPr>
              <a:t>KS4 Core PE - Intent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4B40F-2705-F70E-B6F8-DE6356F79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b="1">
                <a:ea typeface="Calibri"/>
                <a:cs typeface="Calibri"/>
              </a:rPr>
              <a:t>Personal development</a:t>
            </a:r>
            <a:r>
              <a:rPr lang="en-US" sz="3600">
                <a:ea typeface="Calibri"/>
                <a:cs typeface="Calibri"/>
              </a:rPr>
              <a:t> – with a focus on attributes most useful for future careers</a:t>
            </a:r>
          </a:p>
          <a:p>
            <a:endParaRPr lang="en-US" sz="3600">
              <a:ea typeface="Calibri"/>
              <a:cs typeface="Calibri"/>
            </a:endParaRPr>
          </a:p>
          <a:p>
            <a:r>
              <a:rPr lang="en-US" sz="3600" b="1">
                <a:ea typeface="Calibri"/>
                <a:cs typeface="Calibri"/>
              </a:rPr>
              <a:t>Develop strategic knowledge</a:t>
            </a:r>
            <a:r>
              <a:rPr lang="en-US" sz="3600">
                <a:ea typeface="Calibri"/>
                <a:cs typeface="Calibri"/>
              </a:rPr>
              <a:t> (</a:t>
            </a:r>
            <a:r>
              <a:rPr lang="en-US" sz="3600" u="sng">
                <a:ea typeface="Calibri"/>
                <a:cs typeface="Calibri"/>
              </a:rPr>
              <a:t>what</a:t>
            </a:r>
            <a:r>
              <a:rPr lang="en-US" sz="3600" b="1">
                <a:ea typeface="Calibri"/>
                <a:cs typeface="Calibri"/>
              </a:rPr>
              <a:t> </a:t>
            </a:r>
            <a:r>
              <a:rPr lang="en-US" sz="3600">
                <a:ea typeface="Calibri"/>
                <a:cs typeface="Calibri"/>
              </a:rPr>
              <a:t>you want to achieve)</a:t>
            </a:r>
          </a:p>
          <a:p>
            <a:endParaRPr lang="en-US" sz="3600">
              <a:ea typeface="Calibri"/>
              <a:cs typeface="Calibri"/>
            </a:endParaRPr>
          </a:p>
          <a:p>
            <a:r>
              <a:rPr lang="en-US" sz="3600" b="1">
                <a:ea typeface="Calibri"/>
                <a:cs typeface="Calibri"/>
              </a:rPr>
              <a:t>Develop tactical knowledge</a:t>
            </a:r>
            <a:r>
              <a:rPr lang="en-US" sz="3600">
                <a:ea typeface="Calibri"/>
                <a:cs typeface="Calibri"/>
              </a:rPr>
              <a:t> (</a:t>
            </a:r>
            <a:r>
              <a:rPr lang="en-US" sz="3600" u="sng">
                <a:ea typeface="Calibri"/>
                <a:cs typeface="Calibri"/>
              </a:rPr>
              <a:t>how </a:t>
            </a:r>
            <a:r>
              <a:rPr lang="en-US" sz="3600">
                <a:ea typeface="Calibri"/>
                <a:cs typeface="Calibri"/>
              </a:rPr>
              <a:t>you will achieve it)</a:t>
            </a:r>
          </a:p>
        </p:txBody>
      </p:sp>
    </p:spTree>
    <p:extLst>
      <p:ext uri="{BB962C8B-B14F-4D97-AF65-F5344CB8AC3E}">
        <p14:creationId xmlns:p14="http://schemas.microsoft.com/office/powerpoint/2010/main" val="1734363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4821" cy="954224"/>
          </a:xfrm>
          <a:solidFill>
            <a:schemeClr val="accent1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/>
              </a:rPr>
              <a:t>Y11 – Core PE timetable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85BCA2-886F-6E45-086F-3E806E66BCA4}"/>
              </a:ext>
            </a:extLst>
          </p:cNvPr>
          <p:cNvSpPr txBox="1"/>
          <p:nvPr/>
        </p:nvSpPr>
        <p:spPr>
          <a:xfrm>
            <a:off x="443803" y="3834498"/>
            <a:ext cx="11313606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kern="1200" dirty="0">
                <a:latin typeface="+mn-lt"/>
                <a:ea typeface="+mn-ea"/>
                <a:cs typeface="+mn-cs"/>
              </a:rPr>
              <a:t>New look </a:t>
            </a:r>
            <a:r>
              <a:rPr lang="en-GB" b="1" dirty="0"/>
              <a:t>Y11 Core</a:t>
            </a:r>
            <a:r>
              <a:rPr lang="en-GB" b="1" kern="1200" dirty="0">
                <a:latin typeface="+mn-lt"/>
                <a:ea typeface="+mn-ea"/>
                <a:cs typeface="+mn-cs"/>
              </a:rPr>
              <a:t> PE Curriculum – rationale:</a:t>
            </a:r>
          </a:p>
          <a:p>
            <a:endParaRPr lang="en-GB" b="1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kern="1200" dirty="0">
                <a:latin typeface="+mn-lt"/>
                <a:ea typeface="+mn-ea"/>
                <a:cs typeface="+mn-cs"/>
              </a:rPr>
              <a:t>Provides students with more ownership over what activities they will do</a:t>
            </a:r>
            <a:r>
              <a:rPr lang="en-GB" dirty="0"/>
              <a:t> improving enjoyment and engagement</a:t>
            </a:r>
            <a:endParaRPr lang="en-GB" kern="1200" dirty="0">
              <a:latin typeface="+mn-lt"/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kern="1200" dirty="0">
                <a:latin typeface="+mn-lt"/>
                <a:ea typeface="+mn-ea"/>
                <a:cs typeface="+mn-cs"/>
              </a:rPr>
              <a:t>Units are shorter meaning you will do more activities over the </a:t>
            </a:r>
            <a:r>
              <a:rPr lang="en-GB" dirty="0"/>
              <a:t>year (you can pick an activity option more than once) reducing student fatigue and broadening knowledge / skill-sets</a:t>
            </a:r>
            <a:endParaRPr lang="en-GB" dirty="0"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ea typeface="Calibri"/>
                <a:cs typeface="Calibri"/>
              </a:rPr>
              <a:t>Enables </a:t>
            </a:r>
            <a:r>
              <a:rPr lang="en-GB" b="1" dirty="0">
                <a:ea typeface="Calibri"/>
                <a:cs typeface="Calibri"/>
              </a:rPr>
              <a:t>personal developmen</a:t>
            </a:r>
            <a:r>
              <a:rPr lang="en-GB" dirty="0">
                <a:ea typeface="Calibri"/>
                <a:cs typeface="Calibri"/>
              </a:rPr>
              <a:t>t as well as </a:t>
            </a:r>
            <a:r>
              <a:rPr lang="en-GB" b="1" dirty="0">
                <a:ea typeface="Calibri"/>
                <a:cs typeface="Calibri"/>
              </a:rPr>
              <a:t>tactical </a:t>
            </a:r>
            <a:r>
              <a:rPr lang="en-GB" dirty="0">
                <a:ea typeface="Calibri"/>
                <a:cs typeface="Calibri"/>
              </a:rPr>
              <a:t>and </a:t>
            </a:r>
            <a:r>
              <a:rPr lang="en-GB" b="1" dirty="0">
                <a:ea typeface="Calibri"/>
                <a:cs typeface="Calibri"/>
              </a:rPr>
              <a:t>strategic knowledge</a:t>
            </a:r>
            <a:r>
              <a:rPr lang="en-GB" dirty="0">
                <a:ea typeface="Calibri"/>
                <a:cs typeface="Calibri"/>
              </a:rPr>
              <a:t> to be grown in a variety of sporting environments</a:t>
            </a:r>
          </a:p>
          <a:p>
            <a:endParaRPr lang="en-GB">
              <a:ea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39D23A-9C45-17B3-4D71-2D08BA78F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7" y="1150548"/>
            <a:ext cx="11343917" cy="248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218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964917B9A4D44D87CFF6FCA5B976E8" ma:contentTypeVersion="18" ma:contentTypeDescription="Create a new document." ma:contentTypeScope="" ma:versionID="35239ecf4d23434ed2b59bce148b991a">
  <xsd:schema xmlns:xsd="http://www.w3.org/2001/XMLSchema" xmlns:xs="http://www.w3.org/2001/XMLSchema" xmlns:p="http://schemas.microsoft.com/office/2006/metadata/properties" xmlns:ns3="2ccb54bc-12bc-4e90-b801-ceee07799efe" xmlns:ns4="480f9167-04ac-491f-9728-2d74fc8d6e70" targetNamespace="http://schemas.microsoft.com/office/2006/metadata/properties" ma:root="true" ma:fieldsID="0b3099a0b8e59bc5405216f77c887862" ns3:_="" ns4:_="">
    <xsd:import namespace="2ccb54bc-12bc-4e90-b801-ceee07799efe"/>
    <xsd:import namespace="480f9167-04ac-491f-9728-2d74fc8d6e7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b54bc-12bc-4e90-b801-ceee07799e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0f9167-04ac-491f-9728-2d74fc8d6e7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ccb54bc-12bc-4e90-b801-ceee07799efe" xsi:nil="true"/>
  </documentManagement>
</p:properties>
</file>

<file path=customXml/itemProps1.xml><?xml version="1.0" encoding="utf-8"?>
<ds:datastoreItem xmlns:ds="http://schemas.openxmlformats.org/officeDocument/2006/customXml" ds:itemID="{B082EF4B-083A-4EEE-818C-C5273FC35421}">
  <ds:schemaRefs>
    <ds:schemaRef ds:uri="2ccb54bc-12bc-4e90-b801-ceee07799efe"/>
    <ds:schemaRef ds:uri="480f9167-04ac-491f-9728-2d74fc8d6e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061F7D8-789D-4B9F-B867-A9D8C22A82E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0111A4-A389-4A9D-B03B-689489FAA699}">
  <ds:schemaRefs>
    <ds:schemaRef ds:uri="2ccb54bc-12bc-4e90-b801-ceee07799efe"/>
    <ds:schemaRef ds:uri="480f9167-04ac-491f-9728-2d74fc8d6e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Y11 Physical Education &amp; Dance</vt:lpstr>
      <vt:lpstr>Meet the team:</vt:lpstr>
      <vt:lpstr>PowerPoint Presentation</vt:lpstr>
      <vt:lpstr>What are our values in Physical Education?</vt:lpstr>
      <vt:lpstr>Positive changing rooms</vt:lpstr>
      <vt:lpstr>SDCC PE kit</vt:lpstr>
      <vt:lpstr>“I've forgotten my kit…”</vt:lpstr>
      <vt:lpstr>Keeping your valuables safe:</vt:lpstr>
      <vt:lpstr>KS4 Core PE - Intent</vt:lpstr>
      <vt:lpstr>Y11 – Core PE timetable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Roberts, Philip</dc:creator>
  <cp:revision>23</cp:revision>
  <dcterms:created xsi:type="dcterms:W3CDTF">2020-09-05T09:16:02Z</dcterms:created>
  <dcterms:modified xsi:type="dcterms:W3CDTF">2025-11-04T06:16:09Z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0x010100C8964917B9A4D44D87CFF6FCA5B976E8</vt:lpwstr>
  </property>
</Properties>
</file>