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5"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61" r:id="rId5"/>
  </p:sldMasterIdLst>
  <p:notesMasterIdLst>
    <p:notesMasterId r:id="rId49"/>
  </p:notesMasterIdLst>
  <p:sldIdLst>
    <p:sldId id="1786" r:id="rId6"/>
    <p:sldId id="1794" r:id="rId7"/>
    <p:sldId id="1783" r:id="rId8"/>
    <p:sldId id="1795" r:id="rId9"/>
    <p:sldId id="1785" r:id="rId10"/>
    <p:sldId id="1784" r:id="rId11"/>
    <p:sldId id="1796" r:id="rId12"/>
    <p:sldId id="1787" r:id="rId13"/>
    <p:sldId id="1797" r:id="rId14"/>
    <p:sldId id="291" r:id="rId15"/>
    <p:sldId id="1799" r:id="rId16"/>
    <p:sldId id="1792" r:id="rId17"/>
    <p:sldId id="321" r:id="rId18"/>
    <p:sldId id="280" r:id="rId19"/>
    <p:sldId id="282" r:id="rId20"/>
    <p:sldId id="306" r:id="rId21"/>
    <p:sldId id="1781" r:id="rId22"/>
    <p:sldId id="1791" r:id="rId23"/>
    <p:sldId id="1778" r:id="rId24"/>
    <p:sldId id="1788" r:id="rId25"/>
    <p:sldId id="1790" r:id="rId26"/>
    <p:sldId id="1774" r:id="rId27"/>
    <p:sldId id="1798" r:id="rId28"/>
    <p:sldId id="324" r:id="rId29"/>
    <p:sldId id="1816" r:id="rId30"/>
    <p:sldId id="295" r:id="rId31"/>
    <p:sldId id="1823" r:id="rId32"/>
    <p:sldId id="1772" r:id="rId33"/>
    <p:sldId id="334" r:id="rId34"/>
    <p:sldId id="1782" r:id="rId35"/>
    <p:sldId id="1793" r:id="rId36"/>
    <p:sldId id="283" r:id="rId37"/>
    <p:sldId id="284" r:id="rId38"/>
    <p:sldId id="1813" r:id="rId39"/>
    <p:sldId id="323" r:id="rId40"/>
    <p:sldId id="296" r:id="rId41"/>
    <p:sldId id="1811" r:id="rId42"/>
    <p:sldId id="1804" r:id="rId43"/>
    <p:sldId id="1812" r:id="rId44"/>
    <p:sldId id="1824" r:id="rId45"/>
    <p:sldId id="1814" r:id="rId46"/>
    <p:sldId id="1815" r:id="rId47"/>
    <p:sldId id="1806" r:id="rId48"/>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A"/>
    <a:srgbClr val="428E74"/>
    <a:srgbClr val="FFD95E"/>
    <a:srgbClr val="203864"/>
    <a:srgbClr val="FFCBAB"/>
    <a:srgbClr val="20222D"/>
    <a:srgbClr val="45B9B9"/>
    <a:srgbClr val="ADEDDB"/>
    <a:srgbClr val="9AA9EF"/>
    <a:srgbClr val="77BBE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99" autoAdjust="0"/>
    <p:restoredTop sz="94660"/>
  </p:normalViewPr>
  <p:slideViewPr>
    <p:cSldViewPr snapToGrid="0">
      <p:cViewPr varScale="1">
        <p:scale>
          <a:sx n="114" d="100"/>
          <a:sy n="114" d="100"/>
        </p:scale>
        <p:origin x="7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tableStyles" Target="tableStyles.xml"/><Relationship Id="rId5" Type="http://schemas.openxmlformats.org/officeDocument/2006/relationships/slideMaster" Target="slideMasters/slideMaster2.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8" Type="http://schemas.openxmlformats.org/officeDocument/2006/relationships/slide" Target="slides/slide3.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20" Type="http://schemas.openxmlformats.org/officeDocument/2006/relationships/slide" Target="slides/slide15.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D8D8A4-F909-4FE8-A306-A1D2BA4D8347}" type="datetimeFigureOut">
              <a:rPr lang="en-GB" smtClean="0"/>
              <a:t>02/04/2026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A26DDF-E56E-4706-B767-E61A6A4F16C8}" type="slidenum">
              <a:rPr lang="en-GB" smtClean="0"/>
              <a:t>‹#›</a:t>
            </a:fld>
            <a:endParaRPr lang="en-GB"/>
          </a:p>
        </p:txBody>
      </p:sp>
    </p:spTree>
    <p:extLst>
      <p:ext uri="{BB962C8B-B14F-4D97-AF65-F5344CB8AC3E}">
        <p14:creationId xmlns:p14="http://schemas.microsoft.com/office/powerpoint/2010/main" val="2433338691"/>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a:t>
            </a:fld>
            <a:endParaRPr lang="en-GB"/>
          </a:p>
        </p:txBody>
      </p:sp>
    </p:spTree>
    <p:extLst>
      <p:ext uri="{BB962C8B-B14F-4D97-AF65-F5344CB8AC3E}">
        <p14:creationId xmlns:p14="http://schemas.microsoft.com/office/powerpoint/2010/main" val="16420283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14CA5-CDCC-1F9E-090A-2478A57F051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209DE7-DA45-7F6E-8C68-DDCB4ADD677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E6712F06-EC8D-DE92-AED2-2E715284738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EF5D1B4B-CE8D-6182-15E8-814FF43E2538}"/>
              </a:ext>
            </a:extLst>
          </p:cNvPr>
          <p:cNvSpPr>
            <a:spLocks noGrp="1"/>
          </p:cNvSpPr>
          <p:nvPr>
            <p:ph type="sldNum" sz="quarter" idx="10"/>
          </p:nvPr>
        </p:nvSpPr>
        <p:spPr/>
        <p:txBody>
          <a:bodyPr/>
          <a:lstStyle/>
          <a:p>
            <a:fld id="{20520E9E-19EC-4AF9-9850-4BEB8CCC9C70}" type="slidenum">
              <a:rPr lang="en-GB" smtClean="0"/>
              <a:t>2</a:t>
            </a:fld>
            <a:endParaRPr lang="en-GB"/>
          </a:p>
        </p:txBody>
      </p:sp>
    </p:spTree>
    <p:extLst>
      <p:ext uri="{BB962C8B-B14F-4D97-AF65-F5344CB8AC3E}">
        <p14:creationId xmlns:p14="http://schemas.microsoft.com/office/powerpoint/2010/main" val="418443054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3</a:t>
            </a:fld>
            <a:endParaRPr lang="en-GB"/>
          </a:p>
        </p:txBody>
      </p:sp>
    </p:spTree>
    <p:extLst>
      <p:ext uri="{BB962C8B-B14F-4D97-AF65-F5344CB8AC3E}">
        <p14:creationId xmlns:p14="http://schemas.microsoft.com/office/powerpoint/2010/main" val="33191960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FC61E5-43E2-E7C0-ABF1-186CC336906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7CD1BBD-7BE7-F04D-FE65-A802379C68AB}"/>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9A6B26E-F508-49B5-F633-42FFABD70D2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5961533-6764-16E4-6B8B-7ED0FE24DCFC}"/>
              </a:ext>
            </a:extLst>
          </p:cNvPr>
          <p:cNvSpPr>
            <a:spLocks noGrp="1"/>
          </p:cNvSpPr>
          <p:nvPr>
            <p:ph type="sldNum" sz="quarter" idx="10"/>
          </p:nvPr>
        </p:nvSpPr>
        <p:spPr/>
        <p:txBody>
          <a:bodyPr/>
          <a:lstStyle/>
          <a:p>
            <a:fld id="{20520E9E-19EC-4AF9-9850-4BEB8CCC9C70}" type="slidenum">
              <a:rPr lang="en-GB" smtClean="0"/>
              <a:t>4</a:t>
            </a:fld>
            <a:endParaRPr lang="en-GB"/>
          </a:p>
        </p:txBody>
      </p:sp>
    </p:spTree>
    <p:extLst>
      <p:ext uri="{BB962C8B-B14F-4D97-AF65-F5344CB8AC3E}">
        <p14:creationId xmlns:p14="http://schemas.microsoft.com/office/powerpoint/2010/main" val="33359793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r>
              <a:rPr lang="en-GB" dirty="0"/>
              <a:t>.</a:t>
            </a:r>
          </a:p>
          <a:p>
            <a:endParaRPr lang="en-US" dirty="0"/>
          </a:p>
        </p:txBody>
      </p:sp>
      <p:sp>
        <p:nvSpPr>
          <p:cNvPr id="4" name="Slide Number Placeholder 3"/>
          <p:cNvSpPr>
            <a:spLocks noGrp="1"/>
          </p:cNvSpPr>
          <p:nvPr>
            <p:ph type="sldNum" sz="quarter" idx="10"/>
          </p:nvPr>
        </p:nvSpPr>
        <p:spPr/>
        <p:txBody>
          <a:bodyPr/>
          <a:lstStyle/>
          <a:p>
            <a:fld id="{20520E9E-19EC-4AF9-9850-4BEB8CCC9C70}" type="slidenum">
              <a:rPr lang="en-GB" smtClean="0"/>
              <a:t>5</a:t>
            </a:fld>
            <a:endParaRPr lang="en-GB"/>
          </a:p>
        </p:txBody>
      </p:sp>
    </p:spTree>
    <p:extLst>
      <p:ext uri="{BB962C8B-B14F-4D97-AF65-F5344CB8AC3E}">
        <p14:creationId xmlns:p14="http://schemas.microsoft.com/office/powerpoint/2010/main" val="24585735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6</a:t>
            </a:fld>
            <a:endParaRPr lang="en-GB"/>
          </a:p>
        </p:txBody>
      </p:sp>
    </p:spTree>
    <p:extLst>
      <p:ext uri="{BB962C8B-B14F-4D97-AF65-F5344CB8AC3E}">
        <p14:creationId xmlns:p14="http://schemas.microsoft.com/office/powerpoint/2010/main" val="9214412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CA139B-13E1-0319-99ED-80EC060D9A2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73F1EA6-5824-3192-FD03-6E4A793EE50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14C8088E-DC5E-8F2C-81A2-FA5AEB784126}"/>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665D38-03C3-54D6-6180-124C3F1240DD}"/>
              </a:ext>
            </a:extLst>
          </p:cNvPr>
          <p:cNvSpPr>
            <a:spLocks noGrp="1"/>
          </p:cNvSpPr>
          <p:nvPr>
            <p:ph type="sldNum" sz="quarter" idx="10"/>
          </p:nvPr>
        </p:nvSpPr>
        <p:spPr/>
        <p:txBody>
          <a:bodyPr/>
          <a:lstStyle/>
          <a:p>
            <a:fld id="{20520E9E-19EC-4AF9-9850-4BEB8CCC9C70}" type="slidenum">
              <a:rPr lang="en-GB" smtClean="0"/>
              <a:t>7</a:t>
            </a:fld>
            <a:endParaRPr lang="en-GB"/>
          </a:p>
        </p:txBody>
      </p:sp>
    </p:spTree>
    <p:extLst>
      <p:ext uri="{BB962C8B-B14F-4D97-AF65-F5344CB8AC3E}">
        <p14:creationId xmlns:p14="http://schemas.microsoft.com/office/powerpoint/2010/main" val="141143515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8</a:t>
            </a:fld>
            <a:endParaRPr lang="en-GB"/>
          </a:p>
        </p:txBody>
      </p:sp>
    </p:spTree>
    <p:extLst>
      <p:ext uri="{BB962C8B-B14F-4D97-AF65-F5344CB8AC3E}">
        <p14:creationId xmlns:p14="http://schemas.microsoft.com/office/powerpoint/2010/main" val="2348619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7EBDCA-1C32-4F2C-7620-61369E94879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D063629-A287-F8BF-AA9E-5BD50C1E28D8}"/>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3A92EC7-6DEB-4968-3B5B-AEF1DD3E42D7}"/>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400ED12-20D7-409E-0ECE-FACFD33DD9AF}"/>
              </a:ext>
            </a:extLst>
          </p:cNvPr>
          <p:cNvSpPr>
            <a:spLocks noGrp="1"/>
          </p:cNvSpPr>
          <p:nvPr>
            <p:ph type="sldNum" sz="quarter" idx="10"/>
          </p:nvPr>
        </p:nvSpPr>
        <p:spPr/>
        <p:txBody>
          <a:bodyPr/>
          <a:lstStyle/>
          <a:p>
            <a:fld id="{20520E9E-19EC-4AF9-9850-4BEB8CCC9C70}" type="slidenum">
              <a:rPr lang="en-GB" smtClean="0"/>
              <a:t>9</a:t>
            </a:fld>
            <a:endParaRPr lang="en-GB"/>
          </a:p>
        </p:txBody>
      </p:sp>
    </p:spTree>
    <p:extLst>
      <p:ext uri="{BB962C8B-B14F-4D97-AF65-F5344CB8AC3E}">
        <p14:creationId xmlns:p14="http://schemas.microsoft.com/office/powerpoint/2010/main" val="42498277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10</a:t>
            </a:fld>
            <a:endParaRPr lang="en-GB"/>
          </a:p>
        </p:txBody>
      </p:sp>
    </p:spTree>
    <p:extLst>
      <p:ext uri="{BB962C8B-B14F-4D97-AF65-F5344CB8AC3E}">
        <p14:creationId xmlns:p14="http://schemas.microsoft.com/office/powerpoint/2010/main" val="212374584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80480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12</a:t>
            </a:fld>
            <a:endParaRPr lang="en-GB"/>
          </a:p>
        </p:txBody>
      </p:sp>
    </p:spTree>
    <p:extLst>
      <p:ext uri="{BB962C8B-B14F-4D97-AF65-F5344CB8AC3E}">
        <p14:creationId xmlns:p14="http://schemas.microsoft.com/office/powerpoint/2010/main" val="281028119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13</a:t>
            </a:fld>
            <a:endParaRPr lang="en-GB"/>
          </a:p>
        </p:txBody>
      </p:sp>
    </p:spTree>
    <p:extLst>
      <p:ext uri="{BB962C8B-B14F-4D97-AF65-F5344CB8AC3E}">
        <p14:creationId xmlns:p14="http://schemas.microsoft.com/office/powerpoint/2010/main" val="10927453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14</a:t>
            </a:fld>
            <a:endParaRPr lang="en-GB"/>
          </a:p>
        </p:txBody>
      </p:sp>
    </p:spTree>
    <p:extLst>
      <p:ext uri="{BB962C8B-B14F-4D97-AF65-F5344CB8AC3E}">
        <p14:creationId xmlns:p14="http://schemas.microsoft.com/office/powerpoint/2010/main" val="144151928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15</a:t>
            </a:fld>
            <a:endParaRPr lang="en-GB"/>
          </a:p>
        </p:txBody>
      </p:sp>
    </p:spTree>
    <p:extLst>
      <p:ext uri="{BB962C8B-B14F-4D97-AF65-F5344CB8AC3E}">
        <p14:creationId xmlns:p14="http://schemas.microsoft.com/office/powerpoint/2010/main" val="408237680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16</a:t>
            </a:fld>
            <a:endParaRPr lang="en-GB"/>
          </a:p>
        </p:txBody>
      </p:sp>
    </p:spTree>
    <p:extLst>
      <p:ext uri="{BB962C8B-B14F-4D97-AF65-F5344CB8AC3E}">
        <p14:creationId xmlns:p14="http://schemas.microsoft.com/office/powerpoint/2010/main" val="400794543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17</a:t>
            </a:fld>
            <a:endParaRPr lang="en-GB"/>
          </a:p>
        </p:txBody>
      </p:sp>
    </p:spTree>
    <p:extLst>
      <p:ext uri="{BB962C8B-B14F-4D97-AF65-F5344CB8AC3E}">
        <p14:creationId xmlns:p14="http://schemas.microsoft.com/office/powerpoint/2010/main" val="2930229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19</a:t>
            </a:fld>
            <a:endParaRPr lang="en-GB"/>
          </a:p>
        </p:txBody>
      </p:sp>
    </p:spTree>
    <p:extLst>
      <p:ext uri="{BB962C8B-B14F-4D97-AF65-F5344CB8AC3E}">
        <p14:creationId xmlns:p14="http://schemas.microsoft.com/office/powerpoint/2010/main" val="4809980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20</a:t>
            </a:fld>
            <a:endParaRPr lang="en-GB"/>
          </a:p>
        </p:txBody>
      </p:sp>
    </p:spTree>
    <p:extLst>
      <p:ext uri="{BB962C8B-B14F-4D97-AF65-F5344CB8AC3E}">
        <p14:creationId xmlns:p14="http://schemas.microsoft.com/office/powerpoint/2010/main" val="27782468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21</a:t>
            </a:fld>
            <a:endParaRPr lang="en-GB"/>
          </a:p>
        </p:txBody>
      </p:sp>
    </p:spTree>
    <p:extLst>
      <p:ext uri="{BB962C8B-B14F-4D97-AF65-F5344CB8AC3E}">
        <p14:creationId xmlns:p14="http://schemas.microsoft.com/office/powerpoint/2010/main" val="26763817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22</a:t>
            </a:fld>
            <a:endParaRPr lang="en-GB"/>
          </a:p>
        </p:txBody>
      </p:sp>
    </p:spTree>
    <p:extLst>
      <p:ext uri="{BB962C8B-B14F-4D97-AF65-F5344CB8AC3E}">
        <p14:creationId xmlns:p14="http://schemas.microsoft.com/office/powerpoint/2010/main" val="36706146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2172AA-368B-7F13-1FD9-A437F42312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4819D2-AEAD-7968-FE29-639E36E40296}"/>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B476B3B7-997D-1C55-82C3-DF4526B7CE6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202B145B-F7E9-4EE4-5C09-A0E20FEE50E3}"/>
              </a:ext>
            </a:extLst>
          </p:cNvPr>
          <p:cNvSpPr>
            <a:spLocks noGrp="1"/>
          </p:cNvSpPr>
          <p:nvPr>
            <p:ph type="sldNum" sz="quarter" idx="10"/>
          </p:nvPr>
        </p:nvSpPr>
        <p:spPr/>
        <p:txBody>
          <a:bodyPr/>
          <a:lstStyle/>
          <a:p>
            <a:fld id="{20520E9E-19EC-4AF9-9850-4BEB8CCC9C70}" type="slidenum">
              <a:rPr lang="en-GB" smtClean="0"/>
              <a:t>23</a:t>
            </a:fld>
            <a:endParaRPr lang="en-GB"/>
          </a:p>
        </p:txBody>
      </p:sp>
    </p:spTree>
    <p:extLst>
      <p:ext uri="{BB962C8B-B14F-4D97-AF65-F5344CB8AC3E}">
        <p14:creationId xmlns:p14="http://schemas.microsoft.com/office/powerpoint/2010/main" val="13568097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24</a:t>
            </a:fld>
            <a:endParaRPr lang="en-GB"/>
          </a:p>
        </p:txBody>
      </p:sp>
    </p:spTree>
    <p:extLst>
      <p:ext uri="{BB962C8B-B14F-4D97-AF65-F5344CB8AC3E}">
        <p14:creationId xmlns:p14="http://schemas.microsoft.com/office/powerpoint/2010/main" val="92485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55EEBA-83DF-356B-A40A-01C7B48B67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16B8270-72AC-FD54-FD63-AB67C3B8385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29C61126-1C81-4955-B941-862148F6BC3E}"/>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AFA2F12D-4CFF-A49F-438C-9E2042CDB561}"/>
              </a:ext>
            </a:extLst>
          </p:cNvPr>
          <p:cNvSpPr>
            <a:spLocks noGrp="1"/>
          </p:cNvSpPr>
          <p:nvPr>
            <p:ph type="sldNum" sz="quarter" idx="10"/>
          </p:nvPr>
        </p:nvSpPr>
        <p:spPr/>
        <p:txBody>
          <a:bodyPr/>
          <a:lstStyle/>
          <a:p>
            <a:fld id="{20520E9E-19EC-4AF9-9850-4BEB8CCC9C70}" type="slidenum">
              <a:rPr lang="en-GB" smtClean="0"/>
              <a:t>25</a:t>
            </a:fld>
            <a:endParaRPr lang="en-GB"/>
          </a:p>
        </p:txBody>
      </p:sp>
    </p:spTree>
    <p:extLst>
      <p:ext uri="{BB962C8B-B14F-4D97-AF65-F5344CB8AC3E}">
        <p14:creationId xmlns:p14="http://schemas.microsoft.com/office/powerpoint/2010/main" val="393081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26</a:t>
            </a:fld>
            <a:endParaRPr lang="en-GB"/>
          </a:p>
        </p:txBody>
      </p:sp>
    </p:spTree>
    <p:extLst>
      <p:ext uri="{BB962C8B-B14F-4D97-AF65-F5344CB8AC3E}">
        <p14:creationId xmlns:p14="http://schemas.microsoft.com/office/powerpoint/2010/main" val="13946484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F3AB2B-635E-5339-0A8B-B4B7483282D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BEB2705-2DD5-C799-C600-801A45A03AE0}"/>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FFB6D1EB-023B-E76A-94A6-FC448E6B08D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67B0516-B86B-F8FC-5231-EFBA5627AB37}"/>
              </a:ext>
            </a:extLst>
          </p:cNvPr>
          <p:cNvSpPr>
            <a:spLocks noGrp="1"/>
          </p:cNvSpPr>
          <p:nvPr>
            <p:ph type="sldNum" sz="quarter" idx="10"/>
          </p:nvPr>
        </p:nvSpPr>
        <p:spPr/>
        <p:txBody>
          <a:bodyPr/>
          <a:lstStyle/>
          <a:p>
            <a:fld id="{20520E9E-19EC-4AF9-9850-4BEB8CCC9C70}" type="slidenum">
              <a:rPr lang="en-GB" smtClean="0"/>
              <a:t>27</a:t>
            </a:fld>
            <a:endParaRPr lang="en-GB"/>
          </a:p>
        </p:txBody>
      </p:sp>
    </p:spTree>
    <p:extLst>
      <p:ext uri="{BB962C8B-B14F-4D97-AF65-F5344CB8AC3E}">
        <p14:creationId xmlns:p14="http://schemas.microsoft.com/office/powerpoint/2010/main" val="237842862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28</a:t>
            </a:fld>
            <a:endParaRPr lang="en-GB"/>
          </a:p>
        </p:txBody>
      </p:sp>
    </p:spTree>
    <p:extLst>
      <p:ext uri="{BB962C8B-B14F-4D97-AF65-F5344CB8AC3E}">
        <p14:creationId xmlns:p14="http://schemas.microsoft.com/office/powerpoint/2010/main" val="33480411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29</a:t>
            </a:fld>
            <a:endParaRPr lang="en-GB"/>
          </a:p>
        </p:txBody>
      </p:sp>
    </p:spTree>
    <p:extLst>
      <p:ext uri="{BB962C8B-B14F-4D97-AF65-F5344CB8AC3E}">
        <p14:creationId xmlns:p14="http://schemas.microsoft.com/office/powerpoint/2010/main" val="353106764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30</a:t>
            </a:fld>
            <a:endParaRPr lang="en-GB"/>
          </a:p>
        </p:txBody>
      </p:sp>
    </p:spTree>
    <p:extLst>
      <p:ext uri="{BB962C8B-B14F-4D97-AF65-F5344CB8AC3E}">
        <p14:creationId xmlns:p14="http://schemas.microsoft.com/office/powerpoint/2010/main" val="88435577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31</a:t>
            </a:fld>
            <a:endParaRPr lang="en-GB"/>
          </a:p>
        </p:txBody>
      </p:sp>
    </p:spTree>
    <p:extLst>
      <p:ext uri="{BB962C8B-B14F-4D97-AF65-F5344CB8AC3E}">
        <p14:creationId xmlns:p14="http://schemas.microsoft.com/office/powerpoint/2010/main" val="154056711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32</a:t>
            </a:fld>
            <a:endParaRPr lang="en-GB"/>
          </a:p>
        </p:txBody>
      </p:sp>
    </p:spTree>
    <p:extLst>
      <p:ext uri="{BB962C8B-B14F-4D97-AF65-F5344CB8AC3E}">
        <p14:creationId xmlns:p14="http://schemas.microsoft.com/office/powerpoint/2010/main" val="27339063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33</a:t>
            </a:fld>
            <a:endParaRPr lang="en-GB"/>
          </a:p>
        </p:txBody>
      </p:sp>
    </p:spTree>
    <p:extLst>
      <p:ext uri="{BB962C8B-B14F-4D97-AF65-F5344CB8AC3E}">
        <p14:creationId xmlns:p14="http://schemas.microsoft.com/office/powerpoint/2010/main" val="404162481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E6DDF3-0B8A-F510-6288-9640CF23170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C56FD38-D850-8A8C-B04C-3B41ECF1289D}"/>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0415D9F3-C098-8345-52C0-9F638C32D7CB}"/>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EEFAB61-B76B-426D-D874-76F3AEE4CC2E}"/>
              </a:ext>
            </a:extLst>
          </p:cNvPr>
          <p:cNvSpPr>
            <a:spLocks noGrp="1"/>
          </p:cNvSpPr>
          <p:nvPr>
            <p:ph type="sldNum" sz="quarter" idx="10"/>
          </p:nvPr>
        </p:nvSpPr>
        <p:spPr/>
        <p:txBody>
          <a:bodyPr/>
          <a:lstStyle/>
          <a:p>
            <a:fld id="{20520E9E-19EC-4AF9-9850-4BEB8CCC9C70}" type="slidenum">
              <a:rPr lang="en-GB" smtClean="0"/>
              <a:t>34</a:t>
            </a:fld>
            <a:endParaRPr lang="en-GB"/>
          </a:p>
        </p:txBody>
      </p:sp>
    </p:spTree>
    <p:extLst>
      <p:ext uri="{BB962C8B-B14F-4D97-AF65-F5344CB8AC3E}">
        <p14:creationId xmlns:p14="http://schemas.microsoft.com/office/powerpoint/2010/main" val="21097607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20520E9E-19EC-4AF9-9850-4BEB8CCC9C70}" type="slidenum">
              <a:rPr lang="en-GB" smtClean="0"/>
              <a:t>35</a:t>
            </a:fld>
            <a:endParaRPr lang="en-GB"/>
          </a:p>
        </p:txBody>
      </p:sp>
    </p:spTree>
    <p:extLst>
      <p:ext uri="{BB962C8B-B14F-4D97-AF65-F5344CB8AC3E}">
        <p14:creationId xmlns:p14="http://schemas.microsoft.com/office/powerpoint/2010/main" val="155347111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925763" y="849313"/>
            <a:ext cx="4075112" cy="2293937"/>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0520E9E-19EC-4AF9-9850-4BEB8CCC9C70}" type="slidenum">
              <a:rPr lang="en-GB" smtClean="0"/>
              <a:t>36</a:t>
            </a:fld>
            <a:endParaRPr lang="en-GB"/>
          </a:p>
        </p:txBody>
      </p:sp>
    </p:spTree>
    <p:extLst>
      <p:ext uri="{BB962C8B-B14F-4D97-AF65-F5344CB8AC3E}">
        <p14:creationId xmlns:p14="http://schemas.microsoft.com/office/powerpoint/2010/main" val="42877223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640848-4553-FF9E-0CC6-04AD27ABE55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074B6D3-4B55-B1AF-B46E-65FBD3713EF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FAC62976-6BE5-0F66-276F-B6C3D24F18A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0EA73F2C-CE11-E289-5F9A-A7EB1B82A1A7}"/>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5922964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E70BE7-8D9B-13BF-15A1-B452251098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3BF8B55-23AC-014B-E00C-7201E5933AC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1FD1F905-14A4-83C9-3265-0BBA94E9BE89}"/>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896B273-29A9-5545-3B85-FA0F433D0C9E}"/>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7730375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950517-69D5-FC25-5830-B20D7F0ED6D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EABEFFC-A405-3E0C-1BEF-05BE81483A0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AE484B8B-3741-5A43-D849-4CF04FC3771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A26D588-6C9A-CD67-396F-6A98BFB7A5BF}"/>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9394417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2BA214-44C1-375A-DDC2-ED3F16AD2B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487A25E-A3AC-C0BD-E360-19B037C7580C}"/>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D37CF264-D1CA-AB04-2DA2-2BDB611D304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FC4D3A6-DB61-ADE5-5E57-B9ED6F986AF8}"/>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14291236"/>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900A15-CD6A-0A55-EA65-3534DDF612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F1FE21B-DEE1-D0F8-EB83-ACE48BF95994}"/>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2A874294-6132-3241-0A8D-411997C59C43}"/>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B05811D4-10ED-BEB9-C8D6-EC97D6B3F79D}"/>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37321823"/>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65BD8-98BD-6A5D-3DD0-BE618995A0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919B967-D453-1596-037F-74F7FC2B1D32}"/>
              </a:ext>
            </a:extLst>
          </p:cNvPr>
          <p:cNvSpPr>
            <a:spLocks noGrp="1" noRot="1" noChangeAspect="1"/>
          </p:cNvSpPr>
          <p:nvPr>
            <p:ph type="sldImg"/>
          </p:nvPr>
        </p:nvSpPr>
        <p:spPr>
          <a:xfrm>
            <a:off x="2925763" y="849313"/>
            <a:ext cx="4075112" cy="2293937"/>
          </a:xfrm>
        </p:spPr>
        <p:txBody>
          <a:bodyPr/>
          <a:lstStyle/>
          <a:p>
            <a:endParaRPr lang="en-GB"/>
          </a:p>
        </p:txBody>
      </p:sp>
      <p:sp>
        <p:nvSpPr>
          <p:cNvPr id="3" name="Notes Placeholder 2">
            <a:extLst>
              <a:ext uri="{FF2B5EF4-FFF2-40B4-BE49-F238E27FC236}">
                <a16:creationId xmlns:a16="http://schemas.microsoft.com/office/drawing/2014/main" id="{71EC475B-C0E4-C66D-EB6F-49B2DAC9222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ED47AD4-9590-CFDE-0000-A888CF5175D1}"/>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482471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FF2D93-09FD-0CF2-70E3-B66EAAFBB15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374C65-61A2-3B0E-4BF7-4A7DF9CF9DE3}"/>
              </a:ext>
            </a:extLst>
          </p:cNvPr>
          <p:cNvSpPr>
            <a:spLocks noGrp="1" noRot="1" noChangeAspect="1"/>
          </p:cNvSpPr>
          <p:nvPr>
            <p:ph type="sldImg"/>
          </p:nvPr>
        </p:nvSpPr>
        <p:spPr>
          <a:xfrm>
            <a:off x="2925763" y="849313"/>
            <a:ext cx="4075112" cy="2293937"/>
          </a:xfrm>
        </p:spPr>
      </p:sp>
      <p:sp>
        <p:nvSpPr>
          <p:cNvPr id="3" name="Notes Placeholder 2">
            <a:extLst>
              <a:ext uri="{FF2B5EF4-FFF2-40B4-BE49-F238E27FC236}">
                <a16:creationId xmlns:a16="http://schemas.microsoft.com/office/drawing/2014/main" id="{CF56E427-6482-DD51-98E2-6E5C6FD1D124}"/>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9BF6BE43-E722-9125-8FFC-C0BEADD96AD5}"/>
              </a:ext>
            </a:extLst>
          </p:cNvPr>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20520E9E-19EC-4AF9-9850-4BEB8CCC9C70}"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43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6648602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17968902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22671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31516654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6079795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33257753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27283792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6473071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9155183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8010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1_Title and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2644006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Section Header">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396043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1_Two Content">
    <p:spTree>
      <p:nvGrpSpPr>
        <p:cNvPr id="1" name=""/>
        <p:cNvGrpSpPr/>
        <p:nvPr/>
      </p:nvGrpSpPr>
      <p:grpSpPr>
        <a:xfrm>
          <a:off x="0" y="0"/>
          <a:ext cx="0" cy="0"/>
          <a:chOff x="0" y="0"/>
          <a:chExt cx="0" cy="0"/>
        </a:xfrm>
      </p:grpSpPr>
    </p:spTree>
    <p:extLst>
      <p:ext uri="{BB962C8B-B14F-4D97-AF65-F5344CB8AC3E}">
        <p14:creationId xmlns:p14="http://schemas.microsoft.com/office/powerpoint/2010/main" val="41574889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1_Comparison">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526489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1_Title Only">
    <p:spTree>
      <p:nvGrpSpPr>
        <p:cNvPr id="1" name=""/>
        <p:cNvGrpSpPr/>
        <p:nvPr/>
      </p:nvGrpSpPr>
      <p:grpSpPr>
        <a:xfrm>
          <a:off x="0" y="0"/>
          <a:ext cx="0" cy="0"/>
          <a:chOff x="0" y="0"/>
          <a:chExt cx="0" cy="0"/>
        </a:xfrm>
      </p:grpSpPr>
    </p:spTree>
    <p:extLst>
      <p:ext uri="{BB962C8B-B14F-4D97-AF65-F5344CB8AC3E}">
        <p14:creationId xmlns:p14="http://schemas.microsoft.com/office/powerpoint/2010/main" val="7226259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4138634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0348190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1_Title and Vertical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83401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1_Vertical Title and Tex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773785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e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image" Target="../media/image2.jpeg"/><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image" Target="../media/image1.jpeg"/><Relationship Id="rId5" Type="http://schemas.openxmlformats.org/officeDocument/2006/relationships/slideLayout" Target="../slideLayouts/slideLayout14.xml"/><Relationship Id="rId10"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0" y="0"/>
            <a:ext cx="2444186" cy="4138182"/>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196177"/>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4" y="139718"/>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553958082"/>
      </p:ext>
    </p:extLst>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6" r:id="rId6"/>
    <p:sldLayoutId id="2147483657" r:id="rId7"/>
    <p:sldLayoutId id="2147483658" r:id="rId8"/>
    <p:sldLayoutId id="2147483659" r:id="rId9"/>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D4E0EC"/>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A3421902-9160-436E-97AA-7E2930A04ECD}"/>
              </a:ext>
            </a:extLst>
          </p:cNvPr>
          <p:cNvGrpSpPr/>
          <p:nvPr userDrawn="1"/>
        </p:nvGrpSpPr>
        <p:grpSpPr>
          <a:xfrm>
            <a:off x="1" y="0"/>
            <a:ext cx="2444186" cy="4138183"/>
            <a:chOff x="0" y="0"/>
            <a:chExt cx="2333767" cy="3765957"/>
          </a:xfrm>
        </p:grpSpPr>
        <p:grpSp>
          <p:nvGrpSpPr>
            <p:cNvPr id="8" name="Group 7">
              <a:extLst>
                <a:ext uri="{FF2B5EF4-FFF2-40B4-BE49-F238E27FC236}">
                  <a16:creationId xmlns:a16="http://schemas.microsoft.com/office/drawing/2014/main" id="{09F2B570-2F9D-48C3-B5AE-CCC0C03F8E52}"/>
                </a:ext>
              </a:extLst>
            </p:cNvPr>
            <p:cNvGrpSpPr/>
            <p:nvPr/>
          </p:nvGrpSpPr>
          <p:grpSpPr>
            <a:xfrm>
              <a:off x="0" y="0"/>
              <a:ext cx="2333767" cy="3765957"/>
              <a:chOff x="0" y="0"/>
              <a:chExt cx="2305191" cy="3765957"/>
            </a:xfrm>
          </p:grpSpPr>
          <p:sp>
            <p:nvSpPr>
              <p:cNvPr id="12" name="TextBox 11">
                <a:extLst>
                  <a:ext uri="{FF2B5EF4-FFF2-40B4-BE49-F238E27FC236}">
                    <a16:creationId xmlns:a16="http://schemas.microsoft.com/office/drawing/2014/main" id="{70C75145-159A-4C42-9896-BA7B44244F11}"/>
                  </a:ext>
                </a:extLst>
              </p:cNvPr>
              <p:cNvSpPr txBox="1"/>
              <p:nvPr/>
            </p:nvSpPr>
            <p:spPr>
              <a:xfrm>
                <a:off x="0" y="0"/>
                <a:ext cx="2305191" cy="225883"/>
              </a:xfrm>
              <a:prstGeom prst="rect">
                <a:avLst/>
              </a:prstGeom>
              <a:solidFill>
                <a:schemeClr val="tx2">
                  <a:lumMod val="75000"/>
                </a:schemeClr>
              </a:solidFill>
            </p:spPr>
            <p:txBody>
              <a:bodyPr wrap="square" rtlCol="0">
                <a:spAutoFit/>
              </a:bodyPr>
              <a:lstStyle/>
              <a:p>
                <a:endParaRPr lang="en-GB" sz="1013" dirty="0">
                  <a:solidFill>
                    <a:schemeClr val="accent1"/>
                  </a:solidFill>
                </a:endParaRPr>
              </a:p>
            </p:txBody>
          </p:sp>
          <p:sp>
            <p:nvSpPr>
              <p:cNvPr id="13" name="TextBox 12">
                <a:extLst>
                  <a:ext uri="{FF2B5EF4-FFF2-40B4-BE49-F238E27FC236}">
                    <a16:creationId xmlns:a16="http://schemas.microsoft.com/office/drawing/2014/main" id="{4AFF06BE-5635-4E94-B936-6D29ED5136A2}"/>
                  </a:ext>
                </a:extLst>
              </p:cNvPr>
              <p:cNvSpPr txBox="1"/>
              <p:nvPr/>
            </p:nvSpPr>
            <p:spPr>
              <a:xfrm>
                <a:off x="66584" y="1736338"/>
                <a:ext cx="2166777" cy="2029619"/>
              </a:xfrm>
              <a:prstGeom prst="rect">
                <a:avLst/>
              </a:prstGeom>
              <a:noFill/>
            </p:spPr>
            <p:txBody>
              <a:bodyPr wrap="square" rtlCol="0">
                <a:spAutoFit/>
              </a:bodyPr>
              <a:lstStyle/>
              <a:p>
                <a:pPr algn="ctr">
                  <a:spcAft>
                    <a:spcPts val="900"/>
                  </a:spcAft>
                </a:pPr>
                <a:r>
                  <a:rPr lang="en-GB" sz="2800" dirty="0">
                    <a:solidFill>
                      <a:schemeClr val="accent1">
                        <a:lumMod val="75000"/>
                      </a:schemeClr>
                    </a:solidFill>
                    <a:latin typeface="Century Gothic" panose="020B0502020202020204" pitchFamily="34" charset="0"/>
                  </a:rPr>
                  <a:t>Student Bulletin</a:t>
                </a:r>
              </a:p>
              <a:p>
                <a:pPr algn="ctr">
                  <a:spcAft>
                    <a:spcPts val="900"/>
                  </a:spcAft>
                </a:pPr>
                <a:r>
                  <a:rPr lang="en-GB" sz="1600" dirty="0">
                    <a:solidFill>
                      <a:schemeClr val="accent1">
                        <a:lumMod val="75000"/>
                      </a:schemeClr>
                    </a:solidFill>
                    <a:latin typeface="Century Gothic" panose="020B0502020202020204" pitchFamily="34" charset="0"/>
                  </a:rPr>
                  <a:t>17 </a:t>
                </a:r>
                <a:r>
                  <a:rPr lang="en-GB" sz="1600" b="0" dirty="0">
                    <a:solidFill>
                      <a:schemeClr val="accent1">
                        <a:lumMod val="75000"/>
                      </a:schemeClr>
                    </a:solidFill>
                    <a:latin typeface="Century Gothic" panose="020B0502020202020204" pitchFamily="34" charset="0"/>
                  </a:rPr>
                  <a:t>March</a:t>
                </a:r>
                <a:r>
                  <a:rPr lang="en-GB" sz="1600" dirty="0">
                    <a:solidFill>
                      <a:schemeClr val="accent1">
                        <a:lumMod val="75000"/>
                      </a:schemeClr>
                    </a:solidFill>
                    <a:latin typeface="Century Gothic" panose="020B0502020202020204" pitchFamily="34" charset="0"/>
                  </a:rPr>
                  <a:t> 2025</a:t>
                </a:r>
              </a:p>
              <a:p>
                <a:pPr algn="ctr">
                  <a:spcAft>
                    <a:spcPts val="1350"/>
                  </a:spcAft>
                </a:pPr>
                <a:r>
                  <a:rPr lang="en-GB" sz="2000" b="1" dirty="0">
                    <a:solidFill>
                      <a:schemeClr val="accent1">
                        <a:lumMod val="75000"/>
                      </a:schemeClr>
                    </a:solidFill>
                    <a:latin typeface="Century Gothic" panose="020B0502020202020204" pitchFamily="34" charset="0"/>
                  </a:rPr>
                  <a:t>WEEK B</a:t>
                </a:r>
              </a:p>
              <a:p>
                <a:pPr algn="ctr"/>
                <a:endParaRPr lang="en-GB" sz="1013" dirty="0">
                  <a:solidFill>
                    <a:schemeClr val="bg1"/>
                  </a:solidFill>
                  <a:latin typeface="Century Gothic" panose="020B0502020202020204" pitchFamily="34" charset="0"/>
                </a:endParaRPr>
              </a:p>
              <a:p>
                <a:pPr algn="ctr"/>
                <a:r>
                  <a:rPr lang="en-GB" sz="1013" dirty="0">
                    <a:solidFill>
                      <a:schemeClr val="bg1"/>
                    </a:solidFill>
                    <a:latin typeface="Century Gothic" panose="020B0502020202020204" pitchFamily="34" charset="0"/>
                  </a:rPr>
                  <a:t> </a:t>
                </a:r>
              </a:p>
            </p:txBody>
          </p:sp>
        </p:grpSp>
        <p:grpSp>
          <p:nvGrpSpPr>
            <p:cNvPr id="9" name="Group 8">
              <a:extLst>
                <a:ext uri="{FF2B5EF4-FFF2-40B4-BE49-F238E27FC236}">
                  <a16:creationId xmlns:a16="http://schemas.microsoft.com/office/drawing/2014/main" id="{3F01FAA9-1949-4864-918B-32B772EBEB2E}"/>
                </a:ext>
              </a:extLst>
            </p:cNvPr>
            <p:cNvGrpSpPr/>
            <p:nvPr/>
          </p:nvGrpSpPr>
          <p:grpSpPr>
            <a:xfrm>
              <a:off x="396777" y="129816"/>
              <a:ext cx="1540212" cy="1004909"/>
              <a:chOff x="695277" y="137054"/>
              <a:chExt cx="1521353" cy="1004909"/>
            </a:xfrm>
          </p:grpSpPr>
          <p:pic>
            <p:nvPicPr>
              <p:cNvPr id="10" name="Picture 9">
                <a:extLst>
                  <a:ext uri="{FF2B5EF4-FFF2-40B4-BE49-F238E27FC236}">
                    <a16:creationId xmlns:a16="http://schemas.microsoft.com/office/drawing/2014/main" id="{F056AA44-5955-49A9-AE58-D706C84409E6}"/>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95277" y="137054"/>
                <a:ext cx="758054" cy="1004909"/>
              </a:xfrm>
              <a:prstGeom prst="rect">
                <a:avLst/>
              </a:prstGeom>
            </p:spPr>
          </p:pic>
          <p:pic>
            <p:nvPicPr>
              <p:cNvPr id="11" name="Picture 10">
                <a:extLst>
                  <a:ext uri="{FF2B5EF4-FFF2-40B4-BE49-F238E27FC236}">
                    <a16:creationId xmlns:a16="http://schemas.microsoft.com/office/drawing/2014/main" id="{62D3ADAD-5E87-4355-B356-49D399FE6AFF}"/>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453331" y="137055"/>
                <a:ext cx="763299" cy="1004908"/>
              </a:xfrm>
              <a:prstGeom prst="rect">
                <a:avLst/>
              </a:prstGeom>
            </p:spPr>
          </p:pic>
        </p:grpSp>
      </p:grpSp>
      <p:cxnSp>
        <p:nvCxnSpPr>
          <p:cNvPr id="14" name="Straight Connector 13">
            <a:extLst>
              <a:ext uri="{FF2B5EF4-FFF2-40B4-BE49-F238E27FC236}">
                <a16:creationId xmlns:a16="http://schemas.microsoft.com/office/drawing/2014/main" id="{D32DD8B2-E9B0-40D7-B763-0AB1D6EB2551}"/>
              </a:ext>
            </a:extLst>
          </p:cNvPr>
          <p:cNvCxnSpPr>
            <a:cxnSpLocks/>
          </p:cNvCxnSpPr>
          <p:nvPr userDrawn="1"/>
        </p:nvCxnSpPr>
        <p:spPr>
          <a:xfrm>
            <a:off x="2498476" y="139719"/>
            <a:ext cx="6518564" cy="20224"/>
          </a:xfrm>
          <a:prstGeom prst="line">
            <a:avLst/>
          </a:prstGeom>
          <a:noFill/>
          <a:ln w="76200" cap="flat" cmpd="sng" algn="ctr">
            <a:gradFill flip="none" rotWithShape="1">
              <a:gsLst>
                <a:gs pos="0">
                  <a:schemeClr val="tx2">
                    <a:lumMod val="75000"/>
                  </a:schemeClr>
                </a:gs>
                <a:gs pos="100000">
                  <a:srgbClr val="77BBE8"/>
                </a:gs>
                <a:gs pos="34000">
                  <a:srgbClr val="1E4280"/>
                </a:gs>
              </a:gsLst>
              <a:lin ang="0" scaled="1"/>
              <a:tileRect/>
            </a:gradFill>
            <a:prstDash val="solid"/>
            <a:miter lim="800000"/>
          </a:ln>
          <a:effectLst/>
        </p:spPr>
      </p:cxnSp>
    </p:spTree>
    <p:extLst>
      <p:ext uri="{BB962C8B-B14F-4D97-AF65-F5344CB8AC3E}">
        <p14:creationId xmlns:p14="http://schemas.microsoft.com/office/powerpoint/2010/main" val="3921779791"/>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Lst>
  <p:txStyles>
    <p:titleStyle>
      <a:lvl1pPr algn="l" defTabSz="68576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42" indent="-171442" algn="l" defTabSz="68576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25" indent="-171442" algn="l" defTabSz="68576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07" indent="-171442" algn="l" defTabSz="68576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090"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2974"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856"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739"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622"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505" indent="-171442" algn="l" defTabSz="685766"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766" rtl="0" eaLnBrk="1" latinLnBrk="0" hangingPunct="1">
        <a:defRPr sz="1350" kern="1200">
          <a:solidFill>
            <a:schemeClr val="tx1"/>
          </a:solidFill>
          <a:latin typeface="+mn-lt"/>
          <a:ea typeface="+mn-ea"/>
          <a:cs typeface="+mn-cs"/>
        </a:defRPr>
      </a:lvl1pPr>
      <a:lvl2pPr marL="342884" algn="l" defTabSz="685766" rtl="0" eaLnBrk="1" latinLnBrk="0" hangingPunct="1">
        <a:defRPr sz="1350" kern="1200">
          <a:solidFill>
            <a:schemeClr val="tx1"/>
          </a:solidFill>
          <a:latin typeface="+mn-lt"/>
          <a:ea typeface="+mn-ea"/>
          <a:cs typeface="+mn-cs"/>
        </a:defRPr>
      </a:lvl2pPr>
      <a:lvl3pPr marL="685766" algn="l" defTabSz="685766" rtl="0" eaLnBrk="1" latinLnBrk="0" hangingPunct="1">
        <a:defRPr sz="1350" kern="1200">
          <a:solidFill>
            <a:schemeClr val="tx1"/>
          </a:solidFill>
          <a:latin typeface="+mn-lt"/>
          <a:ea typeface="+mn-ea"/>
          <a:cs typeface="+mn-cs"/>
        </a:defRPr>
      </a:lvl3pPr>
      <a:lvl4pPr marL="1028649" algn="l" defTabSz="685766" rtl="0" eaLnBrk="1" latinLnBrk="0" hangingPunct="1">
        <a:defRPr sz="1350" kern="1200">
          <a:solidFill>
            <a:schemeClr val="tx1"/>
          </a:solidFill>
          <a:latin typeface="+mn-lt"/>
          <a:ea typeface="+mn-ea"/>
          <a:cs typeface="+mn-cs"/>
        </a:defRPr>
      </a:lvl4pPr>
      <a:lvl5pPr marL="1371532" algn="l" defTabSz="685766" rtl="0" eaLnBrk="1" latinLnBrk="0" hangingPunct="1">
        <a:defRPr sz="1350" kern="1200">
          <a:solidFill>
            <a:schemeClr val="tx1"/>
          </a:solidFill>
          <a:latin typeface="+mn-lt"/>
          <a:ea typeface="+mn-ea"/>
          <a:cs typeface="+mn-cs"/>
        </a:defRPr>
      </a:lvl5pPr>
      <a:lvl6pPr marL="1714415" algn="l" defTabSz="685766" rtl="0" eaLnBrk="1" latinLnBrk="0" hangingPunct="1">
        <a:defRPr sz="1350" kern="1200">
          <a:solidFill>
            <a:schemeClr val="tx1"/>
          </a:solidFill>
          <a:latin typeface="+mn-lt"/>
          <a:ea typeface="+mn-ea"/>
          <a:cs typeface="+mn-cs"/>
        </a:defRPr>
      </a:lvl6pPr>
      <a:lvl7pPr marL="2057297" algn="l" defTabSz="685766" rtl="0" eaLnBrk="1" latinLnBrk="0" hangingPunct="1">
        <a:defRPr sz="1350" kern="1200">
          <a:solidFill>
            <a:schemeClr val="tx1"/>
          </a:solidFill>
          <a:latin typeface="+mn-lt"/>
          <a:ea typeface="+mn-ea"/>
          <a:cs typeface="+mn-cs"/>
        </a:defRPr>
      </a:lvl7pPr>
      <a:lvl8pPr marL="2400180" algn="l" defTabSz="685766" rtl="0" eaLnBrk="1" latinLnBrk="0" hangingPunct="1">
        <a:defRPr sz="1350" kern="1200">
          <a:solidFill>
            <a:schemeClr val="tx1"/>
          </a:solidFill>
          <a:latin typeface="+mn-lt"/>
          <a:ea typeface="+mn-ea"/>
          <a:cs typeface="+mn-cs"/>
        </a:defRPr>
      </a:lvl8pPr>
      <a:lvl9pPr marL="2743064" algn="l" defTabSz="685766"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1.wdp"/></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hyperlink" Target="https://www.southdartmoor.devon.sch.uk/page/?title=Medical+Team&amp;pid=300" TargetMode="External"/><Relationship Id="rId5" Type="http://schemas.openxmlformats.org/officeDocument/2006/relationships/image" Target="../media/image4.jpe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9.jpeg"/><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0.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3.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4.xml"/><Relationship Id="rId1" Type="http://schemas.openxmlformats.org/officeDocument/2006/relationships/slideLayout" Target="../slideLayouts/slideLayout1.xml"/><Relationship Id="rId5" Type="http://schemas.openxmlformats.org/officeDocument/2006/relationships/image" Target="../media/image15.jpg"/><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16.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6.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7.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8.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9.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microsoft.com/office/2007/relationships/hdphoto" Target="../media/hdphoto2.wdp"/></Relationships>
</file>

<file path=ppt/slides/_rels/slide3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31.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3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3.xml"/><Relationship Id="rId1" Type="http://schemas.openxmlformats.org/officeDocument/2006/relationships/slideLayout" Target="../slideLayouts/slideLayout1.xml"/><Relationship Id="rId5" Type="http://schemas.openxmlformats.org/officeDocument/2006/relationships/image" Target="../media/image24.png"/><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4.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6.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7.xml"/><Relationship Id="rId1" Type="http://schemas.openxmlformats.org/officeDocument/2006/relationships/slideLayout" Target="../slideLayouts/slideLayout10.xml"/><Relationship Id="rId5" Type="http://schemas.openxmlformats.org/officeDocument/2006/relationships/image" Target="../media/image27.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image" Target="../media/image27.png"/><Relationship Id="rId5" Type="http://schemas.openxmlformats.org/officeDocument/2006/relationships/image" Target="../media/image28.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9.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0.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4.jpeg"/></Relationships>
</file>

<file path=ppt/slides/_rels/slide43.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2.xml"/><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41822518"/>
              </p:ext>
            </p:extLst>
          </p:nvPr>
        </p:nvGraphicFramePr>
        <p:xfrm>
          <a:off x="2568387" y="1217163"/>
          <a:ext cx="6352397" cy="3525067"/>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71174">
                <a:tc rowSpan="5">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38473">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609600">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t>
                      </a:r>
                      <a:r>
                        <a:rPr lang="en-GB" sz="1000" b="1" kern="1200" dirty="0">
                          <a:solidFill>
                            <a:srgbClr val="34374A"/>
                          </a:solidFill>
                          <a:effectLst/>
                          <a:latin typeface="+mn-lt"/>
                          <a:ea typeface="+mn-ea"/>
                          <a:cs typeface="+mn-cs"/>
                        </a:rPr>
                        <a:t>GIRLS ONLY </a:t>
                      </a:r>
                      <a:r>
                        <a:rPr lang="en-GB" sz="1000" b="0" kern="1200" dirty="0">
                          <a:solidFill>
                            <a:srgbClr val="34374A"/>
                          </a:solidFill>
                          <a:effectLst/>
                          <a:latin typeface="+mn-lt"/>
                          <a:ea typeface="+mn-ea"/>
                          <a:cs typeface="+mn-cs"/>
                        </a:rPr>
                        <a:t>in the Fitness Suite</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Basketball</a:t>
                      </a:r>
                      <a:r>
                        <a:rPr lang="en-GB" sz="1000" b="0" kern="1200" dirty="0">
                          <a:solidFill>
                            <a:srgbClr val="34374A"/>
                          </a:solidFill>
                          <a:effectLst/>
                          <a:latin typeface="+mn-lt"/>
                          <a:ea typeface="+mn-ea"/>
                          <a:cs typeface="+mn-cs"/>
                        </a:rPr>
                        <a:t> - Year 11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Dance Club </a:t>
                      </a:r>
                      <a:r>
                        <a:rPr lang="en-GB" sz="1000" b="0" kern="1200" dirty="0">
                          <a:solidFill>
                            <a:srgbClr val="34374A"/>
                          </a:solidFill>
                          <a:effectLst/>
                          <a:latin typeface="+mn-lt"/>
                          <a:ea typeface="+mn-ea"/>
                          <a:cs typeface="+mn-cs"/>
                        </a:rPr>
                        <a:t>- Year 7 and 8 in DA1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Geography</a:t>
                      </a:r>
                      <a:r>
                        <a:rPr lang="en-GB" sz="1000" b="0" kern="1200" dirty="0">
                          <a:solidFill>
                            <a:schemeClr val="bg1"/>
                          </a:solidFill>
                          <a:effectLst/>
                          <a:latin typeface="+mn-lt"/>
                          <a:ea typeface="+mn-ea"/>
                          <a:cs typeface="+mn-cs"/>
                        </a:rPr>
                        <a:t> - Year 11 in B13</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449610942"/>
                  </a:ext>
                </a:extLst>
              </a:tr>
              <a:tr h="455775">
                <a:tc vMerge="1">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Spanish</a:t>
                      </a:r>
                      <a:r>
                        <a:rPr lang="en-GB" sz="1000" b="0" kern="1200" dirty="0">
                          <a:solidFill>
                            <a:schemeClr val="bg1"/>
                          </a:solidFill>
                          <a:effectLst/>
                          <a:latin typeface="+mn-lt"/>
                          <a:ea typeface="+mn-ea"/>
                          <a:cs typeface="+mn-cs"/>
                        </a:rPr>
                        <a:t> - Year 11 in B12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970019881"/>
                  </a:ext>
                </a:extLst>
              </a:tr>
            </a:tbl>
          </a:graphicData>
        </a:graphic>
      </p:graphicFrame>
      <p:sp>
        <p:nvSpPr>
          <p:cNvPr id="7" name="TextBox 6"/>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D8AB0B68-851D-FAC4-5394-794E2E427837}"/>
              </a:ext>
            </a:extLst>
          </p:cNvPr>
          <p:cNvSpPr/>
          <p:nvPr/>
        </p:nvSpPr>
        <p:spPr>
          <a:xfrm>
            <a:off x="-63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5" name="Picture 4">
            <a:extLst>
              <a:ext uri="{FF2B5EF4-FFF2-40B4-BE49-F238E27FC236}">
                <a16:creationId xmlns:a16="http://schemas.microsoft.com/office/drawing/2014/main" id="{AAB09DBB-1475-E283-F633-278D4CFD9F3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935E4B43-463B-A9C7-62F8-E74489F3445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29069027"/>
      </p:ext>
    </p:extLst>
  </p:cSld>
  <p:clrMapOvr>
    <a:masterClrMapping/>
  </p:clrMapOvr>
  <p:transition spd="slow">
    <p:cover/>
  </p:transition>
</p:sld>
</file>

<file path=ppt/slides/slide2.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51DBA61-E9AF-CE42-2D70-60CF3373D990}"/>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9B68F78-21CB-AC5E-9368-E27DEB7A7DC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2B656653-0924-E0A8-64BC-331FB2FF055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0AAB50BE-C843-B624-F206-97B1121A05D4}"/>
              </a:ext>
            </a:extLst>
          </p:cNvPr>
          <p:cNvGraphicFramePr>
            <a:graphicFrameLocks noGrp="1"/>
          </p:cNvGraphicFramePr>
          <p:nvPr>
            <p:extLst>
              <p:ext uri="{D42A27DB-BD31-4B8C-83A1-F6EECF244321}">
                <p14:modId xmlns:p14="http://schemas.microsoft.com/office/powerpoint/2010/main" val="38365909"/>
              </p:ext>
            </p:extLst>
          </p:nvPr>
        </p:nvGraphicFramePr>
        <p:xfrm>
          <a:off x="2568387" y="1339077"/>
          <a:ext cx="6352397" cy="2706860"/>
        </p:xfrm>
        <a:graphic>
          <a:graphicData uri="http://schemas.openxmlformats.org/drawingml/2006/table">
            <a:tbl>
              <a:tblPr firstRow="1" bandRow="1">
                <a:tableStyleId>{5C22544A-7EE6-4342-B048-85BDC9FD1C3A}</a:tableStyleId>
              </a:tblPr>
              <a:tblGrid>
                <a:gridCol w="1056169">
                  <a:extLst>
                    <a:ext uri="{9D8B030D-6E8A-4147-A177-3AD203B41FA5}">
                      <a16:colId xmlns:a16="http://schemas.microsoft.com/office/drawing/2014/main" val="733777796"/>
                    </a:ext>
                  </a:extLst>
                </a:gridCol>
                <a:gridCol w="2648114">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285117">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3133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dirty="0">
                          <a:solidFill>
                            <a:srgbClr val="34374A"/>
                          </a:solidFill>
                        </a:rPr>
                        <a:t>SPARX</a:t>
                      </a:r>
                      <a:r>
                        <a:rPr lang="en-GB" sz="1000" dirty="0">
                          <a:solidFill>
                            <a:srgbClr val="34374A"/>
                          </a:solidFill>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bg1"/>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19543453"/>
                  </a:ext>
                </a:extLst>
              </a:tr>
              <a:tr h="431330">
                <a:tc rowSpan="4">
                  <a:txBody>
                    <a:bodyPr/>
                    <a:lstStyle/>
                    <a:p>
                      <a:endParaRPr lang="en-GB" sz="1000" dirty="0">
                        <a:solidFill>
                          <a:srgbClr val="34374A"/>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Folk Band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r>
                        <a:rPr lang="en-GB" sz="1200" b="1" dirty="0">
                          <a:solidFill>
                            <a:srgbClr val="34374A"/>
                          </a:solidFill>
                        </a:rPr>
                        <a:t>Year 9 Band </a:t>
                      </a:r>
                      <a:r>
                        <a:rPr lang="en-GB" sz="1000" dirty="0">
                          <a:solidFill>
                            <a:srgbClr val="34374A"/>
                          </a:solidFill>
                        </a:rPr>
                        <a:t>- in MU2</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2">
                          <a:lumMod val="75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867964588"/>
                  </a:ext>
                </a:extLst>
              </a:tr>
              <a:tr h="455775">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10253F"/>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kumimoji="0" lang="en-GB" sz="10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200" b="0" kern="1200" dirty="0">
                        <a:solidFill>
                          <a:schemeClr val="tx2">
                            <a:lumMod val="50000"/>
                          </a:schemeClr>
                        </a:solidFill>
                        <a:effectLst/>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34304332"/>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Ball Games </a:t>
                      </a:r>
                      <a:r>
                        <a:rPr lang="en-GB" sz="1000" b="0" kern="1200" dirty="0">
                          <a:solidFill>
                            <a:srgbClr val="34374A"/>
                          </a:solidFill>
                          <a:effectLst/>
                          <a:latin typeface="+mn-lt"/>
                          <a:ea typeface="+mn-ea"/>
                          <a:cs typeface="+mn-cs"/>
                        </a:rPr>
                        <a:t>-</a:t>
                      </a:r>
                      <a:r>
                        <a:rPr lang="en-GB" sz="1000" b="1" kern="1200" dirty="0">
                          <a:solidFill>
                            <a:srgbClr val="34374A"/>
                          </a:solidFill>
                          <a:effectLst/>
                          <a:latin typeface="+mn-lt"/>
                          <a:ea typeface="+mn-ea"/>
                          <a:cs typeface="+mn-cs"/>
                        </a:rPr>
                        <a:t> </a:t>
                      </a:r>
                      <a:r>
                        <a:rPr lang="en-GB" sz="1000" b="0" kern="1200" dirty="0">
                          <a:solidFill>
                            <a:srgbClr val="34374A"/>
                          </a:solidFill>
                          <a:effectLst/>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322080903"/>
                  </a:ext>
                </a:extLst>
              </a:tr>
              <a:tr h="455775">
                <a:tc vMerge="1">
                  <a:txBody>
                    <a:bodyPr/>
                    <a:lstStyle/>
                    <a:p>
                      <a:endParaRPr lang="en-GB" dirty="0"/>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Warhammer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AT2: </a:t>
                      </a:r>
                      <a:r>
                        <a:rPr kumimoji="0" lang="en-GB" sz="1000" b="1" i="0" u="none" strike="noStrike" kern="1200" cap="none" spc="0" normalizeH="0" baseline="0" noProof="0" dirty="0">
                          <a:ln>
                            <a:noFill/>
                          </a:ln>
                          <a:solidFill>
                            <a:srgbClr val="34374A"/>
                          </a:solidFill>
                          <a:effectLst/>
                          <a:uLnTx/>
                          <a:uFillTx/>
                          <a:latin typeface="+mn-lt"/>
                          <a:ea typeface="+mn-ea"/>
                          <a:cs typeface="+mn-cs"/>
                        </a:rPr>
                        <a:t>Week B only</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rgbClr val="9AA9EF"/>
                    </a:solidFill>
                  </a:tcPr>
                </a:tc>
                <a:tc vMerge="1">
                  <a:txBody>
                    <a:bodyPr/>
                    <a:lstStyle/>
                    <a:p>
                      <a:endParaRPr lang="en-GB" dirty="0"/>
                    </a:p>
                  </a:txBody>
                  <a:tcPr>
                    <a:lnL w="3175" cap="flat" cmpd="sng" algn="ctr">
                      <a:solidFill>
                        <a:schemeClr val="accent1">
                          <a:lumMod val="50000"/>
                        </a:schemeClr>
                      </a:solidFill>
                      <a:prstDash val="solid"/>
                      <a:round/>
                      <a:headEnd type="none" w="med" len="med"/>
                      <a:tailEnd type="none" w="med" len="med"/>
                    </a:lnL>
                    <a:lnR w="3175" cap="flat" cmpd="sng" algn="ctr">
                      <a:solidFill>
                        <a:schemeClr val="tx2">
                          <a:lumMod val="75000"/>
                        </a:schemeClr>
                      </a:solidFill>
                      <a:prstDash val="solid"/>
                      <a:round/>
                      <a:headEnd type="none" w="med" len="med"/>
                      <a:tailEnd type="none" w="med" len="med"/>
                    </a:lnR>
                    <a:lnB w="3175" cap="flat" cmpd="sng" algn="ctr">
                      <a:solidFill>
                        <a:schemeClr val="tx2">
                          <a:lumMod val="75000"/>
                        </a:schemeClr>
                      </a:solidFill>
                      <a:prstDash val="solid"/>
                      <a:round/>
                      <a:headEnd type="none" w="med" len="med"/>
                      <a:tailEnd type="none" w="med" len="med"/>
                    </a:lnB>
                  </a:tcPr>
                </a:tc>
                <a:extLst>
                  <a:ext uri="{0D108BD9-81ED-4DB2-BD59-A6C34878D82A}">
                    <a16:rowId xmlns:a16="http://schemas.microsoft.com/office/drawing/2014/main" val="565356372"/>
                  </a:ext>
                </a:extLst>
              </a:tr>
            </a:tbl>
          </a:graphicData>
        </a:graphic>
      </p:graphicFrame>
      <p:sp>
        <p:nvSpPr>
          <p:cNvPr id="7" name="TextBox 6">
            <a:extLst>
              <a:ext uri="{FF2B5EF4-FFF2-40B4-BE49-F238E27FC236}">
                <a16:creationId xmlns:a16="http://schemas.microsoft.com/office/drawing/2014/main" id="{AF6E0BBC-705B-7905-8E5F-2D2B66B25099}"/>
              </a:ext>
            </a:extLst>
          </p:cNvPr>
          <p:cNvSpPr txBox="1"/>
          <p:nvPr/>
        </p:nvSpPr>
        <p:spPr>
          <a:xfrm>
            <a:off x="2341072" y="147857"/>
            <a:ext cx="6795171" cy="769441"/>
          </a:xfrm>
          <a:prstGeom prst="rect">
            <a:avLst/>
          </a:prstGeom>
          <a:noFill/>
        </p:spPr>
        <p:txBody>
          <a:bodyPr wrap="square" rtlCol="0">
            <a:spAutoFit/>
          </a:bodyPr>
          <a:lstStyle/>
          <a:p>
            <a:pPr algn="ctr"/>
            <a:r>
              <a:rPr lang="en-GB" sz="2600" dirty="0">
                <a:solidFill>
                  <a:srgbClr val="34374A"/>
                </a:solidFill>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Monday</a:t>
            </a:r>
            <a:endParaRPr lang="en-GB" sz="2400" dirty="0">
              <a:solidFill>
                <a:srgbClr val="34374A"/>
              </a:solidFill>
              <a:latin typeface="Century Gothic" panose="020B0502020202020204" pitchFamily="34" charset="0"/>
            </a:endParaRPr>
          </a:p>
        </p:txBody>
      </p:sp>
      <p:pic>
        <p:nvPicPr>
          <p:cNvPr id="16" name="Picture 15">
            <a:extLst>
              <a:ext uri="{FF2B5EF4-FFF2-40B4-BE49-F238E27FC236}">
                <a16:creationId xmlns:a16="http://schemas.microsoft.com/office/drawing/2014/main" id="{E08ABCE7-B7D5-4E0E-EA08-EEF60928B18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7" name="Picture 16">
            <a:extLst>
              <a:ext uri="{FF2B5EF4-FFF2-40B4-BE49-F238E27FC236}">
                <a16:creationId xmlns:a16="http://schemas.microsoft.com/office/drawing/2014/main" id="{39BA8922-75C9-382B-F6AD-DC74A485FAA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08639036"/>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CD6F9C65-7F71-9AA8-FA15-BB5F923479A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3655865950"/>
              </p:ext>
            </p:extLst>
          </p:nvPr>
        </p:nvGraphicFramePr>
        <p:xfrm>
          <a:off x="2557570" y="1008555"/>
          <a:ext cx="6362902" cy="4004826"/>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B</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Table Tennis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34374A"/>
                          </a:solidFill>
                          <a:effectLst/>
                          <a:uLnTx/>
                          <a:uFillTx/>
                          <a:latin typeface="+mn-lt"/>
                          <a:ea typeface="+mn-ea"/>
                          <a:cs typeface="+mn-cs"/>
                        </a:rPr>
                        <a:t>- GIRLS ONLY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English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B4 and B6</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extLst>
                  <a:ext uri="{0D108BD9-81ED-4DB2-BD59-A6C34878D82A}">
                    <a16:rowId xmlns:a16="http://schemas.microsoft.com/office/drawing/2014/main" val="3765000890"/>
                  </a:ext>
                </a:extLst>
              </a:tr>
              <a:tr h="79248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9 and 10 in the Sports Hall</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tc>
                  <a:txBody>
                    <a:bodyPr/>
                    <a:lstStyle/>
                    <a:p>
                      <a:r>
                        <a:rPr lang="en-GB" sz="1200" b="1" dirty="0">
                          <a:solidFill>
                            <a:schemeClr val="bg1"/>
                          </a:solidFill>
                        </a:rPr>
                        <a:t>Art Open House </a:t>
                      </a:r>
                      <a:r>
                        <a:rPr lang="en-GB" sz="1000" dirty="0">
                          <a:solidFill>
                            <a:schemeClr val="bg1"/>
                          </a:solidFill>
                        </a:rPr>
                        <a:t>– Year 11 in AT1-AT3</a:t>
                      </a: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237565501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Modern History </a:t>
                      </a:r>
                      <a:r>
                        <a:rPr lang="en-GB" sz="1000" b="0" kern="1200" dirty="0">
                          <a:solidFill>
                            <a:schemeClr val="bg1"/>
                          </a:solidFill>
                          <a:effectLst/>
                          <a:latin typeface="+mn-lt"/>
                          <a:ea typeface="+mn-ea"/>
                          <a:cs typeface="+mn-cs"/>
                        </a:rPr>
                        <a:t>- Year 11 in B14 </a:t>
                      </a:r>
                    </a:p>
                    <a:p>
                      <a:pPr marL="0" marR="0" lvl="0" indent="0" algn="l" defTabSz="685800" rtl="0" eaLnBrk="1" fontAlgn="auto" latinLnBrk="0" hangingPunct="1">
                        <a:lnSpc>
                          <a:spcPct val="100000"/>
                        </a:lnSpc>
                        <a:spcBef>
                          <a:spcPts val="0"/>
                        </a:spcBef>
                        <a:spcAft>
                          <a:spcPts val="0"/>
                        </a:spcAft>
                        <a:buClrTx/>
                        <a:buSzTx/>
                        <a:buFontTx/>
                        <a:buNone/>
                        <a:tabLst/>
                        <a:defRPr/>
                      </a:pPr>
                      <a:r>
                        <a:rPr lang="en-GB" sz="800" b="1" kern="1200" dirty="0">
                          <a:solidFill>
                            <a:schemeClr val="bg1"/>
                          </a:solidFill>
                          <a:effectLst/>
                          <a:latin typeface="+mn-lt"/>
                          <a:ea typeface="+mn-ea"/>
                          <a:cs typeface="+mn-cs"/>
                        </a:rPr>
                        <a:t>WEEK A ONLY</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165240035"/>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Religious Studies </a:t>
                      </a:r>
                      <a:r>
                        <a:rPr lang="en-GB" sz="1000" b="0" kern="1200" dirty="0">
                          <a:solidFill>
                            <a:schemeClr val="bg1"/>
                          </a:solidFill>
                          <a:effectLst/>
                          <a:latin typeface="+mn-lt"/>
                          <a:ea typeface="+mn-ea"/>
                          <a:cs typeface="+mn-cs"/>
                        </a:rPr>
                        <a:t>- Year 11 in A13</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554800861"/>
                  </a:ext>
                </a:extLst>
              </a:tr>
              <a:tr h="426720">
                <a:tc vMerge="1">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chemeClr val="bg1"/>
                          </a:solidFill>
                          <a:effectLst/>
                          <a:latin typeface="+mn-lt"/>
                          <a:ea typeface="+mn-ea"/>
                          <a:cs typeface="+mn-cs"/>
                        </a:rPr>
                        <a:t>Psychology</a:t>
                      </a:r>
                      <a:r>
                        <a:rPr lang="en-GB" sz="1000" b="0" kern="1200" dirty="0">
                          <a:solidFill>
                            <a:schemeClr val="bg1"/>
                          </a:solidFill>
                          <a:effectLst/>
                          <a:latin typeface="+mn-lt"/>
                          <a:ea typeface="+mn-ea"/>
                          <a:cs typeface="+mn-cs"/>
                        </a:rPr>
                        <a:t> - Year 11 in B17</a:t>
                      </a:r>
                    </a:p>
                  </a:txBody>
                  <a:tcPr anchor="ctr">
                    <a:lnL w="6350"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6350" cap="flat" cmpd="sng" algn="ctr">
                      <a:solidFill>
                        <a:schemeClr val="bg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21473717"/>
                  </a:ext>
                </a:extLst>
              </a:tr>
            </a:tbl>
          </a:graphicData>
        </a:graphic>
      </p:graphicFrame>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pic>
        <p:nvPicPr>
          <p:cNvPr id="14" name="Picture 13">
            <a:extLst>
              <a:ext uri="{FF2B5EF4-FFF2-40B4-BE49-F238E27FC236}">
                <a16:creationId xmlns:a16="http://schemas.microsoft.com/office/drawing/2014/main" id="{A207642A-D4EB-3041-A20C-B83AA8B899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DBD4A5C5-17A7-CBAD-AF1C-1D77A7FCF3A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817586766"/>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89FB784F-7D1F-C2F2-3F7C-9074836D3CB0}"/>
            </a:ext>
          </a:extLst>
        </p:cNvPr>
        <p:cNvGrpSpPr/>
        <p:nvPr/>
      </p:nvGrpSpPr>
      <p:grpSpPr>
        <a:xfrm>
          <a:off x="0" y="0"/>
          <a:ext cx="0" cy="0"/>
          <a:chOff x="0" y="0"/>
          <a:chExt cx="0" cy="0"/>
        </a:xfrm>
      </p:grpSpPr>
      <p:sp>
        <p:nvSpPr>
          <p:cNvPr id="4" name="Rectangle 3">
            <a:extLst>
              <a:ext uri="{FF2B5EF4-FFF2-40B4-BE49-F238E27FC236}">
                <a16:creationId xmlns:a16="http://schemas.microsoft.com/office/drawing/2014/main" id="{CF6F19C9-596D-8184-516C-8174006E3C4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sp>
        <p:nvSpPr>
          <p:cNvPr id="3" name="Content Placeholder 2">
            <a:extLst>
              <a:ext uri="{FF2B5EF4-FFF2-40B4-BE49-F238E27FC236}">
                <a16:creationId xmlns:a16="http://schemas.microsoft.com/office/drawing/2014/main" id="{EA309E4B-A0AA-5D84-EC7C-F0773DA8CB7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7" name="TextBox 6">
            <a:extLst>
              <a:ext uri="{FF2B5EF4-FFF2-40B4-BE49-F238E27FC236}">
                <a16:creationId xmlns:a16="http://schemas.microsoft.com/office/drawing/2014/main" id="{D2EB2DC1-6CA8-C180-88E7-B0FC300D9BDB}"/>
              </a:ext>
            </a:extLst>
          </p:cNvPr>
          <p:cNvSpPr txBox="1"/>
          <p:nvPr/>
        </p:nvSpPr>
        <p:spPr>
          <a:xfrm>
            <a:off x="2341073" y="154892"/>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Tuesday</a:t>
            </a:r>
            <a:endParaRPr lang="en-GB" sz="2400" dirty="0">
              <a:solidFill>
                <a:srgbClr val="34374A"/>
              </a:solidFill>
              <a:latin typeface="Century Gothic" panose="020B0502020202020204" pitchFamily="34" charset="0"/>
            </a:endParaRPr>
          </a:p>
        </p:txBody>
      </p:sp>
      <p:graphicFrame>
        <p:nvGraphicFramePr>
          <p:cNvPr id="2" name="Table 3">
            <a:extLst>
              <a:ext uri="{FF2B5EF4-FFF2-40B4-BE49-F238E27FC236}">
                <a16:creationId xmlns:a16="http://schemas.microsoft.com/office/drawing/2014/main" id="{E203D2A0-ADD6-1B5D-395F-8CEADDFF1B55}"/>
              </a:ext>
            </a:extLst>
          </p:cNvPr>
          <p:cNvGraphicFramePr>
            <a:graphicFrameLocks noGrp="1"/>
          </p:cNvGraphicFramePr>
          <p:nvPr>
            <p:extLst>
              <p:ext uri="{D42A27DB-BD31-4B8C-83A1-F6EECF244321}">
                <p14:modId xmlns:p14="http://schemas.microsoft.com/office/powerpoint/2010/main" val="1976501288"/>
              </p:ext>
            </p:extLst>
          </p:nvPr>
        </p:nvGraphicFramePr>
        <p:xfrm>
          <a:off x="2557570" y="1198199"/>
          <a:ext cx="6362902" cy="3678878"/>
        </p:xfrm>
        <a:graphic>
          <a:graphicData uri="http://schemas.openxmlformats.org/drawingml/2006/table">
            <a:tbl>
              <a:tblPr firstRow="1" bandRow="1">
                <a:tableStyleId>{5C22544A-7EE6-4342-B048-85BDC9FD1C3A}</a:tableStyleId>
              </a:tblPr>
              <a:tblGrid>
                <a:gridCol w="1161907">
                  <a:extLst>
                    <a:ext uri="{9D8B030D-6E8A-4147-A177-3AD203B41FA5}">
                      <a16:colId xmlns:a16="http://schemas.microsoft.com/office/drawing/2014/main" val="733777796"/>
                    </a:ext>
                  </a:extLst>
                </a:gridCol>
                <a:gridCol w="2351314">
                  <a:extLst>
                    <a:ext uri="{9D8B030D-6E8A-4147-A177-3AD203B41FA5}">
                      <a16:colId xmlns:a16="http://schemas.microsoft.com/office/drawing/2014/main" val="3101709388"/>
                    </a:ext>
                  </a:extLst>
                </a:gridCol>
                <a:gridCol w="2849681">
                  <a:extLst>
                    <a:ext uri="{9D8B030D-6E8A-4147-A177-3AD203B41FA5}">
                      <a16:colId xmlns:a16="http://schemas.microsoft.com/office/drawing/2014/main" val="3037278782"/>
                    </a:ext>
                  </a:extLst>
                </a:gridCol>
              </a:tblGrid>
              <a:tr h="28194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623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SPARX</a:t>
                      </a:r>
                      <a:r>
                        <a:rPr kumimoji="0" lang="en-GB" sz="1000" b="0" i="0" u="none" strike="noStrike" kern="1200" cap="none" spc="0" normalizeH="0" baseline="0" noProof="0" dirty="0">
                          <a:ln>
                            <a:noFill/>
                          </a:ln>
                          <a:solidFill>
                            <a:srgbClr val="34374A"/>
                          </a:solidFill>
                          <a:effectLst/>
                          <a:uLnTx/>
                          <a:uFillTx/>
                          <a:latin typeface="+mn-lt"/>
                          <a:ea typeface="+mn-ea"/>
                          <a:cs typeface="+mn-cs"/>
                        </a:rPr>
                        <a:t> - all years in B1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Girls Football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Netball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B ONLY</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Pickleball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the Sports Hall</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709169957"/>
                  </a:ext>
                </a:extLst>
              </a:tr>
              <a:tr h="445789">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Drawing Club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Greenpower Kit Car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TE1</a:t>
                      </a: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28EB4"/>
                    </a:solidFill>
                  </a:tcPr>
                </a:tc>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solidFill>
                      <a:schemeClr val="bg1"/>
                    </a:solidFill>
                  </a:tcPr>
                </a:tc>
                <a:extLst>
                  <a:ext uri="{0D108BD9-81ED-4DB2-BD59-A6C34878D82A}">
                    <a16:rowId xmlns:a16="http://schemas.microsoft.com/office/drawing/2014/main" val="1867964588"/>
                  </a:ext>
                </a:extLst>
              </a:tr>
              <a:tr h="507246">
                <a:tc rowSpan="5">
                  <a:txBody>
                    <a:bodyPr/>
                    <a:lstStyle/>
                    <a:p>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Jazz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MU1</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Year 7 Band</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in MU2</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65000890"/>
                  </a:ext>
                </a:extLst>
              </a:tr>
              <a:tr h="447463">
                <a:tc vMerge="1">
                  <a:txBody>
                    <a:bodyPr/>
                    <a:lstStyle/>
                    <a:p>
                      <a:endParaRPr lang="en-GB" dirty="0"/>
                    </a:p>
                  </a:txBody>
                  <a:tcPr anchor="ctr">
                    <a:lnL w="3175" cap="flat" cmpd="sng" algn="ctr">
                      <a:solidFill>
                        <a:schemeClr val="tx1"/>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TlToBr w="12700" cmpd="sng">
                      <a:noFill/>
                      <a:prstDash val="solid"/>
                    </a:lnTlToBr>
                    <a:lnBlToTr w="12700" cmpd="sng">
                      <a:noFill/>
                      <a:prstDash val="solid"/>
                    </a:lnBlToTr>
                    <a:solidFill>
                      <a:schemeClr val="bg1"/>
                    </a:solidFill>
                  </a:tcPr>
                </a:tc>
                <a:tc>
                  <a:txBody>
                    <a:bodyPr/>
                    <a:lstStyle/>
                    <a:p>
                      <a:r>
                        <a:rPr kumimoji="0" lang="en-GB" sz="1200" b="1" i="0" u="none" strike="noStrike" kern="1200" cap="none" spc="0" normalizeH="0" baseline="0" noProof="0" dirty="0">
                          <a:ln>
                            <a:noFill/>
                          </a:ln>
                          <a:solidFill>
                            <a:srgbClr val="34374A"/>
                          </a:solidFill>
                          <a:effectLst/>
                          <a:uLnTx/>
                          <a:uFillTx/>
                          <a:latin typeface="+mn-lt"/>
                          <a:ea typeface="+mn-ea"/>
                          <a:cs typeface="+mn-cs"/>
                        </a:rPr>
                        <a:t>Dance Club</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and 8 in DA1</a:t>
                      </a:r>
                      <a:endParaRPr lang="en-GB" dirty="0">
                        <a:solidFill>
                          <a:srgbClr val="34374A"/>
                        </a:solidFill>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937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036652601"/>
                  </a:ext>
                </a:extLst>
              </a:tr>
              <a:tr h="215743">
                <a:tc vMerge="1">
                  <a:txBody>
                    <a:bodyPr/>
                    <a:lstStyle/>
                    <a:p>
                      <a:endParaRPr lang="en-GB" sz="1000" dirty="0">
                        <a:solidFill>
                          <a:schemeClr val="tx2">
                            <a:lumMod val="50000"/>
                          </a:schemeClr>
                        </a:solidFill>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 </a:t>
                      </a:r>
                      <a:r>
                        <a:rPr kumimoji="0" lang="en-GB" sz="1200" b="0"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accent1">
                          <a:lumMod val="50000"/>
                        </a:schemeClr>
                      </a:solidFill>
                      <a:prstDash val="solid"/>
                      <a:round/>
                      <a:headEnd type="none" w="med" len="med"/>
                      <a:tailEnd type="none" w="med" len="med"/>
                    </a:lnL>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ADEDD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6350" cap="flat" cmpd="sng" algn="ctr">
                      <a:solidFill>
                        <a:schemeClr val="tx1">
                          <a:lumMod val="50000"/>
                          <a:lumOff val="50000"/>
                        </a:schemeClr>
                      </a:solidFill>
                      <a:prstDash val="solid"/>
                      <a:round/>
                      <a:headEnd type="none" w="med" len="med"/>
                      <a:tailEnd type="none" w="med" len="med"/>
                    </a:lnT>
                    <a:lnB w="6350"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62318558"/>
                  </a:ext>
                </a:extLst>
              </a:tr>
              <a:tr h="270568">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Shakespeare Club</a:t>
                      </a:r>
                      <a:r>
                        <a:rPr kumimoji="0" lang="en-GB" sz="1200" b="0" i="0" u="none" strike="noStrike" kern="1200" cap="none" spc="0" normalizeH="0" baseline="0" noProof="0" dirty="0">
                          <a:ln>
                            <a:noFill/>
                          </a:ln>
                          <a:solidFill>
                            <a:srgbClr val="34374A"/>
                          </a:solidFill>
                          <a:effectLst/>
                          <a:uLnTx/>
                          <a:uFillTx/>
                          <a:latin typeface="+mn-lt"/>
                          <a:ea typeface="+mn-ea"/>
                          <a:cs typeface="+mn-cs"/>
                        </a:rPr>
                        <a:t> - </a:t>
                      </a:r>
                      <a:r>
                        <a:rPr kumimoji="0" lang="en-GB" sz="1000" b="0" i="0" u="none" strike="noStrike" kern="1200" cap="none" spc="0" normalizeH="0" baseline="0" noProof="0" dirty="0">
                          <a:ln>
                            <a:noFill/>
                          </a:ln>
                          <a:solidFill>
                            <a:srgbClr val="34374A"/>
                          </a:solidFill>
                          <a:effectLst/>
                          <a:uLnTx/>
                          <a:uFillTx/>
                          <a:latin typeface="+mn-lt"/>
                          <a:ea typeface="+mn-ea"/>
                          <a:cs typeface="+mn-cs"/>
                        </a:rPr>
                        <a:t>Year 9-13 in DR1</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31E0B0"/>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986754512"/>
                  </a:ext>
                </a:extLst>
              </a:tr>
              <a:tr h="426720">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Ball Games </a:t>
                      </a:r>
                      <a:r>
                        <a:rPr kumimoji="0" lang="en-GB" sz="1000" b="0" i="0" u="none" strike="noStrike" kern="1200" cap="none" spc="0" normalizeH="0" baseline="0" noProof="0" dirty="0">
                          <a:ln>
                            <a:noFill/>
                          </a:ln>
                          <a:solidFill>
                            <a:srgbClr val="34374A"/>
                          </a:solidFill>
                          <a:effectLst/>
                          <a:uLnTx/>
                          <a:uFillTx/>
                          <a:latin typeface="+mn-lt"/>
                          <a:ea typeface="+mn-ea"/>
                          <a:cs typeface="+mn-cs"/>
                        </a:rPr>
                        <a:t>-</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Basketball</a:t>
                      </a:r>
                      <a:r>
                        <a:rPr kumimoji="0" lang="en-GB" sz="1000" b="0" i="0" u="none" strike="noStrike" kern="1200" cap="none" spc="0" normalizeH="0" baseline="0" noProof="0" dirty="0">
                          <a:ln>
                            <a:noFill/>
                          </a:ln>
                          <a:solidFill>
                            <a:srgbClr val="34374A"/>
                          </a:solidFill>
                          <a:effectLst/>
                          <a:uLnTx/>
                          <a:uFillTx/>
                          <a:latin typeface="+mn-lt"/>
                          <a:ea typeface="+mn-ea"/>
                          <a:cs typeface="+mn-cs"/>
                        </a:rPr>
                        <a:t> - Year 11 in the Gymnasium</a:t>
                      </a:r>
                      <a:endParaRPr lang="en-GB" sz="1000" b="1" kern="1200" dirty="0">
                        <a:solidFill>
                          <a:srgbClr val="34374A"/>
                        </a:solidFill>
                        <a:effectLst/>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GB" sz="1200" b="1" kern="1200" dirty="0">
                          <a:solidFill>
                            <a:srgbClr val="34374A"/>
                          </a:solidFill>
                          <a:effectLst/>
                          <a:latin typeface="+mn-lt"/>
                          <a:ea typeface="+mn-ea"/>
                          <a:cs typeface="+mn-cs"/>
                        </a:rPr>
                        <a:t>Health and Fitness Club </a:t>
                      </a:r>
                      <a:r>
                        <a:rPr lang="en-GB" sz="1000" b="0" kern="1200" dirty="0">
                          <a:solidFill>
                            <a:srgbClr val="34374A"/>
                          </a:solidFill>
                          <a:effectLst/>
                          <a:latin typeface="+mn-lt"/>
                          <a:ea typeface="+mn-ea"/>
                          <a:cs typeface="+mn-cs"/>
                        </a:rPr>
                        <a:t>- all years in the Fitness Suite</a:t>
                      </a:r>
                    </a:p>
                  </a:txBody>
                  <a:tcPr anchor="ctr">
                    <a:lnR w="3175" cap="flat" cmpd="sng" algn="ctr">
                      <a:solidFill>
                        <a:schemeClr val="tx1"/>
                      </a:solidFill>
                      <a:prstDash val="solid"/>
                      <a:round/>
                      <a:headEnd type="none" w="med" len="med"/>
                      <a:tailEnd type="none" w="med" len="med"/>
                    </a:lnR>
                    <a:lnT w="3175" cap="flat" cmpd="sng" algn="ctr">
                      <a:solidFill>
                        <a:schemeClr val="tx1"/>
                      </a:solidFill>
                      <a:prstDash val="solid"/>
                      <a:round/>
                      <a:headEnd type="none" w="med" len="med"/>
                      <a:tailEnd type="none" w="med" len="med"/>
                    </a:lnT>
                    <a:lnB w="3175" cap="flat" cmpd="sng" algn="ctr">
                      <a:solidFill>
                        <a:schemeClr val="tx1"/>
                      </a:solidFill>
                      <a:prstDash val="solid"/>
                      <a:round/>
                      <a:headEnd type="none" w="med" len="med"/>
                      <a:tailEnd type="none" w="med" len="med"/>
                    </a:lnB>
                    <a:solidFill>
                      <a:srgbClr val="FFD966"/>
                    </a:solidFill>
                  </a:tcPr>
                </a:tc>
                <a:tc vMerge="1">
                  <a:txBody>
                    <a:bodyPr/>
                    <a:lstStyle/>
                    <a:p>
                      <a:endParaRPr lang="en-GB"/>
                    </a:p>
                  </a:txBody>
                  <a:tcPr>
                    <a:lnL w="3175" cap="flat" cmpd="sng" algn="ctr">
                      <a:solidFill>
                        <a:schemeClr val="tx1"/>
                      </a:solidFill>
                      <a:prstDash val="solid"/>
                      <a:round/>
                      <a:headEnd type="none" w="med" len="med"/>
                      <a:tailEnd type="none" w="med" len="med"/>
                    </a:lnL>
                    <a:lnT w="6350"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2375655011"/>
                  </a:ext>
                </a:extLst>
              </a:tr>
            </a:tbl>
          </a:graphicData>
        </a:graphic>
      </p:graphicFrame>
      <p:pic>
        <p:nvPicPr>
          <p:cNvPr id="14" name="Picture 13">
            <a:extLst>
              <a:ext uri="{FF2B5EF4-FFF2-40B4-BE49-F238E27FC236}">
                <a16:creationId xmlns:a16="http://schemas.microsoft.com/office/drawing/2014/main" id="{75D1814A-F07A-66AC-14E6-D4F412D0572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9F07BD93-F673-6D0D-D104-92E38334D70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60754988"/>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134483372"/>
              </p:ext>
            </p:extLst>
          </p:nvPr>
        </p:nvGraphicFramePr>
        <p:xfrm>
          <a:off x="2555850" y="980006"/>
          <a:ext cx="6365617" cy="3987148"/>
        </p:xfrm>
        <a:graphic>
          <a:graphicData uri="http://schemas.openxmlformats.org/drawingml/2006/table">
            <a:tbl>
              <a:tblPr firstRow="1" bandRow="1">
                <a:tableStyleId>{5C22544A-7EE6-4342-B048-85BDC9FD1C3A}</a:tableStyleId>
              </a:tblPr>
              <a:tblGrid>
                <a:gridCol w="1066062">
                  <a:extLst>
                    <a:ext uri="{9D8B030D-6E8A-4147-A177-3AD203B41FA5}">
                      <a16:colId xmlns:a16="http://schemas.microsoft.com/office/drawing/2014/main" val="733777796"/>
                    </a:ext>
                  </a:extLst>
                </a:gridCol>
                <a:gridCol w="2526453">
                  <a:extLst>
                    <a:ext uri="{9D8B030D-6E8A-4147-A177-3AD203B41FA5}">
                      <a16:colId xmlns:a16="http://schemas.microsoft.com/office/drawing/2014/main" val="3101709388"/>
                    </a:ext>
                  </a:extLst>
                </a:gridCol>
                <a:gridCol w="2773102">
                  <a:extLst>
                    <a:ext uri="{9D8B030D-6E8A-4147-A177-3AD203B41FA5}">
                      <a16:colId xmlns:a16="http://schemas.microsoft.com/office/drawing/2014/main" val="3037278782"/>
                    </a:ext>
                  </a:extLst>
                </a:gridCol>
              </a:tblGrid>
              <a:tr h="289097">
                <a:tc>
                  <a:txBody>
                    <a:bodyPr/>
                    <a:lstStyle/>
                    <a:p>
                      <a:r>
                        <a:rPr lang="en-GB" dirty="0"/>
                        <a:t>BREAK 1</a:t>
                      </a:r>
                    </a:p>
                  </a:txBody>
                  <a:tcPr anchor="ctr">
                    <a:lnL w="1270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12700" cap="flat" cmpd="sng" algn="ctr">
                      <a:solidFill>
                        <a:schemeClr val="tx2">
                          <a:lumMod val="75000"/>
                        </a:schemeClr>
                      </a:solidFill>
                      <a:prstDash val="solid"/>
                      <a:round/>
                      <a:headEnd type="none" w="med" len="med"/>
                      <a:tailEnd type="none" w="med" len="med"/>
                    </a:lnR>
                    <a:lnT w="12700" cap="flat" cmpd="sng" algn="ctr">
                      <a:solidFill>
                        <a:schemeClr val="tx2">
                          <a:lumMod val="7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770925">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endParaRPr kumimoji="0" lang="en-GB" sz="1000" b="0" i="1" u="none" strike="noStrike" kern="1200" cap="none" spc="0" normalizeH="0" baseline="0" noProof="0" dirty="0">
                        <a:ln>
                          <a:noFill/>
                        </a:ln>
                        <a:solidFill>
                          <a:srgbClr val="4472C4">
                            <a:lumMod val="50000"/>
                          </a:srgb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Gymnastics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Gymnasium</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Health and Fitness Club </a:t>
                      </a:r>
                      <a:r>
                        <a:rPr kumimoji="0" lang="en-GB" sz="1000" b="0" i="0" u="none" strike="noStrike" kern="1200" cap="none" spc="0" normalizeH="0" baseline="0" noProof="0" dirty="0">
                          <a:ln>
                            <a:noFill/>
                          </a:ln>
                          <a:solidFill>
                            <a:srgbClr val="203864"/>
                          </a:solidFill>
                          <a:effectLst/>
                          <a:uLnTx/>
                          <a:uFillTx/>
                          <a:latin typeface="+mn-lt"/>
                          <a:ea typeface="+mn-ea"/>
                          <a:cs typeface="+mn-cs"/>
                        </a:rPr>
                        <a:t>- </a:t>
                      </a:r>
                      <a:r>
                        <a:rPr kumimoji="0" lang="en-GB" sz="1000" b="1" i="0" u="none" strike="noStrike" kern="1200" cap="none" spc="0" normalizeH="0" baseline="0" noProof="0" dirty="0">
                          <a:ln>
                            <a:noFill/>
                          </a:ln>
                          <a:solidFill>
                            <a:srgbClr val="203864"/>
                          </a:solidFill>
                          <a:effectLst/>
                          <a:uLnTx/>
                          <a:uFillTx/>
                          <a:latin typeface="+mn-lt"/>
                          <a:ea typeface="+mn-ea"/>
                          <a:cs typeface="+mn-cs"/>
                        </a:rPr>
                        <a:t>BOYS ONLY </a:t>
                      </a:r>
                      <a:r>
                        <a:rPr kumimoji="0" lang="en-GB" sz="1000" b="0" i="0" u="none" strike="noStrike" kern="1200" cap="none" spc="0" normalizeH="0" baseline="0" noProof="0" dirty="0">
                          <a:ln>
                            <a:noFill/>
                          </a:ln>
                          <a:solidFill>
                            <a:srgbClr val="203864"/>
                          </a:solidFill>
                          <a:effectLst/>
                          <a:uLnTx/>
                          <a:uFillTx/>
                          <a:latin typeface="+mn-lt"/>
                          <a:ea typeface="+mn-ea"/>
                          <a:cs typeface="+mn-cs"/>
                        </a:rPr>
                        <a:t>in the Fitness Suite</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1437126060"/>
                  </a:ext>
                </a:extLst>
              </a:tr>
              <a:tr h="417421">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Year 10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Year 11 Band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203864"/>
                          </a:solidFill>
                          <a:effectLst/>
                          <a:uLnTx/>
                          <a:uFillTx/>
                          <a:latin typeface="+mn-lt"/>
                          <a:ea typeface="+mn-ea"/>
                          <a:cs typeface="+mn-cs"/>
                        </a:rPr>
                        <a:t>Sixth Form Band </a:t>
                      </a:r>
                      <a:r>
                        <a:rPr kumimoji="0" lang="en-GB" sz="1000" b="0" i="0" u="none" strike="noStrike" kern="1200" cap="none" spc="0" normalizeH="0" baseline="0" noProof="0" dirty="0">
                          <a:ln>
                            <a:noFill/>
                          </a:ln>
                          <a:solidFill>
                            <a:srgbClr val="203864"/>
                          </a:solidFill>
                          <a:effectLst/>
                          <a:uLnTx/>
                          <a:uFillTx/>
                          <a:latin typeface="+mn-lt"/>
                          <a:ea typeface="+mn-ea"/>
                          <a:cs typeface="+mn-cs"/>
                        </a:rPr>
                        <a:t>- in MU2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867964588"/>
                  </a:ext>
                </a:extLst>
              </a:tr>
              <a:tr h="534874">
                <a:tc rowSpan="6">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Cricket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the Sports Hall</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Basketball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Year 11 in the Gymnasium</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Maths</a:t>
                      </a:r>
                      <a:r>
                        <a:rPr kumimoji="0" lang="en-GB" sz="1000" b="0" i="0" u="none" strike="noStrike" kern="1200" cap="none" spc="0" normalizeH="0" baseline="0" noProof="0" dirty="0">
                          <a:ln>
                            <a:noFill/>
                          </a:ln>
                          <a:solidFill>
                            <a:prstClr val="white"/>
                          </a:solidFill>
                          <a:effectLst/>
                          <a:uLnTx/>
                          <a:uFillTx/>
                          <a:latin typeface="+mn-lt"/>
                          <a:ea typeface="+mn-ea"/>
                          <a:cs typeface="+mn-cs"/>
                        </a:rPr>
                        <a:t> - Year 11 in B2 and B10</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753077357"/>
                  </a:ext>
                </a:extLst>
              </a:tr>
              <a:tr h="385463">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Drama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Year 7, 8 and 9 in DR2</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ADEDDB"/>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Ancient History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B15 </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white"/>
                          </a:solidFill>
                          <a:effectLst/>
                          <a:uLnTx/>
                          <a:uFillTx/>
                          <a:latin typeface="+mn-lt"/>
                          <a:ea typeface="+mn-ea"/>
                          <a:cs typeface="+mn-cs"/>
                        </a:rPr>
                        <a:t>WEEK A ONLY</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45976763"/>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Sketchbook Club</a:t>
                      </a:r>
                      <a:r>
                        <a:rPr kumimoji="0" lang="en-GB" sz="1000" b="1" i="0" u="none" strike="noStrike" kern="1200" cap="none" spc="0" normalizeH="0" baseline="0" noProof="0" dirty="0">
                          <a:ln>
                            <a:noFill/>
                          </a:ln>
                          <a:solidFill>
                            <a:srgbClr val="34374A"/>
                          </a:solidFill>
                          <a:effectLst/>
                          <a:uLnTx/>
                          <a:uFillTx/>
                          <a:latin typeface="+mn-lt"/>
                          <a:ea typeface="+mn-ea"/>
                          <a:cs typeface="+mn-cs"/>
                        </a:rPr>
                        <a:t>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AT1</a:t>
                      </a:r>
                      <a:endParaRPr kumimoji="0" lang="en-GB" sz="1200" b="1" i="0" u="none" strike="noStrike" kern="1200" cap="none" spc="0" normalizeH="0" baseline="0" noProof="0" dirty="0">
                        <a:ln>
                          <a:noFill/>
                        </a:ln>
                        <a:solidFill>
                          <a:srgbClr val="34374A"/>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9AA9EF"/>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Art Open House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AT1-AT3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585791211"/>
                  </a:ext>
                </a:extLst>
              </a:tr>
              <a:tr h="346046">
                <a:tc vMerge="1">
                  <a:txBody>
                    <a:bodyPr/>
                    <a:lstStyle/>
                    <a:p>
                      <a:endParaRPr lang="en-GB"/>
                    </a:p>
                  </a:txBody>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34374A"/>
                          </a:solidFill>
                          <a:effectLst/>
                          <a:uLnTx/>
                          <a:uFillTx/>
                          <a:latin typeface="+mn-lt"/>
                          <a:ea typeface="+mn-ea"/>
                          <a:cs typeface="+mn-cs"/>
                        </a:rPr>
                        <a:t>Christian Union </a:t>
                      </a:r>
                      <a:r>
                        <a:rPr kumimoji="0" lang="en-GB" sz="1000" b="0" i="0" u="none" strike="noStrike" kern="1200" cap="none" spc="0" normalizeH="0" baseline="0" noProof="0" dirty="0">
                          <a:ln>
                            <a:noFill/>
                          </a:ln>
                          <a:solidFill>
                            <a:srgbClr val="34374A"/>
                          </a:solidFill>
                          <a:effectLst/>
                          <a:uLnTx/>
                          <a:uFillTx/>
                          <a:latin typeface="+mn-lt"/>
                          <a:ea typeface="+mn-ea"/>
                          <a:cs typeface="+mn-cs"/>
                        </a:rPr>
                        <a:t>- all years in A13</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45B9B9"/>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RS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A13 </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671917314"/>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GCSE PE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PE1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39079279"/>
                  </a:ext>
                </a:extLst>
              </a:tr>
              <a:tr h="423781">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lang="en-GB" sz="1000" dirty="0">
                        <a:solidFill>
                          <a:schemeClr val="bg1"/>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French</a:t>
                      </a:r>
                      <a:r>
                        <a:rPr kumimoji="0" lang="en-GB" sz="1000" b="0" i="0" u="none" strike="noStrike" kern="1200" cap="none" spc="0" normalizeH="0" baseline="0" noProof="0" dirty="0">
                          <a:ln>
                            <a:noFill/>
                          </a:ln>
                          <a:solidFill>
                            <a:schemeClr val="bg1"/>
                          </a:solidFill>
                          <a:effectLst/>
                          <a:uLnTx/>
                          <a:uFillTx/>
                          <a:latin typeface="+mn-lt"/>
                          <a:ea typeface="+mn-ea"/>
                          <a:cs typeface="+mn-cs"/>
                        </a:rPr>
                        <a:t> - Year 11 in B12</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072757160"/>
                  </a:ext>
                </a:extLst>
              </a:tr>
            </a:tbl>
          </a:graphicData>
        </a:graphic>
      </p:graphicFrame>
      <p:sp>
        <p:nvSpPr>
          <p:cNvPr id="7" name="TextBox 6"/>
          <p:cNvSpPr txBox="1"/>
          <p:nvPr/>
        </p:nvSpPr>
        <p:spPr>
          <a:xfrm>
            <a:off x="2341074" y="156381"/>
            <a:ext cx="6795170"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Wednesday</a:t>
            </a:r>
            <a:endParaRPr lang="en-GB" sz="2400" dirty="0">
              <a:solidFill>
                <a:srgbClr val="34374A"/>
              </a:solidFill>
              <a:latin typeface="Century Gothic" panose="020B0502020202020204" pitchFamily="34" charset="0"/>
            </a:endParaRPr>
          </a:p>
        </p:txBody>
      </p:sp>
      <p:sp>
        <p:nvSpPr>
          <p:cNvPr id="4" name="Rectangle 3">
            <a:extLst>
              <a:ext uri="{FF2B5EF4-FFF2-40B4-BE49-F238E27FC236}">
                <a16:creationId xmlns:a16="http://schemas.microsoft.com/office/drawing/2014/main" id="{5378EA58-8F45-18B7-0B50-C02D78CD132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5" name="Picture 4">
            <a:extLst>
              <a:ext uri="{FF2B5EF4-FFF2-40B4-BE49-F238E27FC236}">
                <a16:creationId xmlns:a16="http://schemas.microsoft.com/office/drawing/2014/main" id="{A56243DD-C9F3-DF7E-36AF-4AF0F08B545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1EA6BBCC-A8C5-2045-E4C2-1023F464735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36912865"/>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2210075094"/>
              </p:ext>
            </p:extLst>
          </p:nvPr>
        </p:nvGraphicFramePr>
        <p:xfrm>
          <a:off x="2507925" y="1031901"/>
          <a:ext cx="6473325" cy="3721030"/>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all years in the Sports Hall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 </a:t>
                      </a:r>
                      <a:r>
                        <a:rPr kumimoji="0" lang="en-GB" sz="1000" b="1" i="0" u="none" strike="noStrike" kern="1200" cap="none" spc="0" normalizeH="0" baseline="0" noProof="0" dirty="0">
                          <a:ln>
                            <a:noFill/>
                          </a:ln>
                          <a:solidFill>
                            <a:srgbClr val="4472C4">
                              <a:lumMod val="50000"/>
                            </a:srgbClr>
                          </a:solidFill>
                          <a:effectLst/>
                          <a:uLnTx/>
                          <a:uFillTx/>
                          <a:latin typeface="+mn-lt"/>
                          <a:ea typeface="+mn-ea"/>
                          <a:cs typeface="+mn-cs"/>
                        </a:rPr>
                        <a:t>GIRLS ONLY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in the Sports Hall</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6">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Sixth Form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Science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SC1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extLst>
                  <a:ext uri="{0D108BD9-81ED-4DB2-BD59-A6C34878D82A}">
                    <a16:rowId xmlns:a16="http://schemas.microsoft.com/office/drawing/2014/main" val="127296102"/>
                  </a:ext>
                </a:extLst>
              </a:tr>
              <a:tr h="4064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rowSpan="5">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81000">
                <a:tc vMerge="1">
                  <a:txBody>
                    <a:bodyPr/>
                    <a:lstStyle/>
                    <a:p>
                      <a:endParaRPr lang="en-GB"/>
                    </a:p>
                  </a:txBody>
                  <a:tcPr>
                    <a:lnT w="3175" cap="flat" cmpd="sng" algn="ctr">
                      <a:solidFill>
                        <a:schemeClr val="bg1">
                          <a:lumMod val="65000"/>
                        </a:schemeClr>
                      </a:solidFill>
                      <a:prstDash val="solid"/>
                      <a:round/>
                      <a:headEnd type="none" w="med" len="med"/>
                      <a:tailEnd type="none" w="med" len="med"/>
                    </a:lnT>
                  </a:tcPr>
                </a:tc>
                <a:tc>
                  <a:txBody>
                    <a:bodyPr/>
                    <a:lstStyle/>
                    <a:p>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(A17)</a:t>
                      </a:r>
                      <a:endParaRPr lang="en-GB" dirty="0"/>
                    </a:p>
                  </a:txBody>
                  <a:tcPr anchor="ctr">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81902966"/>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Computer Science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RM04</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90045385"/>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Design and Technology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TCA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630273253"/>
                  </a:ext>
                </a:extLst>
              </a:tr>
              <a:tr h="377952">
                <a:tc vMerge="1">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prstClr val="white"/>
                          </a:solidFill>
                          <a:effectLst/>
                          <a:uLnTx/>
                          <a:uFillTx/>
                          <a:latin typeface="+mn-lt"/>
                          <a:ea typeface="+mn-ea"/>
                          <a:cs typeface="+mn-cs"/>
                        </a:rPr>
                        <a:t>Hospitality and Catering </a:t>
                      </a:r>
                      <a:r>
                        <a:rPr kumimoji="0" lang="en-GB" sz="1000" b="0" i="0" u="none" strike="noStrike" kern="1200" cap="none" spc="0" normalizeH="0" baseline="0" noProof="0" dirty="0">
                          <a:ln>
                            <a:noFill/>
                          </a:ln>
                          <a:solidFill>
                            <a:prstClr val="white"/>
                          </a:solidFill>
                          <a:effectLst/>
                          <a:uLnTx/>
                          <a:uFillTx/>
                          <a:latin typeface="+mn-lt"/>
                          <a:ea typeface="+mn-ea"/>
                          <a:cs typeface="+mn-cs"/>
                        </a:rPr>
                        <a:t>- Year 11 in TCA</a:t>
                      </a:r>
                      <a:endParaRPr kumimoji="0" lang="en-GB" sz="1000" b="0" i="0" u="none" strike="noStrike" kern="1200" cap="none" spc="0" normalizeH="0" baseline="0" noProof="0" dirty="0">
                        <a:ln>
                          <a:noFill/>
                        </a:ln>
                        <a:solidFill>
                          <a:schemeClr val="bg1"/>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09960185"/>
                  </a:ext>
                </a:extLst>
              </a:tr>
            </a:tbl>
          </a:graphicData>
        </a:graphic>
      </p:graphicFrame>
      <p:sp>
        <p:nvSpPr>
          <p:cNvPr id="7" name="TextBox 6"/>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4AD180C6-E967-D916-01FB-D0560F51A08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10ADAABF-3B20-9074-2AAF-C1846E2F056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8C68C74D-1FC6-AA72-48CF-524FB214C59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63751590"/>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90D8088A-5166-6829-7947-FB470BEE724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AD5958-69C8-0468-EFD2-D35B723619EC}"/>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2A45D75-4B53-3CDF-78D6-37E1E2FE75E5}"/>
              </a:ext>
            </a:extLst>
          </p:cNvPr>
          <p:cNvGraphicFramePr>
            <a:graphicFrameLocks noGrp="1"/>
          </p:cNvGraphicFramePr>
          <p:nvPr/>
        </p:nvGraphicFramePr>
        <p:xfrm>
          <a:off x="2507925" y="1268956"/>
          <a:ext cx="6473325" cy="2790374"/>
        </p:xfrm>
        <a:graphic>
          <a:graphicData uri="http://schemas.openxmlformats.org/drawingml/2006/table">
            <a:tbl>
              <a:tblPr firstRow="1" bandRow="1">
                <a:tableStyleId>{5C22544A-7EE6-4342-B048-85BDC9FD1C3A}</a:tableStyleId>
              </a:tblPr>
              <a:tblGrid>
                <a:gridCol w="1177176">
                  <a:extLst>
                    <a:ext uri="{9D8B030D-6E8A-4147-A177-3AD203B41FA5}">
                      <a16:colId xmlns:a16="http://schemas.microsoft.com/office/drawing/2014/main" val="733777796"/>
                    </a:ext>
                  </a:extLst>
                </a:gridCol>
                <a:gridCol w="2648035">
                  <a:extLst>
                    <a:ext uri="{9D8B030D-6E8A-4147-A177-3AD203B41FA5}">
                      <a16:colId xmlns:a16="http://schemas.microsoft.com/office/drawing/2014/main" val="3101709388"/>
                    </a:ext>
                  </a:extLst>
                </a:gridCol>
                <a:gridCol w="2648114">
                  <a:extLst>
                    <a:ext uri="{9D8B030D-6E8A-4147-A177-3AD203B41FA5}">
                      <a16:colId xmlns:a16="http://schemas.microsoft.com/office/drawing/2014/main" val="3037278782"/>
                    </a:ext>
                  </a:extLst>
                </a:gridCol>
              </a:tblGrid>
              <a:tr h="351974">
                <a:tc>
                  <a:txBody>
                    <a:bodyPr/>
                    <a:lstStyle/>
                    <a:p>
                      <a:r>
                        <a:rPr lang="en-GB" dirty="0"/>
                        <a:t>BREAK 1</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BREAK 2</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tc>
                  <a:txBody>
                    <a:bodyPr/>
                    <a:lstStyle/>
                    <a:p>
                      <a:r>
                        <a:rPr lang="en-GB" dirty="0"/>
                        <a:t>AFTER SCHOOL</a:t>
                      </a: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49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Football Club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7 and 8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Netball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a:t>
                      </a:r>
                      <a:r>
                        <a:rPr kumimoji="0" lang="en-GB" sz="1200" b="0" i="0" u="none" strike="noStrike" kern="1200" cap="none" spc="0" normalizeH="0" baseline="0" noProof="0" dirty="0">
                          <a:ln>
                            <a:noFill/>
                          </a:ln>
                          <a:solidFill>
                            <a:srgbClr val="4472C4">
                              <a:lumMod val="50000"/>
                            </a:srgbClr>
                          </a:solidFill>
                          <a:effectLst/>
                          <a:uLnTx/>
                          <a:uFillTx/>
                          <a:latin typeface="+mn-lt"/>
                          <a:ea typeface="+mn-ea"/>
                          <a:cs typeface="+mn-cs"/>
                        </a:rPr>
                        <a:t>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Year 7-9 on the Top Courts </a:t>
                      </a:r>
                      <a:r>
                        <a:rPr kumimoji="0" lang="en-GB" sz="900" b="1" i="0" u="none" strike="noStrike" kern="1200" cap="none" spc="0" normalizeH="0" baseline="0" noProof="0" dirty="0">
                          <a:ln>
                            <a:noFill/>
                          </a:ln>
                          <a:solidFill>
                            <a:srgbClr val="34374A"/>
                          </a:solidFill>
                          <a:effectLst/>
                          <a:uLnTx/>
                          <a:uFillTx/>
                          <a:latin typeface="+mn-lt"/>
                          <a:ea typeface="+mn-ea"/>
                          <a:cs typeface="+mn-cs"/>
                        </a:rPr>
                        <a:t>WEEK A</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extLst>
                  <a:ext uri="{0D108BD9-81ED-4DB2-BD59-A6C34878D82A}">
                    <a16:rowId xmlns:a16="http://schemas.microsoft.com/office/drawing/2014/main" val="436110399"/>
                  </a:ext>
                </a:extLst>
              </a:tr>
              <a:tr h="792480">
                <a:tc rowSpan="4">
                  <a:txBody>
                    <a:bodyPr/>
                    <a:lstStyle/>
                    <a:p>
                      <a:endParaRPr lang="en-GB" dirty="0"/>
                    </a:p>
                  </a:txBody>
                  <a:tcP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Ball Games</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the Fitness Suite</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D966"/>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Sixth Form Band</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in MU2</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extLst>
                  <a:ext uri="{0D108BD9-81ED-4DB2-BD59-A6C34878D82A}">
                    <a16:rowId xmlns:a16="http://schemas.microsoft.com/office/drawing/2014/main" val="127296102"/>
                  </a:ext>
                </a:extLst>
              </a:tr>
              <a:tr h="42672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err="1">
                          <a:ln>
                            <a:noFill/>
                          </a:ln>
                          <a:solidFill>
                            <a:schemeClr val="accent1">
                              <a:lumMod val="50000"/>
                            </a:schemeClr>
                          </a:solidFill>
                          <a:effectLst/>
                          <a:uLnTx/>
                          <a:uFillTx/>
                          <a:latin typeface="+mn-lt"/>
                          <a:ea typeface="+mn-ea"/>
                          <a:cs typeface="+mn-cs"/>
                        </a:rPr>
                        <a:t>GreenPower</a:t>
                      </a: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 Kit Car Club</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TE1</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28EB4"/>
                    </a:solidFill>
                  </a:tcPr>
                </a:tc>
                <a:tc rowSpan="3">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07517337"/>
                  </a:ext>
                </a:extLst>
              </a:tr>
              <a:tr h="335280">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Choir</a:t>
                      </a:r>
                      <a:r>
                        <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MU2</a:t>
                      </a:r>
                      <a:endParaRPr kumimoji="0" lang="en-GB" sz="1350" b="0"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FFCBAB"/>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200" b="1" i="0" u="none" strike="noStrike" kern="1200" cap="none" spc="0" normalizeH="0" baseline="0" noProof="0" dirty="0">
                        <a:ln>
                          <a:noFill/>
                        </a:ln>
                        <a:solidFill>
                          <a:srgbClr val="1F497D">
                            <a:lumMod val="50000"/>
                          </a:srgbClr>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accent1">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90025071"/>
                  </a:ext>
                </a:extLst>
              </a:tr>
              <a:tr h="377952">
                <a:tc vMerge="1">
                  <a:txBody>
                    <a:bodyPr/>
                    <a:lstStyle/>
                    <a:p>
                      <a:endParaRPr lang="en-GB" dirty="0"/>
                    </a:p>
                  </a:txBody>
                  <a:tcPr>
                    <a:lnL w="6350" cap="flat" cmpd="sng" algn="ctr">
                      <a:solidFill>
                        <a:schemeClr val="tx2">
                          <a:lumMod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10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LGBT+ Pride Club</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the Pride Club Room (old counselling room)</a:t>
                      </a:r>
                    </a:p>
                  </a:txBody>
                  <a:tcPr anchor="ctr">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lnT w="3175" cap="flat" cmpd="sng" algn="ctr">
                      <a:solidFill>
                        <a:schemeClr val="bg1">
                          <a:lumMod val="65000"/>
                        </a:schemeClr>
                      </a:solidFill>
                      <a:prstDash val="solid"/>
                      <a:round/>
                      <a:headEnd type="none" w="med" len="med"/>
                      <a:tailEnd type="none" w="med" len="med"/>
                    </a:lnT>
                    <a:lnB w="3175" cap="flat" cmpd="sng" algn="ctr">
                      <a:solidFill>
                        <a:schemeClr val="bg1">
                          <a:lumMod val="65000"/>
                        </a:schemeClr>
                      </a:solidFill>
                      <a:prstDash val="solid"/>
                      <a:round/>
                      <a:headEnd type="none" w="med" len="med"/>
                      <a:tailEnd type="none" w="med" len="med"/>
                    </a:lnB>
                    <a:solidFill>
                      <a:srgbClr val="ACDBE6"/>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prstClr val="white"/>
                        </a:solidFill>
                        <a:effectLst/>
                        <a:uLnTx/>
                        <a:uFillTx/>
                        <a:latin typeface="+mn-lt"/>
                        <a:ea typeface="+mn-ea"/>
                        <a:cs typeface="+mn-cs"/>
                      </a:endParaRPr>
                    </a:p>
                  </a:txBody>
                  <a:tcPr anchor="ctr">
                    <a:lnL w="3175" cap="flat" cmpd="sng" algn="ctr">
                      <a:solidFill>
                        <a:schemeClr val="bg2">
                          <a:lumMod val="50000"/>
                        </a:schemeClr>
                      </a:solidFill>
                      <a:prstDash val="solid"/>
                      <a:round/>
                      <a:headEnd type="none" w="med" len="med"/>
                      <a:tailEnd type="none" w="med" len="med"/>
                    </a:lnL>
                    <a:lnR w="3175" cap="flat" cmpd="sng" algn="ctr">
                      <a:solidFill>
                        <a:schemeClr val="accent1">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accent1">
                          <a:lumMod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53077357"/>
                  </a:ext>
                </a:extLst>
              </a:tr>
            </a:tbl>
          </a:graphicData>
        </a:graphic>
      </p:graphicFrame>
      <p:sp>
        <p:nvSpPr>
          <p:cNvPr id="7" name="TextBox 6">
            <a:extLst>
              <a:ext uri="{FF2B5EF4-FFF2-40B4-BE49-F238E27FC236}">
                <a16:creationId xmlns:a16="http://schemas.microsoft.com/office/drawing/2014/main" id="{7B372752-7191-3375-4F07-A6891EEC959D}"/>
              </a:ext>
            </a:extLst>
          </p:cNvPr>
          <p:cNvSpPr txBox="1"/>
          <p:nvPr/>
        </p:nvSpPr>
        <p:spPr>
          <a:xfrm>
            <a:off x="2341072" y="160370"/>
            <a:ext cx="6802927"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Thursday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EC850169-0ED0-A53F-07D6-9C2A7664220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E744527A-7AD3-D85C-6910-DF3C61562F1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F39234C-05E1-7AB5-31F7-BEC86E3A9E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01206784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13B52B41-A69C-4D8A-A697-1378D4750108}"/>
              </a:ext>
            </a:extLst>
          </p:cNvPr>
          <p:cNvGraphicFramePr>
            <a:graphicFrameLocks noGrp="1"/>
          </p:cNvGraphicFramePr>
          <p:nvPr>
            <p:extLst>
              <p:ext uri="{D42A27DB-BD31-4B8C-83A1-F6EECF244321}">
                <p14:modId xmlns:p14="http://schemas.microsoft.com/office/powerpoint/2010/main" val="1674433451"/>
              </p:ext>
            </p:extLst>
          </p:nvPr>
        </p:nvGraphicFramePr>
        <p:xfrm>
          <a:off x="2568389" y="1188710"/>
          <a:ext cx="6353242" cy="2948069"/>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7732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398203">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7">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426646">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Orchestra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all years in MU1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FCBAB"/>
                    </a:solidFill>
                  </a:tcPr>
                </a:tc>
                <a:tc>
                  <a:txBody>
                    <a:bodyPr/>
                    <a:lstStyle/>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666148">
                <a:tc>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rowSpan="2">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126333">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extLst>
                  <a:ext uri="{0D108BD9-81ED-4DB2-BD59-A6C34878D82A}">
                    <a16:rowId xmlns:a16="http://schemas.microsoft.com/office/drawing/2014/main" val="834930698"/>
                  </a:ext>
                </a:extLst>
              </a:tr>
              <a:tr h="435341">
                <a:tc vMerge="1">
                  <a:txBody>
                    <a:bodyPr/>
                    <a:lstStyle/>
                    <a:p>
                      <a:endParaRPr lang="en-GB"/>
                    </a:p>
                  </a:txBody>
                  <a:tcPr/>
                </a:tc>
                <a:tc rowSpan="2">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Modern History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B18</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endParaRPr lang="en-GB"/>
                    </a:p>
                  </a:txBody>
                  <a:tcPr/>
                </a:tc>
                <a:extLst>
                  <a:ext uri="{0D108BD9-81ED-4DB2-BD59-A6C34878D82A}">
                    <a16:rowId xmlns:a16="http://schemas.microsoft.com/office/drawing/2014/main" val="2344019282"/>
                  </a:ext>
                </a:extLst>
              </a:tr>
              <a:tr h="0">
                <a:tc rowSpan="2">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vMerge="1">
                  <a:txBody>
                    <a:bodyPr/>
                    <a:lstStyle/>
                    <a:p>
                      <a:endParaRPr lang="en-GB"/>
                    </a:p>
                  </a:txBody>
                  <a:tcPr/>
                </a:tc>
                <a:tc vMerge="1">
                  <a:txBody>
                    <a:bodyPr/>
                    <a:lstStyle/>
                    <a:p>
                      <a:endParaRPr lang="en-GB"/>
                    </a:p>
                  </a:txBody>
                  <a:tcPr/>
                </a:tc>
                <a:extLst>
                  <a:ext uri="{0D108BD9-81ED-4DB2-BD59-A6C34878D82A}">
                    <a16:rowId xmlns:a16="http://schemas.microsoft.com/office/drawing/2014/main" val="390006103"/>
                  </a:ext>
                </a:extLst>
              </a:tr>
              <a:tr h="498507">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bg1"/>
                          </a:solidFill>
                          <a:effectLst/>
                          <a:uLnTx/>
                          <a:uFillTx/>
                          <a:latin typeface="+mn-lt"/>
                          <a:ea typeface="+mn-ea"/>
                          <a:cs typeface="+mn-cs"/>
                        </a:rPr>
                        <a:t>Business Studies </a:t>
                      </a:r>
                      <a:r>
                        <a:rPr kumimoji="0" lang="en-GB" sz="1000" b="0" i="0" u="none" strike="noStrike" kern="1200" cap="none" spc="0" normalizeH="0" baseline="0" noProof="0" dirty="0">
                          <a:ln>
                            <a:noFill/>
                          </a:ln>
                          <a:solidFill>
                            <a:schemeClr val="bg1"/>
                          </a:solidFill>
                          <a:effectLst/>
                          <a:uLnTx/>
                          <a:uFillTx/>
                          <a:latin typeface="+mn-lt"/>
                          <a:ea typeface="+mn-ea"/>
                          <a:cs typeface="+mn-cs"/>
                        </a:rPr>
                        <a:t>- Year 11 in A16</a:t>
                      </a: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20222D"/>
                    </a:solidFill>
                  </a:tcPr>
                </a:tc>
                <a:tc vMerge="1">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587720888"/>
                  </a:ext>
                </a:extLst>
              </a:tr>
            </a:tbl>
          </a:graphicData>
        </a:graphic>
      </p:graphicFrame>
      <p:sp>
        <p:nvSpPr>
          <p:cNvPr id="7" name="TextBox 6"/>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9FC7298C-0046-7706-96A0-10D32F038E13}"/>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CA976DF6-78B8-FAB0-3E5C-6630A2FF1A9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CD7F417-D8AB-8EDE-2786-1B85C7375E9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15125745"/>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showMasterSp="0" show="0">
  <p:cSld>
    <p:spTree>
      <p:nvGrpSpPr>
        <p:cNvPr id="1" name="">
          <a:extLst>
            <a:ext uri="{FF2B5EF4-FFF2-40B4-BE49-F238E27FC236}">
              <a16:creationId xmlns:a16="http://schemas.microsoft.com/office/drawing/2014/main" id="{1FF7EDC3-C142-3A23-7049-4C4B4E5A9A3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4AECB21-CE80-3884-7C73-00DDCBE0881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2" name="Table 3">
            <a:extLst>
              <a:ext uri="{FF2B5EF4-FFF2-40B4-BE49-F238E27FC236}">
                <a16:creationId xmlns:a16="http://schemas.microsoft.com/office/drawing/2014/main" id="{7DC33AD6-D7FC-0AED-FFCD-448D7EDC04C7}"/>
              </a:ext>
            </a:extLst>
          </p:cNvPr>
          <p:cNvGraphicFramePr>
            <a:graphicFrameLocks noGrp="1"/>
          </p:cNvGraphicFramePr>
          <p:nvPr/>
        </p:nvGraphicFramePr>
        <p:xfrm>
          <a:off x="2568389" y="1500285"/>
          <a:ext cx="6353242" cy="2400128"/>
        </p:xfrm>
        <a:graphic>
          <a:graphicData uri="http://schemas.openxmlformats.org/drawingml/2006/table">
            <a:tbl>
              <a:tblPr firstRow="1" bandRow="1">
                <a:tableStyleId>{5C22544A-7EE6-4342-B048-85BDC9FD1C3A}</a:tableStyleId>
              </a:tblPr>
              <a:tblGrid>
                <a:gridCol w="1054042">
                  <a:extLst>
                    <a:ext uri="{9D8B030D-6E8A-4147-A177-3AD203B41FA5}">
                      <a16:colId xmlns:a16="http://schemas.microsoft.com/office/drawing/2014/main" val="733777796"/>
                    </a:ext>
                  </a:extLst>
                </a:gridCol>
                <a:gridCol w="2649600">
                  <a:extLst>
                    <a:ext uri="{9D8B030D-6E8A-4147-A177-3AD203B41FA5}">
                      <a16:colId xmlns:a16="http://schemas.microsoft.com/office/drawing/2014/main" val="3101709388"/>
                    </a:ext>
                  </a:extLst>
                </a:gridCol>
                <a:gridCol w="2649600">
                  <a:extLst>
                    <a:ext uri="{9D8B030D-6E8A-4147-A177-3AD203B41FA5}">
                      <a16:colId xmlns:a16="http://schemas.microsoft.com/office/drawing/2014/main" val="3037278782"/>
                    </a:ext>
                  </a:extLst>
                </a:gridCol>
              </a:tblGrid>
              <a:tr h="288610">
                <a:tc>
                  <a:txBody>
                    <a:bodyPr/>
                    <a:lstStyle/>
                    <a:p>
                      <a:r>
                        <a:rPr lang="en-GB" dirty="0"/>
                        <a:t>BREAK 1</a:t>
                      </a:r>
                    </a:p>
                  </a:txBody>
                  <a:tcPr anchor="ctr">
                    <a:lnL w="6350" cap="flat" cmpd="sng" algn="ctr">
                      <a:solidFill>
                        <a:schemeClr val="tx2">
                          <a:lumMod val="50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BREAK 2</a:t>
                      </a:r>
                    </a:p>
                  </a:txBody>
                  <a:tcPr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tc>
                  <a:txBody>
                    <a:bodyPr/>
                    <a:lstStyle/>
                    <a:p>
                      <a:r>
                        <a:rPr lang="en-GB" dirty="0"/>
                        <a:t>AFTER SCHOOL</a:t>
                      </a:r>
                    </a:p>
                  </a:txBody>
                  <a:tcPr anchor="ctr">
                    <a:lnL w="6350" cap="flat" cmpd="sng" algn="ctr">
                      <a:solidFill>
                        <a:schemeClr val="bg1"/>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6350" cap="flat" cmpd="sng" algn="ctr">
                      <a:solidFill>
                        <a:schemeClr val="tx2">
                          <a:lumMod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1822792242"/>
                  </a:ext>
                </a:extLst>
              </a:tr>
              <a:tr h="457200">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rgbClr val="F35B78"/>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SPARX</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 all years in B1</a:t>
                      </a: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35B78"/>
                    </a:solidFill>
                  </a:tcPr>
                </a:tc>
                <a:tc rowSpan="4">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endPar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638971564"/>
                  </a:ext>
                </a:extLst>
              </a:tr>
              <a:tr h="504728">
                <a:tc rowSpan="3">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r>
                        <a:rPr lang="en-GB" sz="1200" b="1" kern="1200" dirty="0">
                          <a:solidFill>
                            <a:schemeClr val="accent1">
                              <a:lumMod val="50000"/>
                            </a:schemeClr>
                          </a:solidFill>
                          <a:effectLst/>
                          <a:latin typeface="+mn-lt"/>
                          <a:ea typeface="+mn-ea"/>
                          <a:cs typeface="+mn-cs"/>
                        </a:rPr>
                        <a:t>Orchestra </a:t>
                      </a:r>
                      <a:r>
                        <a:rPr lang="en-GB" sz="1000" b="0" kern="1200" dirty="0">
                          <a:solidFill>
                            <a:schemeClr val="accent1">
                              <a:lumMod val="50000"/>
                            </a:schemeClr>
                          </a:solidFill>
                          <a:effectLst/>
                          <a:latin typeface="+mn-lt"/>
                          <a:ea typeface="+mn-ea"/>
                          <a:cs typeface="+mn-cs"/>
                        </a:rPr>
                        <a:t>-</a:t>
                      </a:r>
                      <a:r>
                        <a:rPr lang="en-GB" sz="1000" kern="1200" dirty="0">
                          <a:solidFill>
                            <a:schemeClr val="accent1">
                              <a:lumMod val="50000"/>
                            </a:schemeClr>
                          </a:solidFill>
                          <a:effectLst/>
                          <a:latin typeface="+mn-lt"/>
                          <a:ea typeface="+mn-ea"/>
                          <a:cs typeface="+mn-cs"/>
                        </a:rPr>
                        <a:t> all years in MU1</a:t>
                      </a:r>
                    </a:p>
                    <a:p>
                      <a:r>
                        <a:rPr lang="en-GB" sz="1200" b="1" kern="1200" dirty="0">
                          <a:solidFill>
                            <a:schemeClr val="accent1">
                              <a:lumMod val="50000"/>
                            </a:schemeClr>
                          </a:solidFill>
                          <a:effectLst/>
                          <a:latin typeface="+mn-lt"/>
                          <a:ea typeface="+mn-ea"/>
                          <a:cs typeface="+mn-cs"/>
                        </a:rPr>
                        <a:t>Year 8 Band </a:t>
                      </a:r>
                      <a:r>
                        <a:rPr lang="en-GB" sz="1000" kern="1200" dirty="0">
                          <a:solidFill>
                            <a:schemeClr val="accent1">
                              <a:lumMod val="50000"/>
                            </a:schemeClr>
                          </a:solidFill>
                          <a:effectLst/>
                          <a:latin typeface="+mn-lt"/>
                          <a:ea typeface="+mn-ea"/>
                          <a:cs typeface="+mn-cs"/>
                        </a:rPr>
                        <a:t>- in MU2</a:t>
                      </a:r>
                      <a:endParaRPr lang="en-GB" sz="1000" dirty="0">
                        <a:solidFill>
                          <a:schemeClr val="accent1">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CBAB"/>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4100259057"/>
                  </a:ext>
                </a:extLst>
              </a:tr>
              <a:tr h="745296">
                <a:tc vMerge="1">
                  <a:txBody>
                    <a:bodyPr/>
                    <a:lstStyle/>
                    <a:p>
                      <a:endParaRPr lang="en-GB"/>
                    </a:p>
                  </a:txBody>
                  <a:tcPr>
                    <a:lnT w="3175" cap="flat" cmpd="sng" algn="ctr">
                      <a:solidFill>
                        <a:schemeClr val="tx1">
                          <a:lumMod val="50000"/>
                          <a:lumOff val="50000"/>
                        </a:schemeClr>
                      </a:solidFill>
                      <a:prstDash val="solid"/>
                      <a:round/>
                      <a:headEnd type="none" w="med" len="med"/>
                      <a:tailEnd type="none" w="med" len="med"/>
                    </a:lnT>
                  </a:tcPr>
                </a:tc>
                <a:tc>
                  <a:txBody>
                    <a:bodyPr/>
                    <a:lstStyle/>
                    <a:p>
                      <a:r>
                        <a:rPr lang="en-GB" sz="1200" b="1" kern="1200" dirty="0">
                          <a:solidFill>
                            <a:schemeClr val="accent1">
                              <a:lumMod val="50000"/>
                            </a:schemeClr>
                          </a:solidFill>
                          <a:effectLst/>
                          <a:latin typeface="+mn-lt"/>
                          <a:ea typeface="+mn-ea"/>
                          <a:cs typeface="+mn-cs"/>
                        </a:rPr>
                        <a:t>Ball games</a:t>
                      </a:r>
                      <a:r>
                        <a:rPr lang="en-GB" sz="1200" kern="1200" dirty="0">
                          <a:solidFill>
                            <a:schemeClr val="accent1">
                              <a:lumMod val="50000"/>
                            </a:schemeClr>
                          </a:solidFill>
                          <a:effectLst/>
                          <a:latin typeface="+mn-lt"/>
                          <a:ea typeface="+mn-ea"/>
                          <a:cs typeface="+mn-cs"/>
                        </a:rPr>
                        <a:t> </a:t>
                      </a:r>
                      <a:r>
                        <a:rPr lang="en-GB" sz="1000" kern="1200" dirty="0">
                          <a:solidFill>
                            <a:schemeClr val="accent1">
                              <a:lumMod val="50000"/>
                            </a:schemeClr>
                          </a:solidFill>
                          <a:effectLst/>
                          <a:latin typeface="+mn-lt"/>
                          <a:ea typeface="+mn-ea"/>
                          <a:cs typeface="+mn-cs"/>
                        </a:rPr>
                        <a:t>- all years on the 4G Pitch</a:t>
                      </a: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rgbClr val="4472C4">
                              <a:lumMod val="50000"/>
                            </a:srgbClr>
                          </a:solidFill>
                          <a:effectLst/>
                          <a:uLnTx/>
                          <a:uFillTx/>
                          <a:latin typeface="+mn-lt"/>
                          <a:ea typeface="+mn-ea"/>
                          <a:cs typeface="+mn-cs"/>
                        </a:rPr>
                        <a:t>Basketball </a:t>
                      </a:r>
                      <a:r>
                        <a:rPr kumimoji="0" lang="en-GB" sz="1000" b="0" i="0" u="none" strike="noStrike" kern="1200" cap="none" spc="0" normalizeH="0" baseline="0" noProof="0" dirty="0">
                          <a:ln>
                            <a:noFill/>
                          </a:ln>
                          <a:solidFill>
                            <a:srgbClr val="4472C4">
                              <a:lumMod val="50000"/>
                            </a:srgbClr>
                          </a:solidFill>
                          <a:effectLst/>
                          <a:uLnTx/>
                          <a:uFillTx/>
                          <a:latin typeface="+mn-lt"/>
                          <a:ea typeface="+mn-ea"/>
                          <a:cs typeface="+mn-cs"/>
                        </a:rPr>
                        <a:t>- Year 11 in the Gymnasium</a:t>
                      </a:r>
                      <a:endPar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endParaRPr>
                    </a:p>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Health and Fitness Club </a:t>
                      </a:r>
                      <a:r>
                        <a:rPr kumimoji="0" lang="en-GB" sz="1200" b="0" i="0" u="none" strike="noStrike" kern="1200" cap="none" spc="0" normalizeH="0" baseline="0" noProof="0" dirty="0">
                          <a:ln>
                            <a:noFill/>
                          </a:ln>
                          <a:solidFill>
                            <a:schemeClr val="accent1">
                              <a:lumMod val="50000"/>
                            </a:schemeClr>
                          </a:solidFill>
                          <a:effectLst/>
                          <a:uLnTx/>
                          <a:uFillTx/>
                          <a:latin typeface="+mn-lt"/>
                          <a:ea typeface="+mn-ea"/>
                          <a:cs typeface="+mn-cs"/>
                        </a:rPr>
                        <a:t>-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all years in the Fitness Suite </a:t>
                      </a:r>
                      <a:endPar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D966"/>
                    </a:solidFill>
                  </a:tcPr>
                </a:tc>
                <a:tc vMerge="1">
                  <a:txBody>
                    <a:bodyPr/>
                    <a:lstStyle/>
                    <a:p>
                      <a:endParaRPr lang="en-GB" sz="1000" dirty="0">
                        <a:solidFill>
                          <a:schemeClr val="tx2">
                            <a:lumMod val="50000"/>
                          </a:schemeClr>
                        </a:solidFill>
                      </a:endParaRPr>
                    </a:p>
                  </a:txBody>
                  <a:tcPr anchor="ctr">
                    <a:lnL w="3175" cap="flat" cmpd="sng" algn="ctr">
                      <a:solidFill>
                        <a:schemeClr val="tx1">
                          <a:lumMod val="50000"/>
                          <a:lumOff val="50000"/>
                        </a:schemeClr>
                      </a:solidFill>
                      <a:prstDash val="solid"/>
                      <a:round/>
                      <a:headEnd type="none" w="med" len="med"/>
                      <a:tailEnd type="none" w="med" len="med"/>
                    </a:lnL>
                    <a:lnR w="6350" cap="flat" cmpd="sng" algn="ctr">
                      <a:solidFill>
                        <a:schemeClr val="tx2">
                          <a:lumMod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6350" cap="flat" cmpd="sng" algn="ctr">
                      <a:solidFill>
                        <a:schemeClr val="tx2">
                          <a:lumMod val="50000"/>
                        </a:schemeClr>
                      </a:solidFill>
                      <a:prstDash val="solid"/>
                      <a:round/>
                      <a:headEnd type="none" w="med" len="med"/>
                      <a:tailEnd type="none" w="med" len="med"/>
                    </a:lnB>
                    <a:solidFill>
                      <a:srgbClr val="9AA9EF"/>
                    </a:solidFill>
                  </a:tcPr>
                </a:tc>
                <a:extLst>
                  <a:ext uri="{0D108BD9-81ED-4DB2-BD59-A6C34878D82A}">
                    <a16:rowId xmlns:a16="http://schemas.microsoft.com/office/drawing/2014/main" val="1714146538"/>
                  </a:ext>
                </a:extLst>
              </a:tr>
              <a:tr h="348540">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tc>
                  <a: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schemeClr val="accent1">
                              <a:lumMod val="50000"/>
                            </a:schemeClr>
                          </a:solidFill>
                          <a:effectLst/>
                          <a:uLnTx/>
                          <a:uFillTx/>
                          <a:latin typeface="+mn-lt"/>
                          <a:ea typeface="+mn-ea"/>
                          <a:cs typeface="+mn-cs"/>
                        </a:rPr>
                        <a:t>Musical Theatre </a:t>
                      </a:r>
                      <a:r>
                        <a:rPr kumimoji="0" lang="en-GB" sz="1000" b="0" i="0" u="none" strike="noStrike" kern="1200" cap="none" spc="0" normalizeH="0" baseline="0" noProof="0" dirty="0">
                          <a:ln>
                            <a:noFill/>
                          </a:ln>
                          <a:solidFill>
                            <a:schemeClr val="accent1">
                              <a:lumMod val="50000"/>
                            </a:schemeClr>
                          </a:solidFill>
                          <a:effectLst/>
                          <a:uLnTx/>
                          <a:uFillTx/>
                          <a:latin typeface="+mn-lt"/>
                          <a:ea typeface="+mn-ea"/>
                          <a:cs typeface="+mn-cs"/>
                        </a:rPr>
                        <a:t>- All years in DA1</a:t>
                      </a:r>
                      <a:endParaRPr kumimoji="0" lang="en-GB" sz="1000" b="1" i="0" u="none" strike="noStrike" kern="1200" cap="none" spc="0" normalizeH="0" baseline="0" noProof="0" dirty="0">
                        <a:ln>
                          <a:noFill/>
                        </a:ln>
                        <a:solidFill>
                          <a:schemeClr val="accent1">
                            <a:lumMod val="50000"/>
                          </a:schemeClr>
                        </a:solidFill>
                        <a:effectLst/>
                        <a:uLnTx/>
                        <a:uFillTx/>
                        <a:latin typeface="+mn-lt"/>
                        <a:ea typeface="+mn-ea"/>
                        <a:cs typeface="+mn-cs"/>
                      </a:endParaRPr>
                    </a:p>
                  </a:txBody>
                  <a:tcPr anchor="ct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lnTlToBr w="12700" cmpd="sng">
                      <a:noFill/>
                      <a:prstDash val="solid"/>
                    </a:lnTlToBr>
                    <a:lnBlToTr w="12700" cmpd="sng">
                      <a:noFill/>
                      <a:prstDash val="solid"/>
                    </a:lnBlToTr>
                    <a:solidFill>
                      <a:srgbClr val="FF9376"/>
                    </a:solidFill>
                  </a:tcPr>
                </a:tc>
                <a:tc vMerge="1">
                  <a:txBody>
                    <a:bodyPr/>
                    <a:lstStyle/>
                    <a:p>
                      <a:endParaRPr lang="en-GB" dirty="0"/>
                    </a:p>
                  </a:txBody>
                  <a:tcPr>
                    <a:lnL w="3175" cap="flat" cmpd="sng" algn="ctr">
                      <a:solidFill>
                        <a:schemeClr val="tx1">
                          <a:lumMod val="50000"/>
                          <a:lumOff val="50000"/>
                        </a:schemeClr>
                      </a:solidFill>
                      <a:prstDash val="solid"/>
                      <a:round/>
                      <a:headEnd type="none" w="med" len="med"/>
                      <a:tailEnd type="none" w="med" len="med"/>
                    </a:lnL>
                    <a:lnR w="3175" cap="flat" cmpd="sng" algn="ctr">
                      <a:solidFill>
                        <a:schemeClr val="tx1">
                          <a:lumMod val="50000"/>
                          <a:lumOff val="50000"/>
                        </a:schemeClr>
                      </a:solidFill>
                      <a:prstDash val="solid"/>
                      <a:round/>
                      <a:headEnd type="none" w="med" len="med"/>
                      <a:tailEnd type="none" w="med" len="med"/>
                    </a:lnR>
                    <a:lnT w="3175" cap="flat" cmpd="sng" algn="ctr">
                      <a:solidFill>
                        <a:schemeClr val="tx1">
                          <a:lumMod val="50000"/>
                          <a:lumOff val="50000"/>
                        </a:schemeClr>
                      </a:solidFill>
                      <a:prstDash val="solid"/>
                      <a:round/>
                      <a:headEnd type="none" w="med" len="med"/>
                      <a:tailEnd type="none" w="med" len="med"/>
                    </a:lnT>
                    <a:lnB w="3175" cap="flat" cmpd="sng" algn="ctr">
                      <a:solidFill>
                        <a:schemeClr val="tx1">
                          <a:lumMod val="50000"/>
                          <a:lumOff val="5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142597205"/>
                  </a:ext>
                </a:extLst>
              </a:tr>
            </a:tbl>
          </a:graphicData>
        </a:graphic>
      </p:graphicFrame>
      <p:sp>
        <p:nvSpPr>
          <p:cNvPr id="7" name="TextBox 6">
            <a:extLst>
              <a:ext uri="{FF2B5EF4-FFF2-40B4-BE49-F238E27FC236}">
                <a16:creationId xmlns:a16="http://schemas.microsoft.com/office/drawing/2014/main" id="{951AAD58-6F13-CDE8-5F4E-596FD2F723E1}"/>
              </a:ext>
            </a:extLst>
          </p:cNvPr>
          <p:cNvSpPr txBox="1"/>
          <p:nvPr/>
        </p:nvSpPr>
        <p:spPr>
          <a:xfrm>
            <a:off x="2341073" y="152207"/>
            <a:ext cx="6795171"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Clubs Timetable - Friday</a:t>
            </a:r>
            <a:endParaRPr lang="en-GB" sz="2400" dirty="0">
              <a:solidFill>
                <a:srgbClr val="34374A"/>
              </a:solidFill>
              <a:latin typeface="Century Gothic" panose="020B0502020202020204" pitchFamily="34" charset="0"/>
            </a:endParaRPr>
          </a:p>
        </p:txBody>
      </p:sp>
      <p:sp>
        <p:nvSpPr>
          <p:cNvPr id="13" name="Rectangle 12">
            <a:extLst>
              <a:ext uri="{FF2B5EF4-FFF2-40B4-BE49-F238E27FC236}">
                <a16:creationId xmlns:a16="http://schemas.microsoft.com/office/drawing/2014/main" id="{D1F0B64B-6E48-1010-F64E-556E0B89823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22 September 2025</a:t>
            </a:r>
          </a:p>
          <a:p>
            <a:pPr algn="ctr">
              <a:spcAft>
                <a:spcPts val="1800"/>
              </a:spcAft>
            </a:pPr>
            <a:r>
              <a:rPr lang="en-GB" sz="2000" b="1" dirty="0">
                <a:solidFill>
                  <a:schemeClr val="bg1"/>
                </a:solidFill>
                <a:latin typeface="Century Gothic" panose="020B0502020202020204" pitchFamily="34" charset="0"/>
              </a:rPr>
              <a:t>WEEK A</a:t>
            </a:r>
          </a:p>
        </p:txBody>
      </p:sp>
      <p:pic>
        <p:nvPicPr>
          <p:cNvPr id="14" name="Picture 13">
            <a:extLst>
              <a:ext uri="{FF2B5EF4-FFF2-40B4-BE49-F238E27FC236}">
                <a16:creationId xmlns:a16="http://schemas.microsoft.com/office/drawing/2014/main" id="{C1EEE07C-D50A-D361-13FB-9DE0144A27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58507408-6500-2734-BEFC-7706DDAAD4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35800078"/>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3" name="Table 4">
            <a:extLst>
              <a:ext uri="{FF2B5EF4-FFF2-40B4-BE49-F238E27FC236}">
                <a16:creationId xmlns:a16="http://schemas.microsoft.com/office/drawing/2014/main" id="{D73EEB66-FFBD-4672-A42F-9BB491AECCCF}"/>
              </a:ext>
            </a:extLst>
          </p:cNvPr>
          <p:cNvGraphicFramePr>
            <a:graphicFrameLocks noGrp="1"/>
          </p:cNvGraphicFramePr>
          <p:nvPr>
            <p:extLst>
              <p:ext uri="{D42A27DB-BD31-4B8C-83A1-F6EECF244321}">
                <p14:modId xmlns:p14="http://schemas.microsoft.com/office/powerpoint/2010/main" val="1007234560"/>
              </p:ext>
            </p:extLst>
          </p:nvPr>
        </p:nvGraphicFramePr>
        <p:xfrm>
          <a:off x="3113991" y="1354898"/>
          <a:ext cx="5256642" cy="2637742"/>
        </p:xfrm>
        <a:graphic>
          <a:graphicData uri="http://schemas.openxmlformats.org/drawingml/2006/table">
            <a:tbl>
              <a:tblPr firstRow="1" bandRow="1">
                <a:tableStyleId>{5C22544A-7EE6-4342-B048-85BDC9FD1C3A}</a:tableStyleId>
              </a:tblPr>
              <a:tblGrid>
                <a:gridCol w="2109216">
                  <a:extLst>
                    <a:ext uri="{9D8B030D-6E8A-4147-A177-3AD203B41FA5}">
                      <a16:colId xmlns:a16="http://schemas.microsoft.com/office/drawing/2014/main" val="2151474139"/>
                    </a:ext>
                  </a:extLst>
                </a:gridCol>
                <a:gridCol w="3147426">
                  <a:extLst>
                    <a:ext uri="{9D8B030D-6E8A-4147-A177-3AD203B41FA5}">
                      <a16:colId xmlns:a16="http://schemas.microsoft.com/office/drawing/2014/main" val="283332842"/>
                    </a:ext>
                  </a:extLst>
                </a:gridCol>
              </a:tblGrid>
              <a:tr h="516737">
                <a:tc>
                  <a:txBody>
                    <a:bodyPr/>
                    <a:lstStyle/>
                    <a:p>
                      <a:pPr algn="l"/>
                      <a:r>
                        <a:rPr lang="en-GB" sz="1800" dirty="0"/>
                        <a:t>YEAR GROUP</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tc>
                  <a:txBody>
                    <a:bodyPr/>
                    <a:lstStyle/>
                    <a:p>
                      <a:pPr algn="l"/>
                      <a:r>
                        <a:rPr lang="en-GB" sz="1800" dirty="0"/>
                        <a:t>ROOM</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34374A"/>
                    </a:solidFill>
                  </a:tcPr>
                </a:tc>
                <a:extLst>
                  <a:ext uri="{0D108BD9-81ED-4DB2-BD59-A6C34878D82A}">
                    <a16:rowId xmlns:a16="http://schemas.microsoft.com/office/drawing/2014/main" val="2694237362"/>
                  </a:ext>
                </a:extLst>
              </a:tr>
              <a:tr h="424201">
                <a:tc>
                  <a:txBody>
                    <a:bodyPr/>
                    <a:lstStyle/>
                    <a:p>
                      <a:r>
                        <a:rPr lang="en-GB" sz="1800" dirty="0">
                          <a:solidFill>
                            <a:srgbClr val="34374A"/>
                          </a:solidFill>
                        </a:rPr>
                        <a:t>Year 7</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2553042391"/>
                  </a:ext>
                </a:extLst>
              </a:tr>
              <a:tr h="424201">
                <a:tc>
                  <a:txBody>
                    <a:bodyPr/>
                    <a:lstStyle/>
                    <a:p>
                      <a:r>
                        <a:rPr lang="en-GB" sz="1800" dirty="0">
                          <a:solidFill>
                            <a:srgbClr val="34374A"/>
                          </a:solidFill>
                        </a:rPr>
                        <a:t>Year 8 </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tc>
                  <a:txBody>
                    <a:bodyPr/>
                    <a:lstStyle/>
                    <a:p>
                      <a:r>
                        <a:rPr lang="en-GB" sz="1800" dirty="0">
                          <a:solidFill>
                            <a:srgbClr val="34374A"/>
                          </a:solidFill>
                        </a:rPr>
                        <a:t>SPH</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5">
                        <a:lumMod val="60000"/>
                        <a:lumOff val="40000"/>
                      </a:schemeClr>
                    </a:solidFill>
                  </a:tcPr>
                </a:tc>
                <a:extLst>
                  <a:ext uri="{0D108BD9-81ED-4DB2-BD59-A6C34878D82A}">
                    <a16:rowId xmlns:a16="http://schemas.microsoft.com/office/drawing/2014/main" val="2729809808"/>
                  </a:ext>
                </a:extLst>
              </a:tr>
              <a:tr h="424201">
                <a:tc>
                  <a:txBody>
                    <a:bodyPr/>
                    <a:lstStyle/>
                    <a:p>
                      <a:r>
                        <a:rPr lang="en-GB" sz="1800" dirty="0">
                          <a:solidFill>
                            <a:srgbClr val="34374A"/>
                          </a:solidFill>
                        </a:rPr>
                        <a:t>Year 9</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tc>
                  <a:txBody>
                    <a:bodyPr/>
                    <a:lstStyle/>
                    <a:p>
                      <a:r>
                        <a:rPr lang="en-US" sz="1800" dirty="0">
                          <a:solidFill>
                            <a:srgbClr val="34374A"/>
                          </a:solidFill>
                        </a:rPr>
                        <a:t>H</a:t>
                      </a:r>
                      <a:r>
                        <a:rPr lang="en-GB" sz="1800" dirty="0">
                          <a:solidFill>
                            <a:srgbClr val="34374A"/>
                          </a:solidFill>
                        </a:rPr>
                        <a:t>all</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D2DDAD"/>
                    </a:solidFill>
                  </a:tcPr>
                </a:tc>
                <a:extLst>
                  <a:ext uri="{0D108BD9-81ED-4DB2-BD59-A6C34878D82A}">
                    <a16:rowId xmlns:a16="http://schemas.microsoft.com/office/drawing/2014/main" val="546296014"/>
                  </a:ext>
                </a:extLst>
              </a:tr>
              <a:tr h="424201">
                <a:tc>
                  <a:txBody>
                    <a:bodyPr/>
                    <a:lstStyle/>
                    <a:p>
                      <a:r>
                        <a:rPr lang="en-GB" sz="1800" dirty="0">
                          <a:solidFill>
                            <a:srgbClr val="34374A"/>
                          </a:solidFill>
                        </a:rPr>
                        <a:t>Year 10</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tc>
                  <a:txBody>
                    <a:bodyPr/>
                    <a:lstStyle/>
                    <a:p>
                      <a:r>
                        <a:rPr lang="en-US" sz="1800" dirty="0">
                          <a:solidFill>
                            <a:srgbClr val="34374A"/>
                          </a:solidFill>
                        </a:rPr>
                        <a:t>Hall</a:t>
                      </a:r>
                      <a:endParaRPr lang="en-GB" sz="1800" dirty="0">
                        <a:solidFill>
                          <a:srgbClr val="34374A"/>
                        </a:solidFill>
                      </a:endParaRP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1">
                        <a:lumMod val="60000"/>
                        <a:lumOff val="40000"/>
                      </a:schemeClr>
                    </a:solidFill>
                  </a:tcPr>
                </a:tc>
                <a:extLst>
                  <a:ext uri="{0D108BD9-81ED-4DB2-BD59-A6C34878D82A}">
                    <a16:rowId xmlns:a16="http://schemas.microsoft.com/office/drawing/2014/main" val="1048345466"/>
                  </a:ext>
                </a:extLst>
              </a:tr>
              <a:tr h="424201">
                <a:tc>
                  <a:txBody>
                    <a:bodyPr/>
                    <a:lstStyle/>
                    <a:p>
                      <a:r>
                        <a:rPr lang="en-GB" sz="1800" dirty="0">
                          <a:solidFill>
                            <a:srgbClr val="34374A"/>
                          </a:solidFill>
                        </a:rPr>
                        <a:t>Year 11</a:t>
                      </a:r>
                    </a:p>
                  </a:txBody>
                  <a:tcP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tc>
                  <a:txBody>
                    <a:bodyPr/>
                    <a:lstStyle/>
                    <a:p>
                      <a:r>
                        <a:rPr lang="en-GB" sz="1800" dirty="0">
                          <a:solidFill>
                            <a:srgbClr val="34374A"/>
                          </a:solidFill>
                        </a:rPr>
                        <a:t>Sixth Form Centre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bg1">
                        <a:lumMod val="75000"/>
                      </a:schemeClr>
                    </a:solidFill>
                  </a:tcPr>
                </a:tc>
                <a:extLst>
                  <a:ext uri="{0D108BD9-81ED-4DB2-BD59-A6C34878D82A}">
                    <a16:rowId xmlns:a16="http://schemas.microsoft.com/office/drawing/2014/main" val="4281941901"/>
                  </a:ext>
                </a:extLst>
              </a:tr>
            </a:tbl>
          </a:graphicData>
        </a:graphic>
      </p:graphicFrame>
      <p:sp>
        <p:nvSpPr>
          <p:cNvPr id="7" name="TextBox 6"/>
          <p:cNvSpPr txBox="1"/>
          <p:nvPr/>
        </p:nvSpPr>
        <p:spPr>
          <a:xfrm>
            <a:off x="2341073" y="159691"/>
            <a:ext cx="6802479" cy="769441"/>
          </a:xfrm>
          <a:prstGeom prst="rect">
            <a:avLst/>
          </a:prstGeom>
          <a:noFill/>
        </p:spPr>
        <p:txBody>
          <a:bodyPr wrap="square" rtlCol="0">
            <a:spAutoFit/>
          </a:bodyPr>
          <a:lstStyle/>
          <a:p>
            <a:pPr algn="ctr"/>
            <a:r>
              <a:rPr lang="en-GB" sz="2600" dirty="0">
                <a:solidFill>
                  <a:srgbClr val="34374A"/>
                </a:solidFill>
                <a:latin typeface="Calibri" panose="020F0502020204030204" pitchFamily="34" charset="0"/>
                <a:cs typeface="Calibri" panose="020F0502020204030204" pitchFamily="34" charset="0"/>
              </a:rPr>
              <a:t>What’s on this week?</a:t>
            </a:r>
          </a:p>
          <a:p>
            <a:pPr algn="ctr"/>
            <a:r>
              <a:rPr lang="en-GB" b="1" dirty="0">
                <a:solidFill>
                  <a:srgbClr val="34374A"/>
                </a:solidFill>
                <a:latin typeface="Calibri" panose="020F0502020204030204" pitchFamily="34" charset="0"/>
                <a:cs typeface="Calibri" panose="020F0502020204030204" pitchFamily="34" charset="0"/>
              </a:rPr>
              <a:t>Assembly Rota</a:t>
            </a:r>
          </a:p>
        </p:txBody>
      </p:sp>
      <p:sp>
        <p:nvSpPr>
          <p:cNvPr id="2" name="Rectangle 1">
            <a:extLst>
              <a:ext uri="{FF2B5EF4-FFF2-40B4-BE49-F238E27FC236}">
                <a16:creationId xmlns:a16="http://schemas.microsoft.com/office/drawing/2014/main" id="{C8FA33CD-B8EC-56B3-FC54-BE88FF707F7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F344DB8A-705D-A841-93B1-2B70ECB8279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5" name="Picture 4">
            <a:extLst>
              <a:ext uri="{FF2B5EF4-FFF2-40B4-BE49-F238E27FC236}">
                <a16:creationId xmlns:a16="http://schemas.microsoft.com/office/drawing/2014/main" id="{7218B1E5-7928-DBC4-998F-53298A2CE9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17563995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GB"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874970" y="2730866"/>
            <a:ext cx="3289146" cy="3089338"/>
          </a:xfrm>
          <a:prstGeom prst="rect">
            <a:avLst/>
          </a:prstGeom>
        </p:spPr>
      </p:pic>
      <p:sp>
        <p:nvSpPr>
          <p:cNvPr id="28" name="5-point Star 62">
            <a:extLst>
              <a:ext uri="{FF2B5EF4-FFF2-40B4-BE49-F238E27FC236}">
                <a16:creationId xmlns:a16="http://schemas.microsoft.com/office/drawing/2014/main" id="{FB3EC730-454D-46A3-9A34-13631543B7A3}"/>
              </a:ext>
            </a:extLst>
          </p:cNvPr>
          <p:cNvSpPr/>
          <p:nvPr/>
        </p:nvSpPr>
        <p:spPr>
          <a:xfrm>
            <a:off x="4930383" y="2197659"/>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9" name="5-point Star 22">
            <a:extLst>
              <a:ext uri="{FF2B5EF4-FFF2-40B4-BE49-F238E27FC236}">
                <a16:creationId xmlns:a16="http://schemas.microsoft.com/office/drawing/2014/main" id="{992A065F-3517-40C4-BF43-F217069FB237}"/>
              </a:ext>
            </a:extLst>
          </p:cNvPr>
          <p:cNvSpPr/>
          <p:nvPr/>
        </p:nvSpPr>
        <p:spPr>
          <a:xfrm>
            <a:off x="3840975" y="1379520"/>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5" name="5-point Star 60">
            <a:extLst>
              <a:ext uri="{FF2B5EF4-FFF2-40B4-BE49-F238E27FC236}">
                <a16:creationId xmlns:a16="http://schemas.microsoft.com/office/drawing/2014/main" id="{4FFAD95A-FD86-4394-9EAA-FB02B5D74226}"/>
              </a:ext>
            </a:extLst>
          </p:cNvPr>
          <p:cNvSpPr/>
          <p:nvPr/>
        </p:nvSpPr>
        <p:spPr>
          <a:xfrm>
            <a:off x="2780514" y="1812823"/>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1" name="Text Box 24">
            <a:extLst>
              <a:ext uri="{FF2B5EF4-FFF2-40B4-BE49-F238E27FC236}">
                <a16:creationId xmlns:a16="http://schemas.microsoft.com/office/drawing/2014/main" id="{5C75CBFE-8DA5-4C37-90D7-527B96897596}"/>
              </a:ext>
            </a:extLst>
          </p:cNvPr>
          <p:cNvSpPr txBox="1"/>
          <p:nvPr/>
        </p:nvSpPr>
        <p:spPr>
          <a:xfrm>
            <a:off x="2796334" y="2099600"/>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AWF</a:t>
            </a: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97.18%</a:t>
            </a:r>
          </a:p>
          <a:p>
            <a:pPr marL="0" marR="0" lvl="0" indent="0" algn="ctr" defTabSz="457200" rtl="0" eaLnBrk="1" fontAlgn="auto" latinLnBrk="0" hangingPunct="1">
              <a:lnSpc>
                <a:spcPts val="1480"/>
              </a:lnSpc>
              <a:spcBef>
                <a:spcPts val="0"/>
              </a:spcBef>
              <a:spcAft>
                <a:spcPts val="0"/>
              </a:spcAft>
              <a:buClrTx/>
              <a:buSzTx/>
              <a:buFontTx/>
              <a:buNone/>
              <a:tabLst/>
              <a:defRPr/>
            </a:pPr>
            <a:endParaRPr kumimoji="0" lang="en-GB" sz="16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2" name="Text Box 28">
            <a:extLst>
              <a:ext uri="{FF2B5EF4-FFF2-40B4-BE49-F238E27FC236}">
                <a16:creationId xmlns:a16="http://schemas.microsoft.com/office/drawing/2014/main" id="{5AE53E43-2E06-461C-AC7E-92745077D78C}"/>
              </a:ext>
            </a:extLst>
          </p:cNvPr>
          <p:cNvSpPr txBox="1"/>
          <p:nvPr/>
        </p:nvSpPr>
        <p:spPr>
          <a:xfrm>
            <a:off x="4905883" y="2504969"/>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br>
              <a:rPr kumimoji="0" lang="en-GB" sz="14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br>
            <a:r>
              <a:rPr lang="en-GB" sz="1600" b="1" dirty="0">
                <a:solidFill>
                  <a:srgbClr val="10253F"/>
                </a:solidFill>
                <a:latin typeface="Calibri"/>
                <a:ea typeface="Calibri" panose="020F0502020204030204" pitchFamily="34" charset="0"/>
                <a:cs typeface="Times New Roman"/>
              </a:rPr>
              <a:t>EVB &amp; JDA</a:t>
            </a:r>
            <a:endParaRPr kumimoji="0" lang="en-GB" sz="1600" b="1"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a:p>
            <a:pPr marL="0" marR="0" lvl="0" indent="0" algn="ctr" defTabSz="457200" rtl="0" eaLnBrk="1" fontAlgn="auto" latinLnBrk="0" hangingPunct="1">
              <a:lnSpc>
                <a:spcPts val="1480"/>
              </a:lnSpc>
              <a:spcBef>
                <a:spcPts val="0"/>
              </a:spcBef>
              <a:spcAft>
                <a:spcPts val="0"/>
              </a:spcAft>
              <a:buClrTx/>
              <a:buSzTx/>
              <a:buFontTx/>
              <a:buNone/>
              <a:tabLst/>
              <a:defRPr/>
            </a:pPr>
            <a:r>
              <a:rPr lang="en-GB" sz="1400" dirty="0">
                <a:solidFill>
                  <a:srgbClr val="10253F"/>
                </a:solidFill>
                <a:latin typeface="Calibri"/>
                <a:ea typeface="Calibri" panose="020F0502020204030204" pitchFamily="34" charset="0"/>
                <a:cs typeface="Times New Roman"/>
              </a:rPr>
              <a:t>95.63%</a:t>
            </a:r>
            <a:endParaRPr kumimoji="0" lang="en-GB" sz="140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849985" y="1918536"/>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ts val="1480"/>
              </a:lnSpc>
              <a:spcBef>
                <a:spcPts val="0"/>
              </a:spcBef>
              <a:spcAft>
                <a:spcPts val="0"/>
              </a:spcAft>
              <a:buClrTx/>
              <a:buSzTx/>
              <a:buFontTx/>
              <a:buNone/>
              <a:tabLst/>
              <a:defRPr/>
            </a:pPr>
            <a:r>
              <a:rPr lang="en-GB" sz="1600" b="1" dirty="0">
                <a:solidFill>
                  <a:srgbClr val="10253F"/>
                </a:solidFill>
                <a:latin typeface="Calibri"/>
                <a:ea typeface="Calibri" panose="020F0502020204030204" pitchFamily="34" charset="0"/>
                <a:cs typeface="Times New Roman"/>
              </a:rPr>
              <a:t>KDM</a:t>
            </a:r>
          </a:p>
          <a:p>
            <a:pPr marL="0" marR="0" lvl="0" indent="0" algn="ctr" defTabSz="457200" rtl="0" eaLnBrk="1" fontAlgn="auto" latinLnBrk="0" hangingPunct="1">
              <a:lnSpc>
                <a:spcPts val="1480"/>
              </a:lnSpc>
              <a:spcBef>
                <a:spcPts val="0"/>
              </a:spcBef>
              <a:spcAft>
                <a:spcPts val="0"/>
              </a:spcAft>
              <a:buClrTx/>
              <a:buSzTx/>
              <a:buFontTx/>
              <a:buNone/>
              <a:tabLst/>
              <a:defRPr/>
            </a:pPr>
            <a:r>
              <a:rPr kumimoji="0" lang="en-GB" sz="1400" b="0" i="0" u="none" strike="noStrike" kern="1200" cap="none" spc="0" normalizeH="0" baseline="0" noProof="0" dirty="0">
                <a:ln>
                  <a:noFill/>
                </a:ln>
                <a:solidFill>
                  <a:srgbClr val="10253F"/>
                </a:solidFill>
                <a:effectLst/>
                <a:uLnTx/>
                <a:uFillTx/>
                <a:latin typeface="Calibri"/>
                <a:ea typeface="Calibri" panose="020F0502020204030204" pitchFamily="34" charset="0"/>
                <a:cs typeface="Times New Roman"/>
              </a:rPr>
              <a:t>98.5%</a:t>
            </a:r>
          </a:p>
        </p:txBody>
      </p:sp>
      <p:sp>
        <p:nvSpPr>
          <p:cNvPr id="43" name="Rectangle 42">
            <a:extLst>
              <a:ext uri="{FF2B5EF4-FFF2-40B4-BE49-F238E27FC236}">
                <a16:creationId xmlns:a16="http://schemas.microsoft.com/office/drawing/2014/main" id="{239618EA-1204-40CF-AA9E-5E23E9B5D38F}"/>
              </a:ext>
            </a:extLst>
          </p:cNvPr>
          <p:cNvSpPr/>
          <p:nvPr/>
        </p:nvSpPr>
        <p:spPr>
          <a:xfrm>
            <a:off x="4185901" y="2766591"/>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5" name="TextBox 44">
            <a:extLst>
              <a:ext uri="{FF2B5EF4-FFF2-40B4-BE49-F238E27FC236}">
                <a16:creationId xmlns:a16="http://schemas.microsoft.com/office/drawing/2014/main" id="{221F443D-877E-4ADA-A8E3-F42DE8084AEB}"/>
              </a:ext>
            </a:extLst>
          </p:cNvPr>
          <p:cNvSpPr txBox="1"/>
          <p:nvPr/>
        </p:nvSpPr>
        <p:spPr>
          <a:xfrm>
            <a:off x="4168898" y="274209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3846559" y="2706452"/>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7" name="Rectangle 46">
            <a:extLst>
              <a:ext uri="{FF2B5EF4-FFF2-40B4-BE49-F238E27FC236}">
                <a16:creationId xmlns:a16="http://schemas.microsoft.com/office/drawing/2014/main" id="{61AD08F6-FA7A-4B57-A04F-6F30FD05244A}"/>
              </a:ext>
            </a:extLst>
          </p:cNvPr>
          <p:cNvSpPr/>
          <p:nvPr/>
        </p:nvSpPr>
        <p:spPr>
          <a:xfrm>
            <a:off x="3092266" y="3148903"/>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6" name="Star: 5 Points 45">
            <a:extLst>
              <a:ext uri="{FF2B5EF4-FFF2-40B4-BE49-F238E27FC236}">
                <a16:creationId xmlns:a16="http://schemas.microsoft.com/office/drawing/2014/main" id="{5EF2CEB7-CF86-4E23-8931-B2ED3170AFB5}"/>
              </a:ext>
            </a:extLst>
          </p:cNvPr>
          <p:cNvSpPr/>
          <p:nvPr/>
        </p:nvSpPr>
        <p:spPr>
          <a:xfrm>
            <a:off x="2809370" y="4042429"/>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13C21CCF-8F15-4939-BF66-6947BA918A41}"/>
              </a:ext>
            </a:extLst>
          </p:cNvPr>
          <p:cNvSpPr txBox="1"/>
          <p:nvPr/>
        </p:nvSpPr>
        <p:spPr>
          <a:xfrm>
            <a:off x="3062901" y="3122900"/>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4472C4">
                    <a:lumMod val="50000"/>
                  </a:srgbClr>
                </a:solidFill>
                <a:effectLst/>
                <a:uLnTx/>
                <a:uFillTx/>
                <a:latin typeface="Calibri"/>
                <a:ea typeface="+mn-ea"/>
                <a:cs typeface="+mn-cs"/>
              </a:rPr>
              <a:t>2</a:t>
            </a:r>
          </a:p>
        </p:txBody>
      </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1" name="TextBox 40">
            <a:extLst>
              <a:ext uri="{FF2B5EF4-FFF2-40B4-BE49-F238E27FC236}">
                <a16:creationId xmlns:a16="http://schemas.microsoft.com/office/drawing/2014/main" id="{0216FF3D-B4EE-46B5-9AA2-0C1C0CF374BE}"/>
              </a:ext>
            </a:extLst>
          </p:cNvPr>
          <p:cNvSpPr txBox="1"/>
          <p:nvPr/>
        </p:nvSpPr>
        <p:spPr>
          <a:xfrm>
            <a:off x="7202414" y="3191296"/>
            <a:ext cx="918975" cy="369332"/>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b="1" dirty="0">
                <a:solidFill>
                  <a:srgbClr val="1F497D">
                    <a:lumMod val="50000"/>
                  </a:srgbClr>
                </a:solidFill>
                <a:latin typeface="Calibri"/>
                <a:ea typeface="Calibri" panose="020F0502020204030204" pitchFamily="34" charset="0"/>
                <a:cs typeface="Times New Roman"/>
              </a:rPr>
              <a:t>NEW</a:t>
            </a:r>
            <a:endParaRPr kumimoji="0" lang="en-GB" sz="1800"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37941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Sixth Form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rPr>
              <a:t>3</a:t>
            </a:r>
            <a:endParaRPr kumimoji="0" lang="en-GB" sz="8100" b="0" i="0" u="none" strike="noStrike" kern="1200" cap="none" spc="0" normalizeH="0" baseline="0" noProof="0" dirty="0">
              <a:ln>
                <a:noFill/>
              </a:ln>
              <a:solidFill>
                <a:srgbClr val="4472C4">
                  <a:lumMod val="50000"/>
                </a:srgbClr>
              </a:solidFill>
              <a:effectLst/>
              <a:uLnTx/>
              <a:uFillTx/>
              <a:latin typeface="Calibri" panose="020F0502020204030204"/>
              <a:ea typeface="+mn-ea"/>
              <a:cs typeface="+mn-cs"/>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2" y="164469"/>
            <a:ext cx="6795171"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Attendance Winners and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34374A"/>
                </a:solidFill>
                <a:effectLst/>
                <a:uLnTx/>
                <a:uFillTx/>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grpSp>
        <p:nvGrpSpPr>
          <p:cNvPr id="6" name="Group 5">
            <a:extLst>
              <a:ext uri="{FF2B5EF4-FFF2-40B4-BE49-F238E27FC236}">
                <a16:creationId xmlns:a16="http://schemas.microsoft.com/office/drawing/2014/main" id="{409F13AD-69F2-1BE5-E6FC-A7721383413D}"/>
              </a:ext>
            </a:extLst>
          </p:cNvPr>
          <p:cNvGrpSpPr/>
          <p:nvPr/>
        </p:nvGrpSpPr>
        <p:grpSpPr>
          <a:xfrm>
            <a:off x="-2" y="0"/>
            <a:ext cx="2333767" cy="5143500"/>
            <a:chOff x="-2" y="0"/>
            <a:chExt cx="2333767" cy="5143500"/>
          </a:xfrm>
        </p:grpSpPr>
        <p:sp>
          <p:nvSpPr>
            <p:cNvPr id="16" name="Rectangle 15">
              <a:extLst>
                <a:ext uri="{FF2B5EF4-FFF2-40B4-BE49-F238E27FC236}">
                  <a16:creationId xmlns:a16="http://schemas.microsoft.com/office/drawing/2014/main" id="{F653A073-79D9-EE6F-D401-65C73A3AF28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8" name="Picture 17">
              <a:extLst>
                <a:ext uri="{FF2B5EF4-FFF2-40B4-BE49-F238E27FC236}">
                  <a16:creationId xmlns:a16="http://schemas.microsoft.com/office/drawing/2014/main" id="{B6067685-7256-5733-7765-19629004C23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20" name="Picture 19">
              <a:extLst>
                <a:ext uri="{FF2B5EF4-FFF2-40B4-BE49-F238E27FC236}">
                  <a16:creationId xmlns:a16="http://schemas.microsoft.com/office/drawing/2014/main" id="{4F8311F5-CA85-A10D-E122-E65DBF33CC25}"/>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spTree>
    <p:extLst>
      <p:ext uri="{BB962C8B-B14F-4D97-AF65-F5344CB8AC3E}">
        <p14:creationId xmlns:p14="http://schemas.microsoft.com/office/powerpoint/2010/main" val="173091611"/>
      </p:ext>
    </p:extLst>
  </p:cSld>
  <p:clrMapOvr>
    <a:masterClrMapping/>
  </p:clrMapOvr>
  <p:transition spd="slow">
    <p:cove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2" presetClass="emph" presetSubtype="0" fill="hold" grpId="0" nodeType="clickEffect">
                                  <p:stCondLst>
                                    <p:cond delay="0"/>
                                  </p:stCondLst>
                                  <p:childTnLst>
                                    <p:animRot by="120000">
                                      <p:cBhvr>
                                        <p:cTn id="6" dur="100" fill="hold">
                                          <p:stCondLst>
                                            <p:cond delay="0"/>
                                          </p:stCondLst>
                                        </p:cTn>
                                        <p:tgtEl>
                                          <p:spTgt spid="28"/>
                                        </p:tgtEl>
                                        <p:attrNameLst>
                                          <p:attrName>r</p:attrName>
                                        </p:attrNameLst>
                                      </p:cBhvr>
                                    </p:animRot>
                                    <p:animRot by="-240000">
                                      <p:cBhvr>
                                        <p:cTn id="7" dur="200" fill="hold">
                                          <p:stCondLst>
                                            <p:cond delay="200"/>
                                          </p:stCondLst>
                                        </p:cTn>
                                        <p:tgtEl>
                                          <p:spTgt spid="28"/>
                                        </p:tgtEl>
                                        <p:attrNameLst>
                                          <p:attrName>r</p:attrName>
                                        </p:attrNameLst>
                                      </p:cBhvr>
                                    </p:animRot>
                                    <p:animRot by="240000">
                                      <p:cBhvr>
                                        <p:cTn id="8" dur="200" fill="hold">
                                          <p:stCondLst>
                                            <p:cond delay="400"/>
                                          </p:stCondLst>
                                        </p:cTn>
                                        <p:tgtEl>
                                          <p:spTgt spid="28"/>
                                        </p:tgtEl>
                                        <p:attrNameLst>
                                          <p:attrName>r</p:attrName>
                                        </p:attrNameLst>
                                      </p:cBhvr>
                                    </p:animRot>
                                    <p:animRot by="-240000">
                                      <p:cBhvr>
                                        <p:cTn id="9" dur="200" fill="hold">
                                          <p:stCondLst>
                                            <p:cond delay="600"/>
                                          </p:stCondLst>
                                        </p:cTn>
                                        <p:tgtEl>
                                          <p:spTgt spid="28"/>
                                        </p:tgtEl>
                                        <p:attrNameLst>
                                          <p:attrName>r</p:attrName>
                                        </p:attrNameLst>
                                      </p:cBhvr>
                                    </p:animRot>
                                    <p:animRot by="120000">
                                      <p:cBhvr>
                                        <p:cTn id="10" dur="200" fill="hold">
                                          <p:stCondLst>
                                            <p:cond delay="800"/>
                                          </p:stCondLst>
                                        </p:cTn>
                                        <p:tgtEl>
                                          <p:spTgt spid="28"/>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32" presetClass="emph" presetSubtype="0" fill="hold" grpId="0" nodeType="clickEffect">
                                  <p:stCondLst>
                                    <p:cond delay="0"/>
                                  </p:stCondLst>
                                  <p:childTnLst>
                                    <p:animRot by="120000">
                                      <p:cBhvr>
                                        <p:cTn id="14" dur="100" fill="hold">
                                          <p:stCondLst>
                                            <p:cond delay="0"/>
                                          </p:stCondLst>
                                        </p:cTn>
                                        <p:tgtEl>
                                          <p:spTgt spid="25"/>
                                        </p:tgtEl>
                                        <p:attrNameLst>
                                          <p:attrName>r</p:attrName>
                                        </p:attrNameLst>
                                      </p:cBhvr>
                                    </p:animRot>
                                    <p:animRot by="-240000">
                                      <p:cBhvr>
                                        <p:cTn id="15" dur="200" fill="hold">
                                          <p:stCondLst>
                                            <p:cond delay="200"/>
                                          </p:stCondLst>
                                        </p:cTn>
                                        <p:tgtEl>
                                          <p:spTgt spid="25"/>
                                        </p:tgtEl>
                                        <p:attrNameLst>
                                          <p:attrName>r</p:attrName>
                                        </p:attrNameLst>
                                      </p:cBhvr>
                                    </p:animRot>
                                    <p:animRot by="240000">
                                      <p:cBhvr>
                                        <p:cTn id="16" dur="200" fill="hold">
                                          <p:stCondLst>
                                            <p:cond delay="400"/>
                                          </p:stCondLst>
                                        </p:cTn>
                                        <p:tgtEl>
                                          <p:spTgt spid="25"/>
                                        </p:tgtEl>
                                        <p:attrNameLst>
                                          <p:attrName>r</p:attrName>
                                        </p:attrNameLst>
                                      </p:cBhvr>
                                    </p:animRot>
                                    <p:animRot by="-240000">
                                      <p:cBhvr>
                                        <p:cTn id="17" dur="200" fill="hold">
                                          <p:stCondLst>
                                            <p:cond delay="600"/>
                                          </p:stCondLst>
                                        </p:cTn>
                                        <p:tgtEl>
                                          <p:spTgt spid="25"/>
                                        </p:tgtEl>
                                        <p:attrNameLst>
                                          <p:attrName>r</p:attrName>
                                        </p:attrNameLst>
                                      </p:cBhvr>
                                    </p:animRot>
                                    <p:animRot by="120000">
                                      <p:cBhvr>
                                        <p:cTn id="18" dur="200" fill="hold">
                                          <p:stCondLst>
                                            <p:cond delay="800"/>
                                          </p:stCondLst>
                                        </p:cTn>
                                        <p:tgtEl>
                                          <p:spTgt spid="25"/>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32" presetClass="emph" presetSubtype="0" fill="hold" grpId="0" nodeType="clickEffect">
                                  <p:stCondLst>
                                    <p:cond delay="0"/>
                                  </p:stCondLst>
                                  <p:childTnLst>
                                    <p:animRot by="120000">
                                      <p:cBhvr>
                                        <p:cTn id="22" dur="100" fill="hold">
                                          <p:stCondLst>
                                            <p:cond delay="0"/>
                                          </p:stCondLst>
                                        </p:cTn>
                                        <p:tgtEl>
                                          <p:spTgt spid="19"/>
                                        </p:tgtEl>
                                        <p:attrNameLst>
                                          <p:attrName>r</p:attrName>
                                        </p:attrNameLst>
                                      </p:cBhvr>
                                    </p:animRot>
                                    <p:animRot by="-240000">
                                      <p:cBhvr>
                                        <p:cTn id="23" dur="200" fill="hold">
                                          <p:stCondLst>
                                            <p:cond delay="200"/>
                                          </p:stCondLst>
                                        </p:cTn>
                                        <p:tgtEl>
                                          <p:spTgt spid="19"/>
                                        </p:tgtEl>
                                        <p:attrNameLst>
                                          <p:attrName>r</p:attrName>
                                        </p:attrNameLst>
                                      </p:cBhvr>
                                    </p:animRot>
                                    <p:animRot by="240000">
                                      <p:cBhvr>
                                        <p:cTn id="24" dur="200" fill="hold">
                                          <p:stCondLst>
                                            <p:cond delay="400"/>
                                          </p:stCondLst>
                                        </p:cTn>
                                        <p:tgtEl>
                                          <p:spTgt spid="19"/>
                                        </p:tgtEl>
                                        <p:attrNameLst>
                                          <p:attrName>r</p:attrName>
                                        </p:attrNameLst>
                                      </p:cBhvr>
                                    </p:animRot>
                                    <p:animRot by="-240000">
                                      <p:cBhvr>
                                        <p:cTn id="25" dur="200" fill="hold">
                                          <p:stCondLst>
                                            <p:cond delay="600"/>
                                          </p:stCondLst>
                                        </p:cTn>
                                        <p:tgtEl>
                                          <p:spTgt spid="19"/>
                                        </p:tgtEl>
                                        <p:attrNameLst>
                                          <p:attrName>r</p:attrName>
                                        </p:attrNameLst>
                                      </p:cBhvr>
                                    </p:animRot>
                                    <p:animRot by="120000">
                                      <p:cBhvr>
                                        <p:cTn id="26" dur="200" fill="hold">
                                          <p:stCondLst>
                                            <p:cond delay="800"/>
                                          </p:stCondLst>
                                        </p:cTn>
                                        <p:tgtEl>
                                          <p:spTgt spid="1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19" grpId="0" animBg="1"/>
      <p:bldP spid="25" grpId="0" animBg="1"/>
    </p:bldLst>
  </p:timing>
</p:sld>
</file>

<file path=ppt/slides/slide12.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pSp>
        <p:nvGrpSpPr>
          <p:cNvPr id="12" name="Group 11">
            <a:extLst>
              <a:ext uri="{FF2B5EF4-FFF2-40B4-BE49-F238E27FC236}">
                <a16:creationId xmlns:a16="http://schemas.microsoft.com/office/drawing/2014/main" id="{095B894F-042A-4064-885D-B9266BCEE15E}"/>
              </a:ext>
            </a:extLst>
          </p:cNvPr>
          <p:cNvGrpSpPr/>
          <p:nvPr/>
        </p:nvGrpSpPr>
        <p:grpSpPr>
          <a:xfrm>
            <a:off x="2780514" y="1379520"/>
            <a:ext cx="3497635" cy="4440684"/>
            <a:chOff x="3115272" y="1290749"/>
            <a:chExt cx="3497635" cy="4440684"/>
          </a:xfrm>
        </p:grpSpPr>
        <p:grpSp>
          <p:nvGrpSpPr>
            <p:cNvPr id="7" name="Group 6">
              <a:extLst>
                <a:ext uri="{FF2B5EF4-FFF2-40B4-BE49-F238E27FC236}">
                  <a16:creationId xmlns:a16="http://schemas.microsoft.com/office/drawing/2014/main" id="{1CF4874C-74B4-4154-8DF9-7534879879BF}"/>
                </a:ext>
              </a:extLst>
            </p:cNvPr>
            <p:cNvGrpSpPr/>
            <p:nvPr/>
          </p:nvGrpSpPr>
          <p:grpSpPr>
            <a:xfrm>
              <a:off x="3115272" y="1290749"/>
              <a:ext cx="3497635" cy="4440684"/>
              <a:chOff x="2423603" y="1412644"/>
              <a:chExt cx="3497635" cy="4440684"/>
            </a:xfrm>
          </p:grpSpPr>
          <p:pic>
            <p:nvPicPr>
              <p:cNvPr id="4" name="Picture 3">
                <a:extLst>
                  <a:ext uri="{FF2B5EF4-FFF2-40B4-BE49-F238E27FC236}">
                    <a16:creationId xmlns:a16="http://schemas.microsoft.com/office/drawing/2014/main" id="{F93E8192-EAD6-422D-9480-A7E15847FB8F}"/>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726" b="89801" l="3505" r="96963">
                            <a14:foregroundMark x1="8178" y1="21144" x2="8178" y2="21144"/>
                            <a14:foregroundMark x1="5841" y1="22637" x2="5841" y2="22637"/>
                            <a14:foregroundMark x1="4673" y1="23383" x2="4673" y2="23383"/>
                            <a14:foregroundMark x1="5140" y1="50995" x2="5140" y2="50995"/>
                            <a14:foregroundMark x1="8178" y1="50000" x2="8178" y2="50000"/>
                            <a14:foregroundMark x1="9112" y1="49254" x2="9112" y2="47512"/>
                            <a14:foregroundMark x1="9112" y1="46766" x2="9112" y2="46766"/>
                            <a14:foregroundMark x1="6776" y1="40299" x2="6776" y2="40299"/>
                            <a14:foregroundMark x1="3738" y1="38806" x2="3738" y2="38806"/>
                            <a14:foregroundMark x1="46262" y1="5970" x2="46262" y2="5970"/>
                            <a14:foregroundMark x1="36682" y1="4975" x2="36682" y2="4975"/>
                            <a14:foregroundMark x1="39486" y1="9204" x2="39486" y2="9204"/>
                            <a14:foregroundMark x1="96963" y1="36816" x2="96963" y2="36816"/>
                          </a14:backgroundRemoval>
                        </a14:imgEffect>
                      </a14:imgLayer>
                    </a14:imgProps>
                  </a:ext>
                  <a:ext uri="{28A0092B-C50C-407E-A947-70E740481C1C}">
                    <a14:useLocalDpi xmlns:a14="http://schemas.microsoft.com/office/drawing/2010/main" val="0"/>
                  </a:ext>
                </a:extLst>
              </a:blip>
              <a:stretch>
                <a:fillRect/>
              </a:stretch>
            </p:blipFill>
            <p:spPr>
              <a:xfrm>
                <a:off x="2518059" y="2763990"/>
                <a:ext cx="3289146" cy="3089338"/>
              </a:xfrm>
              <a:prstGeom prst="rect">
                <a:avLst/>
              </a:prstGeom>
            </p:spPr>
          </p:pic>
          <p:grpSp>
            <p:nvGrpSpPr>
              <p:cNvPr id="6" name="Group 5">
                <a:extLst>
                  <a:ext uri="{FF2B5EF4-FFF2-40B4-BE49-F238E27FC236}">
                    <a16:creationId xmlns:a16="http://schemas.microsoft.com/office/drawing/2014/main" id="{D58627E3-4B0A-4E7C-A092-8F554E99BECB}"/>
                  </a:ext>
                </a:extLst>
              </p:cNvPr>
              <p:cNvGrpSpPr/>
              <p:nvPr/>
            </p:nvGrpSpPr>
            <p:grpSpPr>
              <a:xfrm>
                <a:off x="2423603" y="1412644"/>
                <a:ext cx="3497635" cy="2480014"/>
                <a:chOff x="2423603" y="1412644"/>
                <a:chExt cx="3497635" cy="2480014"/>
              </a:xfrm>
            </p:grpSpPr>
            <p:sp>
              <p:nvSpPr>
                <p:cNvPr id="28" name="5-point Star 62">
                  <a:extLst>
                    <a:ext uri="{FF2B5EF4-FFF2-40B4-BE49-F238E27FC236}">
                      <a16:creationId xmlns:a16="http://schemas.microsoft.com/office/drawing/2014/main" id="{FB3EC730-454D-46A3-9A34-13631543B7A3}"/>
                    </a:ext>
                  </a:extLst>
                </p:cNvPr>
                <p:cNvSpPr/>
                <p:nvPr/>
              </p:nvSpPr>
              <p:spPr>
                <a:xfrm>
                  <a:off x="4573472" y="2230783"/>
                  <a:ext cx="1323023" cy="1311512"/>
                </a:xfrm>
                <a:prstGeom prst="star5">
                  <a:avLst>
                    <a:gd name="adj" fmla="val 24511"/>
                    <a:gd name="hf" fmla="val 105146"/>
                    <a:gd name="vf" fmla="val 110557"/>
                  </a:avLst>
                </a:prstGeom>
                <a:solidFill>
                  <a:srgbClr val="00878E"/>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5-point Star 22">
                  <a:extLst>
                    <a:ext uri="{FF2B5EF4-FFF2-40B4-BE49-F238E27FC236}">
                      <a16:creationId xmlns:a16="http://schemas.microsoft.com/office/drawing/2014/main" id="{992A065F-3517-40C4-BF43-F217069FB237}"/>
                    </a:ext>
                  </a:extLst>
                </p:cNvPr>
                <p:cNvSpPr/>
                <p:nvPr/>
              </p:nvSpPr>
              <p:spPr>
                <a:xfrm>
                  <a:off x="3484064" y="1412644"/>
                  <a:ext cx="1327184" cy="1326932"/>
                </a:xfrm>
                <a:prstGeom prst="star5">
                  <a:avLst>
                    <a:gd name="adj" fmla="val 24511"/>
                    <a:gd name="hf" fmla="val 105146"/>
                    <a:gd name="vf" fmla="val 110557"/>
                  </a:avLst>
                </a:prstGeom>
                <a:solidFill>
                  <a:srgbClr val="E7FDF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25" name="5-point Star 60">
                  <a:extLst>
                    <a:ext uri="{FF2B5EF4-FFF2-40B4-BE49-F238E27FC236}">
                      <a16:creationId xmlns:a16="http://schemas.microsoft.com/office/drawing/2014/main" id="{4FFAD95A-FD86-4394-9EAA-FB02B5D74226}"/>
                    </a:ext>
                  </a:extLst>
                </p:cNvPr>
                <p:cNvSpPr/>
                <p:nvPr/>
              </p:nvSpPr>
              <p:spPr>
                <a:xfrm>
                  <a:off x="2423603" y="1845947"/>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31" name="Text Box 24">
                  <a:extLst>
                    <a:ext uri="{FF2B5EF4-FFF2-40B4-BE49-F238E27FC236}">
                      <a16:creationId xmlns:a16="http://schemas.microsoft.com/office/drawing/2014/main" id="{5C75CBFE-8DA5-4C37-90D7-527B96897596}"/>
                    </a:ext>
                  </a:extLst>
                </p:cNvPr>
                <p:cNvSpPr txBox="1"/>
                <p:nvPr/>
              </p:nvSpPr>
              <p:spPr>
                <a:xfrm>
                  <a:off x="2441942" y="2438014"/>
                  <a:ext cx="1270635" cy="103322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endParaRPr lang="en-GB" sz="1400" b="1" dirty="0">
                    <a:solidFill>
                      <a:schemeClr val="tx2">
                        <a:lumMod val="50000"/>
                      </a:schemeClr>
                    </a:solidFill>
                    <a:effectLst/>
                    <a:latin typeface="Calibri"/>
                    <a:ea typeface="Calibri" panose="020F0502020204030204" pitchFamily="34" charset="0"/>
                    <a:cs typeface="Times New Roman"/>
                  </a:endParaRPr>
                </a:p>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RJP</a:t>
                  </a:r>
                </a:p>
                <a:p>
                  <a:pPr algn="ctr"/>
                  <a:r>
                    <a:rPr lang="en-GB" sz="1400" dirty="0">
                      <a:solidFill>
                        <a:schemeClr val="tx2">
                          <a:lumMod val="50000"/>
                        </a:schemeClr>
                      </a:solidFill>
                      <a:latin typeface="Calibri"/>
                      <a:ea typeface="Calibri" panose="020F0502020204030204" pitchFamily="34" charset="0"/>
                      <a:cs typeface="Times New Roman"/>
                    </a:rPr>
                    <a:t>96.10%</a:t>
                  </a:r>
                </a:p>
              </p:txBody>
            </p:sp>
            <p:sp>
              <p:nvSpPr>
                <p:cNvPr id="32" name="Text Box 28">
                  <a:extLst>
                    <a:ext uri="{FF2B5EF4-FFF2-40B4-BE49-F238E27FC236}">
                      <a16:creationId xmlns:a16="http://schemas.microsoft.com/office/drawing/2014/main" id="{5AE53E43-2E06-461C-AC7E-92745077D78C}"/>
                    </a:ext>
                  </a:extLst>
                </p:cNvPr>
                <p:cNvSpPr txBox="1"/>
                <p:nvPr/>
              </p:nvSpPr>
              <p:spPr>
                <a:xfrm>
                  <a:off x="4549638" y="2848718"/>
                  <a:ext cx="1371600" cy="104394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br>
                    <a:rPr lang="en-GB" sz="1400" b="1" dirty="0">
                      <a:solidFill>
                        <a:schemeClr val="tx2">
                          <a:lumMod val="50000"/>
                        </a:schemeClr>
                      </a:solidFill>
                      <a:latin typeface="Calibri"/>
                      <a:ea typeface="Calibri" panose="020F0502020204030204" pitchFamily="34" charset="0"/>
                      <a:cs typeface="Times New Roman"/>
                    </a:rPr>
                  </a:br>
                  <a:r>
                    <a:rPr lang="en-GB" sz="1400" b="1" dirty="0">
                      <a:solidFill>
                        <a:schemeClr val="tx2">
                          <a:lumMod val="50000"/>
                        </a:schemeClr>
                      </a:solidFill>
                      <a:latin typeface="Calibri"/>
                      <a:ea typeface="Calibri" panose="020F0502020204030204" pitchFamily="34" charset="0"/>
                      <a:cs typeface="Times New Roman"/>
                    </a:rPr>
                    <a:t>AWF</a:t>
                  </a:r>
                </a:p>
                <a:p>
                  <a:pPr algn="ctr"/>
                  <a:r>
                    <a:rPr lang="en-GB" sz="1400" dirty="0">
                      <a:solidFill>
                        <a:schemeClr val="tx2">
                          <a:lumMod val="50000"/>
                        </a:schemeClr>
                      </a:solidFill>
                      <a:latin typeface="Calibri"/>
                      <a:ea typeface="Calibri" panose="020F0502020204030204" pitchFamily="34" charset="0"/>
                      <a:cs typeface="Times New Roman"/>
                    </a:rPr>
                    <a:t>94.55%</a:t>
                  </a:r>
                  <a:endParaRPr lang="en-GB" sz="1400" dirty="0">
                    <a:solidFill>
                      <a:schemeClr val="tx2">
                        <a:lumMod val="50000"/>
                      </a:schemeClr>
                    </a:solidFill>
                    <a:effectLst/>
                    <a:latin typeface="Calibri"/>
                    <a:ea typeface="Calibri" panose="020F0502020204030204" pitchFamily="34" charset="0"/>
                    <a:cs typeface="Times New Roman"/>
                  </a:endParaRPr>
                </a:p>
              </p:txBody>
            </p:sp>
            <p:sp>
              <p:nvSpPr>
                <p:cNvPr id="30" name="Text Box 23">
                  <a:extLst>
                    <a:ext uri="{FF2B5EF4-FFF2-40B4-BE49-F238E27FC236}">
                      <a16:creationId xmlns:a16="http://schemas.microsoft.com/office/drawing/2014/main" id="{5EF8C6CD-F70C-4CDE-94F2-2E9D67988CBC}"/>
                    </a:ext>
                  </a:extLst>
                </p:cNvPr>
                <p:cNvSpPr txBox="1"/>
                <p:nvPr/>
              </p:nvSpPr>
              <p:spPr>
                <a:xfrm>
                  <a:off x="3498944" y="2054791"/>
                  <a:ext cx="1323975" cy="139065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ts val="120"/>
                    </a:lnSpc>
                  </a:pPr>
                  <a:r>
                    <a:rPr lang="en-GB" sz="1400" b="1" dirty="0">
                      <a:solidFill>
                        <a:schemeClr val="tx2">
                          <a:lumMod val="50000"/>
                        </a:schemeClr>
                      </a:solidFill>
                      <a:effectLst/>
                      <a:latin typeface="Calibri"/>
                      <a:ea typeface="Calibri" panose="020F0502020204030204" pitchFamily="34" charset="0"/>
                      <a:cs typeface="Times New Roman"/>
                    </a:rPr>
                    <a:t>SMM</a:t>
                  </a:r>
                </a:p>
                <a:p>
                  <a:pPr algn="ctr"/>
                  <a:r>
                    <a:rPr lang="en-GB" sz="1400" dirty="0">
                      <a:solidFill>
                        <a:schemeClr val="tx2">
                          <a:lumMod val="50000"/>
                        </a:schemeClr>
                      </a:solidFill>
                      <a:latin typeface="Calibri"/>
                      <a:ea typeface="Calibri" panose="020F0502020204030204" pitchFamily="34" charset="0"/>
                      <a:cs typeface="Times New Roman"/>
                    </a:rPr>
                    <a:t>96.48</a:t>
                  </a:r>
                  <a:r>
                    <a:rPr lang="en-GB" sz="1400" dirty="0">
                      <a:solidFill>
                        <a:schemeClr val="tx2">
                          <a:lumMod val="50000"/>
                        </a:schemeClr>
                      </a:solidFill>
                      <a:effectLst/>
                      <a:latin typeface="Calibri"/>
                      <a:ea typeface="Calibri" panose="020F0502020204030204" pitchFamily="34" charset="0"/>
                      <a:cs typeface="Times New Roman"/>
                    </a:rPr>
                    <a:t>%</a:t>
                  </a:r>
                </a:p>
              </p:txBody>
            </p:sp>
          </p:grpSp>
        </p:grpSp>
        <p:sp>
          <p:nvSpPr>
            <p:cNvPr id="43" name="Rectangle 42">
              <a:extLst>
                <a:ext uri="{FF2B5EF4-FFF2-40B4-BE49-F238E27FC236}">
                  <a16:creationId xmlns:a16="http://schemas.microsoft.com/office/drawing/2014/main" id="{239618EA-1204-40CF-AA9E-5E23E9B5D38F}"/>
                </a:ext>
              </a:extLst>
            </p:cNvPr>
            <p:cNvSpPr/>
            <p:nvPr/>
          </p:nvSpPr>
          <p:spPr>
            <a:xfrm>
              <a:off x="4520659" y="2677820"/>
              <a:ext cx="668216" cy="2019877"/>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TextBox 44">
              <a:extLst>
                <a:ext uri="{FF2B5EF4-FFF2-40B4-BE49-F238E27FC236}">
                  <a16:creationId xmlns:a16="http://schemas.microsoft.com/office/drawing/2014/main" id="{221F443D-877E-4ADA-A8E3-F42DE8084AEB}"/>
                </a:ext>
              </a:extLst>
            </p:cNvPr>
            <p:cNvSpPr txBox="1"/>
            <p:nvPr/>
          </p:nvSpPr>
          <p:spPr>
            <a:xfrm>
              <a:off x="4503656" y="265331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1</a:t>
              </a:r>
            </a:p>
          </p:txBody>
        </p:sp>
        <p:sp>
          <p:nvSpPr>
            <p:cNvPr id="10" name="Star: 5 Points 9">
              <a:extLst>
                <a:ext uri="{FF2B5EF4-FFF2-40B4-BE49-F238E27FC236}">
                  <a16:creationId xmlns:a16="http://schemas.microsoft.com/office/drawing/2014/main" id="{4324A664-88B1-4793-A8E4-7A3074A80FF7}"/>
                </a:ext>
              </a:extLst>
            </p:cNvPr>
            <p:cNvSpPr/>
            <p:nvPr/>
          </p:nvSpPr>
          <p:spPr>
            <a:xfrm rot="1032642">
              <a:off x="4181317" y="2617681"/>
              <a:ext cx="577299" cy="577299"/>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7" name="Rectangle 46">
              <a:extLst>
                <a:ext uri="{FF2B5EF4-FFF2-40B4-BE49-F238E27FC236}">
                  <a16:creationId xmlns:a16="http://schemas.microsoft.com/office/drawing/2014/main" id="{61AD08F6-FA7A-4B57-A04F-6F30FD05244A}"/>
                </a:ext>
              </a:extLst>
            </p:cNvPr>
            <p:cNvSpPr/>
            <p:nvPr/>
          </p:nvSpPr>
          <p:spPr>
            <a:xfrm>
              <a:off x="3427024" y="3060132"/>
              <a:ext cx="668216" cy="1637566"/>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Star: 5 Points 45">
              <a:extLst>
                <a:ext uri="{FF2B5EF4-FFF2-40B4-BE49-F238E27FC236}">
                  <a16:creationId xmlns:a16="http://schemas.microsoft.com/office/drawing/2014/main" id="{5EF2CEB7-CF86-4E23-8931-B2ED3170AFB5}"/>
                </a:ext>
              </a:extLst>
            </p:cNvPr>
            <p:cNvSpPr/>
            <p:nvPr/>
          </p:nvSpPr>
          <p:spPr>
            <a:xfrm>
              <a:off x="3144128" y="3953658"/>
              <a:ext cx="518456" cy="518456"/>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TextBox 47">
              <a:extLst>
                <a:ext uri="{FF2B5EF4-FFF2-40B4-BE49-F238E27FC236}">
                  <a16:creationId xmlns:a16="http://schemas.microsoft.com/office/drawing/2014/main" id="{13C21CCF-8F15-4939-BF66-6947BA918A41}"/>
                </a:ext>
              </a:extLst>
            </p:cNvPr>
            <p:cNvSpPr txBox="1"/>
            <p:nvPr/>
          </p:nvSpPr>
          <p:spPr>
            <a:xfrm>
              <a:off x="3397659" y="3034129"/>
              <a:ext cx="715694" cy="133882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100" b="0" i="0" u="none" strike="noStrike" kern="1200" cap="none" spc="0" normalizeH="0" baseline="0" noProof="0" dirty="0">
                  <a:ln>
                    <a:noFill/>
                  </a:ln>
                  <a:solidFill>
                    <a:srgbClr val="10253F"/>
                  </a:solidFill>
                  <a:effectLst/>
                  <a:uLnTx/>
                  <a:uFillTx/>
                  <a:latin typeface="Calibri"/>
                  <a:ea typeface="+mn-ea"/>
                  <a:cs typeface="+mn-cs"/>
                </a:rPr>
                <a:t>2</a:t>
              </a:r>
            </a:p>
          </p:txBody>
        </p:sp>
      </p:grpSp>
      <p:grpSp>
        <p:nvGrpSpPr>
          <p:cNvPr id="2" name="Group 1">
            <a:extLst>
              <a:ext uri="{FF2B5EF4-FFF2-40B4-BE49-F238E27FC236}">
                <a16:creationId xmlns:a16="http://schemas.microsoft.com/office/drawing/2014/main" id="{92607CF0-C93A-47B5-984C-CCCC4FF96344}"/>
              </a:ext>
            </a:extLst>
          </p:cNvPr>
          <p:cNvGrpSpPr/>
          <p:nvPr/>
        </p:nvGrpSpPr>
        <p:grpSpPr>
          <a:xfrm>
            <a:off x="5258195" y="3561554"/>
            <a:ext cx="696607" cy="1292672"/>
            <a:chOff x="6172602" y="3486248"/>
            <a:chExt cx="696607" cy="1292672"/>
          </a:xfrm>
        </p:grpSpPr>
        <p:sp>
          <p:nvSpPr>
            <p:cNvPr id="5" name="Rectangle 4">
              <a:extLst>
                <a:ext uri="{FF2B5EF4-FFF2-40B4-BE49-F238E27FC236}">
                  <a16:creationId xmlns:a16="http://schemas.microsoft.com/office/drawing/2014/main" id="{6E5F15E3-7E67-4DEB-AF66-4C4573F9D963}"/>
                </a:ext>
              </a:extLst>
            </p:cNvPr>
            <p:cNvSpPr/>
            <p:nvPr/>
          </p:nvSpPr>
          <p:spPr>
            <a:xfrm>
              <a:off x="6200993" y="3486248"/>
              <a:ext cx="668216" cy="1230349"/>
            </a:xfrm>
            <a:prstGeom prst="rect">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Star: 5 Points 48">
              <a:extLst>
                <a:ext uri="{FF2B5EF4-FFF2-40B4-BE49-F238E27FC236}">
                  <a16:creationId xmlns:a16="http://schemas.microsoft.com/office/drawing/2014/main" id="{19BD9EA9-430B-4DC1-99D6-3472141C890C}"/>
                </a:ext>
              </a:extLst>
            </p:cNvPr>
            <p:cNvSpPr/>
            <p:nvPr/>
          </p:nvSpPr>
          <p:spPr>
            <a:xfrm>
              <a:off x="6172602" y="4332389"/>
              <a:ext cx="446531" cy="446531"/>
            </a:xfrm>
            <a:prstGeom prst="star5">
              <a:avLst/>
            </a:prstGeom>
            <a:solidFill>
              <a:srgbClr val="F5791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sp>
        <p:nvSpPr>
          <p:cNvPr id="42" name="Rectangle 41">
            <a:extLst>
              <a:ext uri="{FF2B5EF4-FFF2-40B4-BE49-F238E27FC236}">
                <a16:creationId xmlns:a16="http://schemas.microsoft.com/office/drawing/2014/main" id="{ACB5CDEA-6A4E-461B-ADC3-4C3B88BC413F}"/>
              </a:ext>
            </a:extLst>
          </p:cNvPr>
          <p:cNvSpPr/>
          <p:nvPr/>
        </p:nvSpPr>
        <p:spPr>
          <a:xfrm>
            <a:off x="6379412" y="1376306"/>
            <a:ext cx="2440066" cy="3403047"/>
          </a:xfrm>
          <a:prstGeom prst="rect">
            <a:avLst/>
          </a:prstGeom>
          <a:solidFill>
            <a:srgbClr val="34374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dirty="0"/>
          </a:p>
        </p:txBody>
      </p:sp>
      <p:sp>
        <p:nvSpPr>
          <p:cNvPr id="39" name="5-point Star 60">
            <a:extLst>
              <a:ext uri="{FF2B5EF4-FFF2-40B4-BE49-F238E27FC236}">
                <a16:creationId xmlns:a16="http://schemas.microsoft.com/office/drawing/2014/main" id="{74AA32A7-9A60-4363-A582-2AED13B46412}"/>
              </a:ext>
            </a:extLst>
          </p:cNvPr>
          <p:cNvSpPr/>
          <p:nvPr/>
        </p:nvSpPr>
        <p:spPr>
          <a:xfrm>
            <a:off x="7008862" y="2672185"/>
            <a:ext cx="1291321" cy="1272488"/>
          </a:xfrm>
          <a:prstGeom prst="star5">
            <a:avLst>
              <a:gd name="adj" fmla="val 24511"/>
              <a:gd name="hf" fmla="val 105146"/>
              <a:gd name="vf" fmla="val 110557"/>
            </a:avLst>
          </a:prstGeom>
          <a:solidFill>
            <a:srgbClr val="36BDC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41" name="TextBox 40">
            <a:extLst>
              <a:ext uri="{FF2B5EF4-FFF2-40B4-BE49-F238E27FC236}">
                <a16:creationId xmlns:a16="http://schemas.microsoft.com/office/drawing/2014/main" id="{0216FF3D-B4EE-46B5-9AA2-0C1C0CF374BE}"/>
              </a:ext>
            </a:extLst>
          </p:cNvPr>
          <p:cNvSpPr txBox="1"/>
          <p:nvPr/>
        </p:nvSpPr>
        <p:spPr>
          <a:xfrm>
            <a:off x="7195034" y="3056664"/>
            <a:ext cx="918975" cy="61555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b="1"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rPr>
              <a:t>CMA</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600" dirty="0">
                <a:solidFill>
                  <a:srgbClr val="1F497D">
                    <a:lumMod val="50000"/>
                  </a:srgbClr>
                </a:solidFill>
                <a:latin typeface="Calibri"/>
                <a:ea typeface="Calibri" panose="020F0502020204030204" pitchFamily="34" charset="0"/>
                <a:cs typeface="Times New Roman"/>
              </a:rPr>
              <a:t>85.48%</a:t>
            </a:r>
            <a:endParaRPr kumimoji="0" lang="en-GB" sz="1600" i="0" u="none" strike="noStrike" kern="1200" cap="none" spc="0" normalizeH="0" baseline="0" noProof="0" dirty="0">
              <a:ln>
                <a:noFill/>
              </a:ln>
              <a:solidFill>
                <a:srgbClr val="1F497D">
                  <a:lumMod val="50000"/>
                </a:srgbClr>
              </a:solidFill>
              <a:effectLst/>
              <a:uLnTx/>
              <a:uFillTx/>
              <a:latin typeface="Calibri"/>
              <a:ea typeface="Calibri" panose="020F0502020204030204" pitchFamily="34" charset="0"/>
              <a:cs typeface="Times New Roman"/>
            </a:endParaRPr>
          </a:p>
        </p:txBody>
      </p:sp>
      <p:sp>
        <p:nvSpPr>
          <p:cNvPr id="9" name="TextBox 8">
            <a:extLst>
              <a:ext uri="{FF2B5EF4-FFF2-40B4-BE49-F238E27FC236}">
                <a16:creationId xmlns:a16="http://schemas.microsoft.com/office/drawing/2014/main" id="{4BAF86D8-7510-73F0-E75D-EA289A5A20D1}"/>
              </a:ext>
            </a:extLst>
          </p:cNvPr>
          <p:cNvSpPr txBox="1"/>
          <p:nvPr/>
        </p:nvSpPr>
        <p:spPr>
          <a:xfrm>
            <a:off x="6468702" y="1824984"/>
            <a:ext cx="2440066"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cs typeface="Calibri"/>
              </a:rPr>
              <a:t>Sixth Form </a:t>
            </a:r>
          </a:p>
          <a:p>
            <a:pPr algn="ctr"/>
            <a:r>
              <a:rPr lang="en-US" dirty="0">
                <a:solidFill>
                  <a:schemeClr val="bg1"/>
                </a:solidFill>
                <a:cs typeface="Calibri"/>
              </a:rPr>
              <a:t>Tutor Group:</a:t>
            </a:r>
          </a:p>
        </p:txBody>
      </p:sp>
      <p:sp>
        <p:nvSpPr>
          <p:cNvPr id="11" name="TextBox 10">
            <a:extLst>
              <a:ext uri="{FF2B5EF4-FFF2-40B4-BE49-F238E27FC236}">
                <a16:creationId xmlns:a16="http://schemas.microsoft.com/office/drawing/2014/main" id="{5023F952-328D-4903-ACE2-09BDD0C64170}"/>
              </a:ext>
            </a:extLst>
          </p:cNvPr>
          <p:cNvSpPr txBox="1"/>
          <p:nvPr/>
        </p:nvSpPr>
        <p:spPr>
          <a:xfrm>
            <a:off x="5332192" y="3373015"/>
            <a:ext cx="715694" cy="1338828"/>
          </a:xfrm>
          <a:prstGeom prst="rect">
            <a:avLst/>
          </a:prstGeom>
          <a:noFill/>
        </p:spPr>
        <p:txBody>
          <a:bodyPr wrap="square" rtlCol="0">
            <a:spAutoFit/>
          </a:bodyPr>
          <a:lstStyle/>
          <a:p>
            <a:pPr algn="ctr"/>
            <a:r>
              <a:rPr lang="en-US" sz="8100" dirty="0">
                <a:solidFill>
                  <a:srgbClr val="10253F"/>
                </a:solidFill>
              </a:rPr>
              <a:t>3</a:t>
            </a:r>
            <a:endParaRPr lang="en-GB" sz="8100" dirty="0">
              <a:solidFill>
                <a:srgbClr val="10253F"/>
              </a:solidFill>
            </a:endParaRPr>
          </a:p>
        </p:txBody>
      </p:sp>
      <p:sp>
        <p:nvSpPr>
          <p:cNvPr id="17" name="Text Box 36">
            <a:extLst>
              <a:ext uri="{FF2B5EF4-FFF2-40B4-BE49-F238E27FC236}">
                <a16:creationId xmlns:a16="http://schemas.microsoft.com/office/drawing/2014/main" id="{3C93A2FE-8A5E-43AA-8CDF-2C782D273711}"/>
              </a:ext>
            </a:extLst>
          </p:cNvPr>
          <p:cNvSpPr txBox="1"/>
          <p:nvPr/>
        </p:nvSpPr>
        <p:spPr>
          <a:xfrm>
            <a:off x="2341073" y="166788"/>
            <a:ext cx="6810235" cy="85671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This term’s Attendance Winners and </a:t>
            </a:r>
          </a:p>
          <a:p>
            <a:pPr algn="ctr"/>
            <a:r>
              <a:rPr lang="en-GB" sz="2600" dirty="0">
                <a:solidFill>
                  <a:srgbClr val="34374A"/>
                </a:solidFill>
                <a:effectLst/>
                <a:latin typeface="Calibri" panose="020F0502020204030204" pitchFamily="34" charset="0"/>
                <a:ea typeface="Calibri" panose="020F0502020204030204" pitchFamily="34" charset="0"/>
                <a:cs typeface="Calibri" panose="020F0502020204030204" pitchFamily="34" charset="0"/>
              </a:rPr>
              <a:t>Best Attending Sixth Form Tutor Group:</a:t>
            </a:r>
          </a:p>
        </p:txBody>
      </p:sp>
      <p:sp>
        <p:nvSpPr>
          <p:cNvPr id="8" name="Rectangle 7">
            <a:extLst>
              <a:ext uri="{FF2B5EF4-FFF2-40B4-BE49-F238E27FC236}">
                <a16:creationId xmlns:a16="http://schemas.microsoft.com/office/drawing/2014/main" id="{0142675F-57A1-41D3-F70D-60E0ED84C22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8234F66B-E0FB-D396-8277-53108FAD4CC5}"/>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77446A8A-F5F6-AEBD-7F2D-848BB0C4A2C6}"/>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86575534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graphicFrame>
        <p:nvGraphicFramePr>
          <p:cNvPr id="12" name="Table 11">
            <a:extLst>
              <a:ext uri="{FF2B5EF4-FFF2-40B4-BE49-F238E27FC236}">
                <a16:creationId xmlns:a16="http://schemas.microsoft.com/office/drawing/2014/main" id="{A80A4FAE-4B72-48E8-974A-342FFDB7A1FC}"/>
              </a:ext>
            </a:extLst>
          </p:cNvPr>
          <p:cNvGraphicFramePr>
            <a:graphicFrameLocks noGrp="1"/>
          </p:cNvGraphicFramePr>
          <p:nvPr>
            <p:extLst>
              <p:ext uri="{D42A27DB-BD31-4B8C-83A1-F6EECF244321}">
                <p14:modId xmlns:p14="http://schemas.microsoft.com/office/powerpoint/2010/main" val="746270608"/>
              </p:ext>
            </p:extLst>
          </p:nvPr>
        </p:nvGraphicFramePr>
        <p:xfrm>
          <a:off x="2823916" y="1336001"/>
          <a:ext cx="5841344" cy="1369411"/>
        </p:xfrm>
        <a:graphic>
          <a:graphicData uri="http://schemas.openxmlformats.org/drawingml/2006/table">
            <a:tbl>
              <a:tblPr firstRow="1" firstCol="1" bandRow="1">
                <a:tableStyleId>{5C22544A-7EE6-4342-B048-85BDC9FD1C3A}</a:tableStyleId>
              </a:tblPr>
              <a:tblGrid>
                <a:gridCol w="2387476">
                  <a:extLst>
                    <a:ext uri="{9D8B030D-6E8A-4147-A177-3AD203B41FA5}">
                      <a16:colId xmlns:a16="http://schemas.microsoft.com/office/drawing/2014/main" val="3217034979"/>
                    </a:ext>
                  </a:extLst>
                </a:gridCol>
                <a:gridCol w="2323814">
                  <a:extLst>
                    <a:ext uri="{9D8B030D-6E8A-4147-A177-3AD203B41FA5}">
                      <a16:colId xmlns:a16="http://schemas.microsoft.com/office/drawing/2014/main" val="378956363"/>
                    </a:ext>
                  </a:extLst>
                </a:gridCol>
                <a:gridCol w="1130054">
                  <a:extLst>
                    <a:ext uri="{9D8B030D-6E8A-4147-A177-3AD203B41FA5}">
                      <a16:colId xmlns:a16="http://schemas.microsoft.com/office/drawing/2014/main" val="3863244206"/>
                    </a:ext>
                  </a:extLst>
                </a:gridCol>
              </a:tblGrid>
              <a:tr h="355951">
                <a:tc>
                  <a:txBody>
                    <a:bodyPr/>
                    <a:lstStyle/>
                    <a:p>
                      <a:pPr algn="ctr"/>
                      <a:r>
                        <a:rPr lang="en-GB" sz="1800" dirty="0">
                          <a:effectLst/>
                          <a:latin typeface="+mn-lt"/>
                          <a:ea typeface="Calibri" panose="020F0502020204030204" pitchFamily="34" charset="0"/>
                        </a:rPr>
                        <a:t>  WHEN?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WHAT?</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WHERE?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3</a:t>
                      </a:r>
                      <a:r>
                        <a:rPr kumimoji="0" lang="en-GB" sz="1600" b="1" i="0" u="none" strike="noStrike" kern="1200" cap="none" spc="0" normalizeH="0" baseline="30000" noProof="0" dirty="0">
                          <a:ln>
                            <a:noFill/>
                          </a:ln>
                          <a:solidFill>
                            <a:srgbClr val="1F497D"/>
                          </a:solidFill>
                          <a:effectLst/>
                          <a:uLnTx/>
                          <a:uFillTx/>
                          <a:latin typeface="+mn-lt"/>
                          <a:ea typeface="+mn-ea"/>
                          <a:cs typeface="+mn-cs"/>
                        </a:rPr>
                        <a:t>rd</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8A91D0"/>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B10: The Human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Nervous System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B8BCE2"/>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E1E3F3"/>
                    </a:solidFill>
                  </a:tcPr>
                </a:tc>
                <a:extLst>
                  <a:ext uri="{0D108BD9-81ED-4DB2-BD59-A6C34878D82A}">
                    <a16:rowId xmlns:a16="http://schemas.microsoft.com/office/drawing/2014/main" val="831422117"/>
                  </a:ext>
                </a:extLst>
              </a:tr>
              <a:tr h="50673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mn-ea"/>
                          <a:cs typeface="+mn-cs"/>
                        </a:rPr>
                        <a:t>Thursday 24</a:t>
                      </a:r>
                      <a:r>
                        <a:rPr kumimoji="0" lang="en-GB" sz="1600" b="1" i="0" u="none" strike="noStrike" kern="1200" cap="none" spc="0" normalizeH="0" baseline="30000" noProof="0" dirty="0">
                          <a:ln>
                            <a:noFill/>
                          </a:ln>
                          <a:solidFill>
                            <a:srgbClr val="1F497D"/>
                          </a:solidFill>
                          <a:effectLst/>
                          <a:uLnTx/>
                          <a:uFillTx/>
                          <a:latin typeface="+mn-lt"/>
                          <a:ea typeface="+mn-ea"/>
                          <a:cs typeface="+mn-cs"/>
                        </a:rPr>
                        <a:t>th</a:t>
                      </a:r>
                      <a:r>
                        <a:rPr kumimoji="0" lang="en-GB" sz="1600" b="1" i="0" u="none" strike="noStrike" kern="1200" cap="none" spc="0" normalizeH="0" baseline="0" noProof="0" dirty="0">
                          <a:ln>
                            <a:noFill/>
                          </a:ln>
                          <a:solidFill>
                            <a:srgbClr val="1F497D"/>
                          </a:solidFill>
                          <a:effectLst/>
                          <a:uLnTx/>
                          <a:uFillTx/>
                          <a:latin typeface="+mn-lt"/>
                          <a:ea typeface="+mn-ea"/>
                          <a:cs typeface="+mn-cs"/>
                        </a:rPr>
                        <a:t> April</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srgbClr val="1F497D"/>
                          </a:solidFill>
                          <a:effectLst/>
                          <a:uLnTx/>
                          <a:uFillTx/>
                          <a:latin typeface="+mn-lt"/>
                          <a:ea typeface="+mn-ea"/>
                          <a:cs typeface="+mn-cs"/>
                        </a:rPr>
                        <a:t>After school </a:t>
                      </a:r>
                      <a:endParaRPr kumimoji="0" lang="en-GB" sz="1600" b="0" i="0" u="none" strike="noStrike" kern="1200" cap="none" spc="0" normalizeH="0" baseline="0" noProof="0" dirty="0">
                        <a:ln>
                          <a:noFill/>
                        </a:ln>
                        <a:solidFill>
                          <a:srgbClr val="1F497D"/>
                        </a:solidFill>
                        <a:effectLst/>
                        <a:uLnTx/>
                        <a:uFillTx/>
                        <a:latin typeface="+mn-lt"/>
                        <a:ea typeface="Calibri" panose="020F0502020204030204" pitchFamily="34" charset="0"/>
                        <a:cs typeface="+mn-cs"/>
                      </a:endParaRP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7D9C7"/>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P9: Motion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D"/>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1F497D"/>
                          </a:solidFill>
                          <a:effectLst/>
                          <a:uLnTx/>
                          <a:uFillTx/>
                          <a:latin typeface="+mn-lt"/>
                          <a:ea typeface="Calibri" panose="020F0502020204030204" pitchFamily="34" charset="0"/>
                          <a:cs typeface="+mn-cs"/>
                        </a:rPr>
                        <a:t>SC1</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8F4EF"/>
                    </a:solidFill>
                  </a:tcPr>
                </a:tc>
                <a:extLst>
                  <a:ext uri="{0D108BD9-81ED-4DB2-BD59-A6C34878D82A}">
                    <a16:rowId xmlns:a16="http://schemas.microsoft.com/office/drawing/2014/main" val="2726316055"/>
                  </a:ext>
                </a:extLst>
              </a:tr>
            </a:tbl>
          </a:graphicData>
        </a:graphic>
      </p:graphicFrame>
      <p:sp>
        <p:nvSpPr>
          <p:cNvPr id="11" name="TextBox 10">
            <a:extLst>
              <a:ext uri="{FF2B5EF4-FFF2-40B4-BE49-F238E27FC236}">
                <a16:creationId xmlns:a16="http://schemas.microsoft.com/office/drawing/2014/main" id="{68C8C791-4207-42A0-931A-B795736B1A88}"/>
              </a:ext>
            </a:extLst>
          </p:cNvPr>
          <p:cNvSpPr txBox="1"/>
          <p:nvPr/>
        </p:nvSpPr>
        <p:spPr>
          <a:xfrm>
            <a:off x="2333765" y="148466"/>
            <a:ext cx="6795171" cy="492443"/>
          </a:xfrm>
          <a:prstGeom prst="rect">
            <a:avLst/>
          </a:prstGeom>
          <a:noFill/>
        </p:spPr>
        <p:txBody>
          <a:bodyPr wrap="square" rtlCol="0">
            <a:spAutoFit/>
          </a:bodyPr>
          <a:lstStyle/>
          <a:p>
            <a:pPr algn="ctr"/>
            <a:r>
              <a:rPr lang="en-GB" sz="2600" dirty="0">
                <a:solidFill>
                  <a:srgbClr val="34374A"/>
                </a:solidFill>
              </a:rPr>
              <a:t>Year 11 Science Revision </a:t>
            </a:r>
          </a:p>
        </p:txBody>
      </p:sp>
      <p:sp>
        <p:nvSpPr>
          <p:cNvPr id="2" name="Rectangle 1">
            <a:extLst>
              <a:ext uri="{FF2B5EF4-FFF2-40B4-BE49-F238E27FC236}">
                <a16:creationId xmlns:a16="http://schemas.microsoft.com/office/drawing/2014/main" id="{910FAFBA-16FD-9DE4-3651-247D53775FA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46177F0F-778D-986B-8910-30A0664D1AA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6" name="Picture 5">
            <a:extLst>
              <a:ext uri="{FF2B5EF4-FFF2-40B4-BE49-F238E27FC236}">
                <a16:creationId xmlns:a16="http://schemas.microsoft.com/office/drawing/2014/main" id="{CBB904DE-DB15-EF23-DC2D-B1C19D03AA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4123499624"/>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3E3AD38-963B-9E76-1A2E-3A05581C6E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4553" y="316916"/>
            <a:ext cx="3188966" cy="4509668"/>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551EE77F-7B8A-400D-140C-86EC253B77A6}"/>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7BB7C03D-3172-2D95-9E79-BE6BA939B528}"/>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46A8248-83D3-C438-0AD9-EED9272D6A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063036724"/>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D3F3CE67-4587-D8C5-368B-94DBAA414E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3712" y="302596"/>
            <a:ext cx="3318231" cy="4692467"/>
          </a:xfrm>
          <a:prstGeom prst="rect">
            <a:avLst/>
          </a:prstGeom>
        </p:spPr>
      </p:pic>
      <p:sp>
        <p:nvSpPr>
          <p:cNvPr id="11" name="Rectangle 10">
            <a:extLst>
              <a:ext uri="{FF2B5EF4-FFF2-40B4-BE49-F238E27FC236}">
                <a16:creationId xmlns:a16="http://schemas.microsoft.com/office/drawing/2014/main" id="{119A61F3-1322-1520-4685-EA9C0023B68F}"/>
              </a:ext>
            </a:extLst>
          </p:cNvPr>
          <p:cNvSpPr/>
          <p:nvPr/>
        </p:nvSpPr>
        <p:spPr>
          <a:xfrm>
            <a:off x="0"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5E330051-DA17-FAFF-1F6C-08C8E79B47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88BC058-460C-19DE-D4DB-67FFFC1F903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50" name="TextBox 49">
            <a:extLst>
              <a:ext uri="{FF2B5EF4-FFF2-40B4-BE49-F238E27FC236}">
                <a16:creationId xmlns:a16="http://schemas.microsoft.com/office/drawing/2014/main" id="{6D458450-2989-BCB0-9877-CE2BE6016A97}"/>
              </a:ext>
            </a:extLst>
          </p:cNvPr>
          <p:cNvSpPr txBox="1"/>
          <p:nvPr/>
        </p:nvSpPr>
        <p:spPr>
          <a:xfrm>
            <a:off x="6083912" y="373848"/>
            <a:ext cx="2910360" cy="4549964"/>
          </a:xfrm>
          <a:prstGeom prst="rect">
            <a:avLst/>
          </a:prstGeom>
          <a:noFill/>
        </p:spPr>
        <p:txBody>
          <a:bodyPr wrap="square" rtlCol="0">
            <a:spAutoFit/>
          </a:bodyPr>
          <a:lstStyle/>
          <a:p>
            <a:pPr>
              <a:spcAft>
                <a:spcPts val="200"/>
              </a:spcAft>
            </a:pPr>
            <a:r>
              <a:rPr lang="en-GB" dirty="0">
                <a:solidFill>
                  <a:srgbClr val="34374A"/>
                </a:solidFill>
              </a:rPr>
              <a:t>If you are unwell during lesson time, or if there is any medication that needs to be taken, please let your teacher know and they will inform the First Aider, who will come to you. </a:t>
            </a:r>
          </a:p>
          <a:p>
            <a:r>
              <a:rPr lang="en-GB" sz="1800" b="1" dirty="0">
                <a:solidFill>
                  <a:srgbClr val="34374A"/>
                </a:solidFill>
              </a:rPr>
              <a:t>Please remember</a:t>
            </a:r>
            <a:r>
              <a:rPr lang="en-GB" dirty="0">
                <a:solidFill>
                  <a:srgbClr val="34374A"/>
                </a:solidFill>
              </a:rPr>
              <a:t>:</a:t>
            </a:r>
            <a:r>
              <a:rPr lang="en-GB" sz="1800" dirty="0">
                <a:solidFill>
                  <a:srgbClr val="34374A"/>
                </a:solidFill>
              </a:rPr>
              <a:t> </a:t>
            </a:r>
            <a:r>
              <a:rPr lang="en-GB" dirty="0">
                <a:solidFill>
                  <a:srgbClr val="34374A"/>
                </a:solidFill>
              </a:rPr>
              <a:t>i</a:t>
            </a:r>
            <a:r>
              <a:rPr lang="en-GB" sz="1800" dirty="0">
                <a:solidFill>
                  <a:srgbClr val="34374A"/>
                </a:solidFill>
              </a:rPr>
              <a:t>f you are bringing in medication, it needs to be given straight to a member of staff in Medical along with a permission slip.</a:t>
            </a:r>
          </a:p>
          <a:p>
            <a:r>
              <a:rPr lang="en-GB" sz="1800" dirty="0">
                <a:solidFill>
                  <a:srgbClr val="34374A"/>
                </a:solidFill>
              </a:rPr>
              <a:t>You can find the permission slip on the </a:t>
            </a:r>
            <a:r>
              <a:rPr lang="en-GB" sz="1800" dirty="0">
                <a:solidFill>
                  <a:srgbClr val="34374A"/>
                </a:solidFill>
                <a:hlinkClick r:id="rId6">
                  <a:extLst>
                    <a:ext uri="{A12FA001-AC4F-418D-AE19-62706E023703}">
                      <ahyp:hlinkClr xmlns:ahyp="http://schemas.microsoft.com/office/drawing/2018/hyperlinkcolor" val="tx"/>
                    </a:ext>
                  </a:extLst>
                </a:hlinkClick>
              </a:rPr>
              <a:t>college website</a:t>
            </a:r>
            <a:endParaRPr lang="en-GB" dirty="0">
              <a:solidFill>
                <a:srgbClr val="34374A"/>
              </a:solidFill>
            </a:endParaRPr>
          </a:p>
          <a:p>
            <a:r>
              <a:rPr lang="en-GB" sz="1800" dirty="0">
                <a:solidFill>
                  <a:srgbClr val="34374A"/>
                </a:solidFill>
              </a:rPr>
              <a:t>or ask at reception/in Medical if you can have one.</a:t>
            </a:r>
          </a:p>
        </p:txBody>
      </p:sp>
    </p:spTree>
    <p:extLst>
      <p:ext uri="{BB962C8B-B14F-4D97-AF65-F5344CB8AC3E}">
        <p14:creationId xmlns:p14="http://schemas.microsoft.com/office/powerpoint/2010/main" val="99716470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41F5BE1-622D-4996-9F8C-D67E4791881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1869" y="354027"/>
            <a:ext cx="3251773" cy="459848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3AFDC48-CCF1-3CEF-D57B-B19B59994351}"/>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4DEF8565-8142-E4A8-07CD-58D3A66DB8F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A373F105-49FD-E645-7907-C069BCC53F3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474070944"/>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4" name="TextBox 13">
            <a:extLst>
              <a:ext uri="{FF2B5EF4-FFF2-40B4-BE49-F238E27FC236}">
                <a16:creationId xmlns:a16="http://schemas.microsoft.com/office/drawing/2014/main" id="{7B48C70A-6C83-4CBD-976A-ED8EB5AC2CC2}"/>
              </a:ext>
            </a:extLst>
          </p:cNvPr>
          <p:cNvSpPr txBox="1"/>
          <p:nvPr/>
        </p:nvSpPr>
        <p:spPr>
          <a:xfrm>
            <a:off x="2333765" y="162180"/>
            <a:ext cx="6810235" cy="492443"/>
          </a:xfrm>
          <a:prstGeom prst="rect">
            <a:avLst/>
          </a:prstGeom>
          <a:noFill/>
        </p:spPr>
        <p:txBody>
          <a:bodyPr wrap="square" rtlCol="0">
            <a:spAutoFit/>
          </a:bodyPr>
          <a:lstStyle/>
          <a:p>
            <a:pPr algn="ctr"/>
            <a:r>
              <a:rPr lang="en-GB" sz="2600" dirty="0">
                <a:solidFill>
                  <a:srgbClr val="34374A"/>
                </a:solidFill>
              </a:rPr>
              <a:t>Recent Student Council Updates </a:t>
            </a:r>
          </a:p>
        </p:txBody>
      </p:sp>
      <p:graphicFrame>
        <p:nvGraphicFramePr>
          <p:cNvPr id="16" name="Table 15">
            <a:extLst>
              <a:ext uri="{FF2B5EF4-FFF2-40B4-BE49-F238E27FC236}">
                <a16:creationId xmlns:a16="http://schemas.microsoft.com/office/drawing/2014/main" id="{0480EF01-FF3D-4454-B05D-4B6723B31F2B}"/>
              </a:ext>
            </a:extLst>
          </p:cNvPr>
          <p:cNvGraphicFramePr>
            <a:graphicFrameLocks noGrp="1"/>
          </p:cNvGraphicFramePr>
          <p:nvPr>
            <p:extLst>
              <p:ext uri="{D42A27DB-BD31-4B8C-83A1-F6EECF244321}">
                <p14:modId xmlns:p14="http://schemas.microsoft.com/office/powerpoint/2010/main" val="2383866095"/>
              </p:ext>
            </p:extLst>
          </p:nvPr>
        </p:nvGraphicFramePr>
        <p:xfrm>
          <a:off x="2541377" y="832557"/>
          <a:ext cx="6415587" cy="3992934"/>
        </p:xfrm>
        <a:graphic>
          <a:graphicData uri="http://schemas.openxmlformats.org/drawingml/2006/table">
            <a:tbl>
              <a:tblPr firstRow="1" firstCol="1" bandRow="1">
                <a:tableStyleId>{5C22544A-7EE6-4342-B048-85BDC9FD1C3A}</a:tableStyleId>
              </a:tblPr>
              <a:tblGrid>
                <a:gridCol w="2115449">
                  <a:extLst>
                    <a:ext uri="{9D8B030D-6E8A-4147-A177-3AD203B41FA5}">
                      <a16:colId xmlns:a16="http://schemas.microsoft.com/office/drawing/2014/main" val="3217034979"/>
                    </a:ext>
                  </a:extLst>
                </a:gridCol>
                <a:gridCol w="4300138">
                  <a:extLst>
                    <a:ext uri="{9D8B030D-6E8A-4147-A177-3AD203B41FA5}">
                      <a16:colId xmlns:a16="http://schemas.microsoft.com/office/drawing/2014/main" val="378956363"/>
                    </a:ext>
                  </a:extLst>
                </a:gridCol>
              </a:tblGrid>
              <a:tr h="381477">
                <a:tc>
                  <a:txBody>
                    <a:bodyPr/>
                    <a:lstStyle/>
                    <a:p>
                      <a:pPr algn="ctr"/>
                      <a:r>
                        <a:rPr lang="en-GB" sz="1800" dirty="0">
                          <a:effectLst/>
                          <a:latin typeface="+mn-lt"/>
                          <a:ea typeface="Calibri" panose="020F0502020204030204" pitchFamily="34" charset="0"/>
                        </a:rPr>
                        <a:t>  YOU SAID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tc>
                  <a:txBody>
                    <a:bodyPr/>
                    <a:lstStyle/>
                    <a:p>
                      <a:pPr algn="ctr"/>
                      <a:r>
                        <a:rPr lang="en-GB" sz="1800" dirty="0">
                          <a:solidFill>
                            <a:schemeClr val="bg1"/>
                          </a:solidFill>
                          <a:effectLst/>
                          <a:latin typeface="+mn-lt"/>
                          <a:ea typeface="Calibri" panose="020F0502020204030204" pitchFamily="34" charset="0"/>
                        </a:rPr>
                        <a:t>  WE DID</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34374A"/>
                    </a:solidFill>
                  </a:tcPr>
                </a:tc>
                <a:extLst>
                  <a:ext uri="{0D108BD9-81ED-4DB2-BD59-A6C34878D82A}">
                    <a16:rowId xmlns:a16="http://schemas.microsoft.com/office/drawing/2014/main" val="885320758"/>
                  </a:ext>
                </a:extLst>
              </a:tr>
              <a:tr h="587263">
                <a:tc>
                  <a:txBody>
                    <a:bodyPr/>
                    <a:lstStyle/>
                    <a:p>
                      <a:pPr algn="ctr"/>
                      <a:r>
                        <a:rPr lang="en-GB" sz="1400" b="0" dirty="0">
                          <a:solidFill>
                            <a:srgbClr val="1F497D"/>
                          </a:solidFill>
                        </a:rPr>
                        <a:t>We wanted to adapt our uniform</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B85"/>
                    </a:solidFill>
                  </a:tcPr>
                </a:tc>
                <a:tc>
                  <a:txBody>
                    <a:bodyPr/>
                    <a:lstStyle/>
                    <a:p>
                      <a:pPr algn="ctr"/>
                      <a:r>
                        <a:rPr lang="en-GB" sz="1400" dirty="0">
                          <a:solidFill>
                            <a:srgbClr val="1F497D"/>
                          </a:solidFill>
                        </a:rPr>
                        <a:t>New uniform: blue shirts (not tucked in), no ties, clear </a:t>
                      </a:r>
                    </a:p>
                    <a:p>
                      <a:pPr algn="ctr"/>
                      <a:r>
                        <a:rPr lang="en-GB" sz="1400" dirty="0">
                          <a:solidFill>
                            <a:srgbClr val="1F497D"/>
                          </a:solidFill>
                        </a:rPr>
                        <a:t>nose studs and jewellery acceptable when hidden</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F6C9"/>
                    </a:solidFill>
                  </a:tcPr>
                </a:tc>
                <a:extLst>
                  <a:ext uri="{0D108BD9-81ED-4DB2-BD59-A6C34878D82A}">
                    <a16:rowId xmlns:a16="http://schemas.microsoft.com/office/drawing/2014/main" val="2334415824"/>
                  </a:ext>
                </a:extLst>
              </a:tr>
              <a:tr h="577515">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were concerned about access to the 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C8E70"/>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New year group toilets, with monitors. New change over procedure to allow toilet visits between lessons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DBEAD"/>
                    </a:solidFill>
                  </a:tcPr>
                </a:tc>
                <a:extLst>
                  <a:ext uri="{0D108BD9-81ED-4DB2-BD59-A6C34878D82A}">
                    <a16:rowId xmlns:a16="http://schemas.microsoft.com/office/drawing/2014/main" val="2137468649"/>
                  </a:ext>
                </a:extLst>
              </a:tr>
              <a:tr h="605017">
                <a:tc>
                  <a:txBody>
                    <a:bodyPr/>
                    <a:lstStyle/>
                    <a:p>
                      <a:pPr algn="ctr"/>
                      <a:r>
                        <a:rPr lang="en-GB" sz="1400" b="0" dirty="0">
                          <a:solidFill>
                            <a:srgbClr val="1F497D"/>
                          </a:solidFill>
                        </a:rPr>
                        <a:t>We wanted a calm area in the library during breaks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76D8B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Mr B-D has set up a timetable for quieter times and activities in the library</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AEE8D2"/>
                    </a:solidFill>
                  </a:tcPr>
                </a:tc>
                <a:extLst>
                  <a:ext uri="{0D108BD9-81ED-4DB2-BD59-A6C34878D82A}">
                    <a16:rowId xmlns:a16="http://schemas.microsoft.com/office/drawing/2014/main" val="254910890"/>
                  </a:ext>
                </a:extLst>
              </a:tr>
              <a:tr h="605016">
                <a:tc>
                  <a:txBody>
                    <a:bodyPr/>
                    <a:lstStyle/>
                    <a:p>
                      <a:pPr algn="ctr"/>
                      <a:r>
                        <a:rPr lang="en-GB" sz="1400" b="0" dirty="0">
                          <a:solidFill>
                            <a:srgbClr val="1F497D"/>
                          </a:solidFill>
                        </a:rPr>
                        <a:t>We wanted ‘lighter’ reading books in tutor time</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56595"/>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A new book was introduced for the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end of Year 8: </a:t>
                      </a:r>
                      <a:r>
                        <a:rPr lang="en-GB" sz="1400" i="1" dirty="0">
                          <a:solidFill>
                            <a:srgbClr val="1F497D"/>
                          </a:solidFill>
                        </a:rPr>
                        <a:t>A Girl of Ink and Stars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99DBC"/>
                    </a:solidFill>
                  </a:tcPr>
                </a:tc>
                <a:extLst>
                  <a:ext uri="{0D108BD9-81ED-4DB2-BD59-A6C34878D82A}">
                    <a16:rowId xmlns:a16="http://schemas.microsoft.com/office/drawing/2014/main" val="3340186837"/>
                  </a:ext>
                </a:extLst>
              </a:tr>
              <a:tr h="57751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a new display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in the dining hall</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60000"/>
                        <a:lumOff val="4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The student bulletin is now displayed</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2623200997"/>
                  </a:ext>
                </a:extLst>
              </a:tr>
              <a:tr h="6591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0" dirty="0">
                          <a:solidFill>
                            <a:srgbClr val="1F497D"/>
                          </a:solidFill>
                        </a:rPr>
                        <a:t>We wanted the school to offer free sanitary products </a:t>
                      </a:r>
                      <a:r>
                        <a:rPr lang="en-GB" sz="1400" b="0">
                          <a:solidFill>
                            <a:srgbClr val="1F497D"/>
                          </a:solidFill>
                        </a:rPr>
                        <a:t>in girls’ </a:t>
                      </a:r>
                      <a:r>
                        <a:rPr lang="en-GB" sz="1400" b="0" dirty="0">
                          <a:solidFill>
                            <a:srgbClr val="1F497D"/>
                          </a:solidFill>
                        </a:rPr>
                        <a:t>toilets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D8583"/>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Reintroduced the ‘Red Box Project’, providing free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dirty="0">
                          <a:solidFill>
                            <a:srgbClr val="1F497D"/>
                          </a:solidFill>
                        </a:rPr>
                        <a:t>sanitary products in toilets and at access points</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DABABA"/>
                    </a:solidFill>
                  </a:tcPr>
                </a:tc>
                <a:extLst>
                  <a:ext uri="{0D108BD9-81ED-4DB2-BD59-A6C34878D82A}">
                    <a16:rowId xmlns:a16="http://schemas.microsoft.com/office/drawing/2014/main" val="1259768187"/>
                  </a:ext>
                </a:extLst>
              </a:tr>
            </a:tbl>
          </a:graphicData>
        </a:graphic>
      </p:graphicFrame>
      <p:sp>
        <p:nvSpPr>
          <p:cNvPr id="11" name="Rectangle 10">
            <a:extLst>
              <a:ext uri="{FF2B5EF4-FFF2-40B4-BE49-F238E27FC236}">
                <a16:creationId xmlns:a16="http://schemas.microsoft.com/office/drawing/2014/main" id="{9EA23FA4-2212-8B17-7476-71D8120827F0}"/>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33DFB4DA-C131-84AA-8CD6-6B6A5264C15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834C42DA-F4A5-D4FF-2E58-7F0FDBF9B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90477283"/>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descr="A red box with white text&#10;&#10;AI-generated content may be incorrect.">
            <a:extLst>
              <a:ext uri="{FF2B5EF4-FFF2-40B4-BE49-F238E27FC236}">
                <a16:creationId xmlns:a16="http://schemas.microsoft.com/office/drawing/2014/main" id="{8FF291D2-A43A-36FA-C0C6-BEBE0A2D572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22469" y="938364"/>
            <a:ext cx="5232826" cy="3699375"/>
          </a:xfrm>
          <a:prstGeom prst="rect">
            <a:avLst/>
          </a:prstGeom>
        </p:spPr>
      </p:pic>
      <p:sp>
        <p:nvSpPr>
          <p:cNvPr id="2" name="TextBox 1">
            <a:extLst>
              <a:ext uri="{FF2B5EF4-FFF2-40B4-BE49-F238E27FC236}">
                <a16:creationId xmlns:a16="http://schemas.microsoft.com/office/drawing/2014/main" id="{679FAA67-7E2A-4F92-8554-C3B7163EB1EC}"/>
              </a:ext>
            </a:extLst>
          </p:cNvPr>
          <p:cNvSpPr txBox="1"/>
          <p:nvPr/>
        </p:nvSpPr>
        <p:spPr>
          <a:xfrm>
            <a:off x="2333765" y="166675"/>
            <a:ext cx="6810235" cy="492443"/>
          </a:xfrm>
          <a:prstGeom prst="rect">
            <a:avLst/>
          </a:prstGeom>
          <a:noFill/>
        </p:spPr>
        <p:txBody>
          <a:bodyPr wrap="square" rtlCol="0">
            <a:spAutoFit/>
          </a:bodyPr>
          <a:lstStyle/>
          <a:p>
            <a:pPr algn="ctr"/>
            <a:r>
              <a:rPr lang="en-GB" sz="2600" dirty="0">
                <a:solidFill>
                  <a:srgbClr val="3E4258"/>
                </a:solidFill>
              </a:rPr>
              <a:t>Red Box Project</a:t>
            </a:r>
          </a:p>
        </p:txBody>
      </p:sp>
      <p:sp>
        <p:nvSpPr>
          <p:cNvPr id="11" name="Rectangle 10">
            <a:extLst>
              <a:ext uri="{FF2B5EF4-FFF2-40B4-BE49-F238E27FC236}">
                <a16:creationId xmlns:a16="http://schemas.microsoft.com/office/drawing/2014/main" id="{71E000A0-15B2-A960-9854-57DDC3EB53D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B70C31AC-2F77-115E-6983-D1BE67ACD7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9D9E63F3-4559-EF3D-F723-D6DA69B1188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6390447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2" name="TextBox 21">
            <a:extLst>
              <a:ext uri="{FF2B5EF4-FFF2-40B4-BE49-F238E27FC236}">
                <a16:creationId xmlns:a16="http://schemas.microsoft.com/office/drawing/2014/main" id="{8932CCFE-FB1B-4BEE-9AFB-7D09D9602953}"/>
              </a:ext>
            </a:extLst>
          </p:cNvPr>
          <p:cNvSpPr txBox="1"/>
          <p:nvPr/>
        </p:nvSpPr>
        <p:spPr>
          <a:xfrm>
            <a:off x="2438399" y="611580"/>
            <a:ext cx="6518564" cy="1200329"/>
          </a:xfrm>
          <a:prstGeom prst="rect">
            <a:avLst/>
          </a:prstGeom>
          <a:noFill/>
        </p:spPr>
        <p:txBody>
          <a:bodyPr wrap="square">
            <a:spAutoFit/>
          </a:bodyPr>
          <a:lstStyle/>
          <a:p>
            <a:pPr algn="ctr" fontAlgn="base"/>
            <a:r>
              <a:rPr lang="en-US" b="0" i="0" dirty="0">
                <a:solidFill>
                  <a:srgbClr val="34374A"/>
                </a:solidFill>
                <a:effectLst/>
              </a:rPr>
              <a:t>The library is mostly a quiet reading and study area. However, to accommodate various uses a timetable has been implemented. Window seats remain quiet reading areas at all times, and behavior expectations are consistent with the rest of the school.</a:t>
            </a:r>
            <a:endParaRPr lang="en-GB" sz="2000" dirty="0">
              <a:solidFill>
                <a:srgbClr val="34374A"/>
              </a:solidFill>
            </a:endParaRPr>
          </a:p>
        </p:txBody>
      </p:sp>
      <p:sp>
        <p:nvSpPr>
          <p:cNvPr id="23" name="TextBox 22">
            <a:extLst>
              <a:ext uri="{FF2B5EF4-FFF2-40B4-BE49-F238E27FC236}">
                <a16:creationId xmlns:a16="http://schemas.microsoft.com/office/drawing/2014/main" id="{780E7FF9-8396-4B69-84D8-A471386E9009}"/>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Library Timetable</a:t>
            </a:r>
          </a:p>
        </p:txBody>
      </p:sp>
      <p:graphicFrame>
        <p:nvGraphicFramePr>
          <p:cNvPr id="31" name="Table 30">
            <a:extLst>
              <a:ext uri="{FF2B5EF4-FFF2-40B4-BE49-F238E27FC236}">
                <a16:creationId xmlns:a16="http://schemas.microsoft.com/office/drawing/2014/main" id="{2B311A90-459D-4AA1-84A2-ADD6F0F652BA}"/>
              </a:ext>
            </a:extLst>
          </p:cNvPr>
          <p:cNvGraphicFramePr>
            <a:graphicFrameLocks noGrp="1"/>
          </p:cNvGraphicFramePr>
          <p:nvPr>
            <p:extLst>
              <p:ext uri="{D42A27DB-BD31-4B8C-83A1-F6EECF244321}">
                <p14:modId xmlns:p14="http://schemas.microsoft.com/office/powerpoint/2010/main" val="1193379175"/>
              </p:ext>
            </p:extLst>
          </p:nvPr>
        </p:nvGraphicFramePr>
        <p:xfrm>
          <a:off x="2533846" y="1850374"/>
          <a:ext cx="6327669" cy="3088716"/>
        </p:xfrm>
        <a:graphic>
          <a:graphicData uri="http://schemas.openxmlformats.org/drawingml/2006/table">
            <a:tbl>
              <a:tblPr firstRow="1" firstCol="1" bandRow="1">
                <a:tableStyleId>{5C22544A-7EE6-4342-B048-85BDC9FD1C3A}</a:tableStyleId>
              </a:tblPr>
              <a:tblGrid>
                <a:gridCol w="978919">
                  <a:extLst>
                    <a:ext uri="{9D8B030D-6E8A-4147-A177-3AD203B41FA5}">
                      <a16:colId xmlns:a16="http://schemas.microsoft.com/office/drawing/2014/main" val="3217034979"/>
                    </a:ext>
                  </a:extLst>
                </a:gridCol>
                <a:gridCol w="2674375">
                  <a:extLst>
                    <a:ext uri="{9D8B030D-6E8A-4147-A177-3AD203B41FA5}">
                      <a16:colId xmlns:a16="http://schemas.microsoft.com/office/drawing/2014/main" val="378956363"/>
                    </a:ext>
                  </a:extLst>
                </a:gridCol>
                <a:gridCol w="2674375">
                  <a:extLst>
                    <a:ext uri="{9D8B030D-6E8A-4147-A177-3AD203B41FA5}">
                      <a16:colId xmlns:a16="http://schemas.microsoft.com/office/drawing/2014/main" val="3863244206"/>
                    </a:ext>
                  </a:extLst>
                </a:gridCol>
              </a:tblGrid>
              <a:tr h="326466">
                <a:tc>
                  <a:txBody>
                    <a:bodyPr/>
                    <a:lstStyle/>
                    <a:p>
                      <a:pPr algn="ctr"/>
                      <a:r>
                        <a:rPr lang="en-GB" sz="1600" dirty="0">
                          <a:solidFill>
                            <a:schemeClr val="bg1"/>
                          </a:solidFill>
                          <a:effectLst/>
                          <a:latin typeface="+mn-lt"/>
                          <a:ea typeface="Calibri" panose="020F0502020204030204" pitchFamily="34" charset="0"/>
                        </a:rPr>
                        <a:t>  DAY</a:t>
                      </a:r>
                    </a:p>
                  </a:txBody>
                  <a:tcPr marL="9525" marR="9525" marT="9525" marB="9525" anchor="ctr">
                    <a:lnL w="6350" cap="flat" cmpd="sng" algn="ctr">
                      <a:no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bg1"/>
                      </a:solid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1</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tc>
                  <a:txBody>
                    <a:bodyPr/>
                    <a:lstStyle/>
                    <a:p>
                      <a:pPr algn="ctr"/>
                      <a:r>
                        <a:rPr lang="en-GB" sz="1600" dirty="0">
                          <a:solidFill>
                            <a:schemeClr val="bg1"/>
                          </a:solidFill>
                          <a:effectLst/>
                          <a:latin typeface="+mn-lt"/>
                          <a:ea typeface="Calibri" panose="020F0502020204030204" pitchFamily="34" charset="0"/>
                        </a:rPr>
                        <a:t>  BREAK 2</a:t>
                      </a:r>
                    </a:p>
                  </a:txBody>
                  <a:tcPr marL="9525" marR="9525" marT="9525" marB="9525" anchor="ctr">
                    <a:lnL w="6350" cap="flat" cmpd="sng" algn="ctr">
                      <a:solidFill>
                        <a:schemeClr val="bg1"/>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solidFill>
                      <a:srgbClr val="34374A"/>
                    </a:solidFill>
                  </a:tcPr>
                </a:tc>
                <a:extLst>
                  <a:ext uri="{0D108BD9-81ED-4DB2-BD59-A6C34878D82A}">
                    <a16:rowId xmlns:a16="http://schemas.microsoft.com/office/drawing/2014/main" val="885320758"/>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Monday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no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extLst>
                  <a:ext uri="{0D108BD9-81ED-4DB2-BD59-A6C34878D82A}">
                    <a16:rowId xmlns:a16="http://schemas.microsoft.com/office/drawing/2014/main" val="254910890"/>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Tuesday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334018683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Wednesday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tabletop games. </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1B9CC"/>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623200997"/>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Thursday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Normal Break</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Computers and tabletop games available.</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44CAD4"/>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Tabletop Games</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Games may make space slightly louder if reading quietly. 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9E97"/>
                    </a:solidFill>
                  </a:tcPr>
                </a:tc>
                <a:extLst>
                  <a:ext uri="{0D108BD9-81ED-4DB2-BD59-A6C34878D82A}">
                    <a16:rowId xmlns:a16="http://schemas.microsoft.com/office/drawing/2014/main" val="248280465"/>
                  </a:ext>
                </a:extLst>
              </a:tr>
              <a:tr h="552450">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Friday</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bg1"/>
                      </a:solidFill>
                      <a:prstDash val="solid"/>
                      <a:round/>
                      <a:headEnd type="none" w="med" len="med"/>
                      <a:tailEnd type="none" w="med" len="med"/>
                    </a:lnR>
                    <a:lnT w="6350" cap="flat" cmpd="sng" algn="ctr">
                      <a:solidFill>
                        <a:schemeClr val="bg1"/>
                      </a:solidFill>
                      <a:prstDash val="solid"/>
                      <a:round/>
                      <a:headEnd type="none" w="med" len="med"/>
                      <a:tailEnd type="none" w="med" len="med"/>
                    </a:lnT>
                    <a:lnB w="6350" cap="flat" cmpd="sng" algn="ctr">
                      <a:solidFill>
                        <a:schemeClr val="bg1"/>
                      </a:solidFill>
                      <a:prstDash val="solid"/>
                      <a:round/>
                      <a:headEnd type="none" w="med" len="med"/>
                      <a:tailEnd type="none" w="med" len="med"/>
                    </a:lnB>
                    <a:solidFill>
                      <a:srgbClr val="34374A"/>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95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bg1"/>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Homework Club/Quiet Reading</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games. </a:t>
                      </a:r>
                    </a:p>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GB" sz="1000" b="0" i="0" u="none" strike="noStrike" kern="1200" cap="none" spc="0" normalizeH="0" baseline="0" noProof="0" dirty="0">
                          <a:ln>
                            <a:noFill/>
                          </a:ln>
                          <a:solidFill>
                            <a:srgbClr val="20222D"/>
                          </a:solidFill>
                          <a:effectLst/>
                          <a:uLnTx/>
                          <a:uFillTx/>
                          <a:latin typeface="+mn-lt"/>
                          <a:ea typeface="Calibri" panose="020F0502020204030204" pitchFamily="34" charset="0"/>
                          <a:cs typeface="+mn-cs"/>
                        </a:rPr>
                        <a:t>No computers, except for homework.</a:t>
                      </a:r>
                    </a:p>
                  </a:txBody>
                  <a:tcPr marL="9525" marR="9525" marT="9525" marB="9525" anchor="ctr">
                    <a:lnL w="6350" cap="flat" cmpd="sng" algn="ctr">
                      <a:solidFill>
                        <a:schemeClr val="tx2">
                          <a:lumMod val="75000"/>
                        </a:schemeClr>
                      </a:solidFill>
                      <a:prstDash val="solid"/>
                      <a:round/>
                      <a:headEnd type="none" w="med" len="med"/>
                      <a:tailEnd type="none" w="med" len="med"/>
                    </a:lnL>
                    <a:lnR w="6350" cap="flat" cmpd="sng" algn="ctr">
                      <a:solidFill>
                        <a:schemeClr val="tx2">
                          <a:lumMod val="75000"/>
                        </a:schemeClr>
                      </a:solidFill>
                      <a:prstDash val="solid"/>
                      <a:round/>
                      <a:headEnd type="none" w="med" len="med"/>
                      <a:tailEnd type="none" w="med" len="med"/>
                    </a:lnR>
                    <a:lnT w="6350" cap="flat" cmpd="sng" algn="ctr">
                      <a:solidFill>
                        <a:schemeClr val="tx2">
                          <a:lumMod val="75000"/>
                        </a:schemeClr>
                      </a:solidFill>
                      <a:prstDash val="solid"/>
                      <a:round/>
                      <a:headEnd type="none" w="med" len="med"/>
                      <a:tailEnd type="none" w="med" len="med"/>
                    </a:lnT>
                    <a:lnB w="6350" cap="flat" cmpd="sng" algn="ctr">
                      <a:solidFill>
                        <a:schemeClr val="tx2">
                          <a:lumMod val="75000"/>
                        </a:schemeClr>
                      </a:solidFill>
                      <a:prstDash val="solid"/>
                      <a:round/>
                      <a:headEnd type="none" w="med" len="med"/>
                      <a:tailEnd type="none" w="med" len="med"/>
                    </a:lnB>
                    <a:solidFill>
                      <a:srgbClr val="FFE59B"/>
                    </a:solidFill>
                  </a:tcPr>
                </a:tc>
                <a:extLst>
                  <a:ext uri="{0D108BD9-81ED-4DB2-BD59-A6C34878D82A}">
                    <a16:rowId xmlns:a16="http://schemas.microsoft.com/office/drawing/2014/main" val="1421003861"/>
                  </a:ext>
                </a:extLst>
              </a:tr>
            </a:tbl>
          </a:graphicData>
        </a:graphic>
      </p:graphicFrame>
      <p:sp>
        <p:nvSpPr>
          <p:cNvPr id="10" name="Rectangle 9">
            <a:extLst>
              <a:ext uri="{FF2B5EF4-FFF2-40B4-BE49-F238E27FC236}">
                <a16:creationId xmlns:a16="http://schemas.microsoft.com/office/drawing/2014/main" id="{1880C44D-096B-B965-C6D0-3933E173D9C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1" name="Picture 10">
            <a:extLst>
              <a:ext uri="{FF2B5EF4-FFF2-40B4-BE49-F238E27FC236}">
                <a16:creationId xmlns:a16="http://schemas.microsoft.com/office/drawing/2014/main" id="{8989D729-7F5F-13D9-266F-EA2843DE0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2" name="Picture 11">
            <a:extLst>
              <a:ext uri="{FF2B5EF4-FFF2-40B4-BE49-F238E27FC236}">
                <a16:creationId xmlns:a16="http://schemas.microsoft.com/office/drawing/2014/main" id="{EF2416BF-A549-4991-4489-0EA56F3024F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573785164"/>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3F12A15F-9617-4181-8C31-4835EB4A7FE8}"/>
              </a:ext>
            </a:extLst>
          </p:cNvPr>
          <p:cNvSpPr/>
          <p:nvPr/>
        </p:nvSpPr>
        <p:spPr>
          <a:xfrm>
            <a:off x="2479376" y="1224246"/>
            <a:ext cx="6518564" cy="358450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Rounded Corners 6">
            <a:extLst>
              <a:ext uri="{FF2B5EF4-FFF2-40B4-BE49-F238E27FC236}">
                <a16:creationId xmlns:a16="http://schemas.microsoft.com/office/drawing/2014/main" id="{84B504D9-E1E3-4D17-B60E-08CC71C2EE5E}"/>
              </a:ext>
            </a:extLst>
          </p:cNvPr>
          <p:cNvSpPr/>
          <p:nvPr/>
        </p:nvSpPr>
        <p:spPr>
          <a:xfrm>
            <a:off x="2680740" y="1459860"/>
            <a:ext cx="6112800" cy="2439483"/>
          </a:xfrm>
          <a:prstGeom prst="roundRect">
            <a:avLst/>
          </a:prstGeom>
          <a:solidFill>
            <a:srgbClr val="FFE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4C7BDBB1-74AC-49D8-9AAA-7976766368E1}"/>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755" b="17890"/>
          <a:stretch/>
        </p:blipFill>
        <p:spPr>
          <a:xfrm>
            <a:off x="3558761" y="3891471"/>
            <a:ext cx="4265981" cy="914656"/>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1" name="TextBox 10">
            <a:extLst>
              <a:ext uri="{FF2B5EF4-FFF2-40B4-BE49-F238E27FC236}">
                <a16:creationId xmlns:a16="http://schemas.microsoft.com/office/drawing/2014/main" id="{68C8C791-4207-42A0-931A-B795736B1A88}"/>
              </a:ext>
            </a:extLst>
          </p:cNvPr>
          <p:cNvSpPr txBox="1"/>
          <p:nvPr/>
        </p:nvSpPr>
        <p:spPr>
          <a:xfrm>
            <a:off x="2341073" y="165847"/>
            <a:ext cx="6795171" cy="892552"/>
          </a:xfrm>
          <a:prstGeom prst="rect">
            <a:avLst/>
          </a:prstGeom>
          <a:noFill/>
        </p:spPr>
        <p:txBody>
          <a:bodyPr wrap="square" rtlCol="0">
            <a:spAutoFit/>
          </a:bodyPr>
          <a:lstStyle/>
          <a:p>
            <a:pPr algn="ctr"/>
            <a:r>
              <a:rPr lang="en-GB" sz="2600" dirty="0">
                <a:solidFill>
                  <a:srgbClr val="34374A"/>
                </a:solidFill>
              </a:rPr>
              <a:t>Homework Club in the Library:</a:t>
            </a:r>
          </a:p>
          <a:p>
            <a:pPr algn="ctr"/>
            <a:r>
              <a:rPr lang="en-GB" sz="2600" dirty="0">
                <a:solidFill>
                  <a:srgbClr val="34374A"/>
                </a:solidFill>
              </a:rPr>
              <a:t>Friday Break 1 and 2</a:t>
            </a:r>
          </a:p>
        </p:txBody>
      </p:sp>
      <p:sp>
        <p:nvSpPr>
          <p:cNvPr id="2" name="TextBox 1">
            <a:extLst>
              <a:ext uri="{FF2B5EF4-FFF2-40B4-BE49-F238E27FC236}">
                <a16:creationId xmlns:a16="http://schemas.microsoft.com/office/drawing/2014/main" id="{773F0961-C1AC-4028-ADDF-728CDDE416FB}"/>
              </a:ext>
            </a:extLst>
          </p:cNvPr>
          <p:cNvSpPr txBox="1"/>
          <p:nvPr/>
        </p:nvSpPr>
        <p:spPr>
          <a:xfrm>
            <a:off x="2479376" y="1577509"/>
            <a:ext cx="6518564" cy="2185214"/>
          </a:xfrm>
          <a:prstGeom prst="rect">
            <a:avLst/>
          </a:prstGeom>
          <a:noFill/>
        </p:spPr>
        <p:txBody>
          <a:bodyPr wrap="square" rtlCol="0">
            <a:spAutoFit/>
          </a:bodyPr>
          <a:lstStyle/>
          <a:p>
            <a:pPr algn="ctr" fontAlgn="base">
              <a:spcAft>
                <a:spcPts val="600"/>
              </a:spcAft>
            </a:pPr>
            <a:r>
              <a:rPr lang="en-US" sz="1800" b="1" i="0" dirty="0">
                <a:solidFill>
                  <a:srgbClr val="20222D"/>
                </a:solidFill>
                <a:effectLst/>
                <a:latin typeface="Aptos"/>
              </a:rPr>
              <a:t>Do you need a quiet space to get your homework done?</a:t>
            </a:r>
          </a:p>
          <a:p>
            <a:pPr algn="ctr" fontAlgn="base"/>
            <a:r>
              <a:rPr lang="en-US" sz="1800" b="1" i="0" dirty="0">
                <a:solidFill>
                  <a:srgbClr val="20222D"/>
                </a:solidFill>
                <a:effectLst/>
                <a:latin typeface="Aptos"/>
              </a:rPr>
              <a:t>Would you rather get it done in school so that you </a:t>
            </a:r>
          </a:p>
          <a:p>
            <a:pPr algn="ctr" fontAlgn="base">
              <a:spcAft>
                <a:spcPts val="600"/>
              </a:spcAft>
            </a:pPr>
            <a:r>
              <a:rPr lang="en-US" sz="1800" b="1" i="0" dirty="0">
                <a:solidFill>
                  <a:srgbClr val="20222D"/>
                </a:solidFill>
                <a:effectLst/>
                <a:latin typeface="Aptos"/>
              </a:rPr>
              <a:t>don’t have to do it at home?</a:t>
            </a:r>
          </a:p>
          <a:p>
            <a:pPr algn="ctr" fontAlgn="base"/>
            <a:r>
              <a:rPr lang="en-US" dirty="0">
                <a:solidFill>
                  <a:srgbClr val="20222D"/>
                </a:solidFill>
                <a:latin typeface="Aptos"/>
              </a:rPr>
              <a:t>Why not complete it</a:t>
            </a:r>
            <a:r>
              <a:rPr lang="en-US" sz="1800" b="0" i="0" dirty="0">
                <a:solidFill>
                  <a:srgbClr val="20222D"/>
                </a:solidFill>
                <a:effectLst/>
                <a:latin typeface="Aptos"/>
              </a:rPr>
              <a:t> in the library every Friday, to free up </a:t>
            </a:r>
          </a:p>
          <a:p>
            <a:pPr algn="ctr" fontAlgn="base"/>
            <a:r>
              <a:rPr lang="en-US" sz="1800" b="0" i="0" dirty="0">
                <a:solidFill>
                  <a:srgbClr val="20222D"/>
                </a:solidFill>
                <a:effectLst/>
                <a:latin typeface="Aptos"/>
              </a:rPr>
              <a:t>your weekends and avoid those detentions!</a:t>
            </a:r>
          </a:p>
          <a:p>
            <a:pPr algn="ctr" fontAlgn="base"/>
            <a:r>
              <a:rPr lang="en-US" sz="1800" b="0" i="0" dirty="0">
                <a:solidFill>
                  <a:srgbClr val="20222D"/>
                </a:solidFill>
                <a:effectLst/>
                <a:latin typeface="Aptos"/>
              </a:rPr>
              <a:t>The library is calm and quiet on Fridays, and </a:t>
            </a:r>
            <a:r>
              <a:rPr lang="en-US" sz="1800" b="0" i="0" dirty="0" err="1">
                <a:solidFill>
                  <a:srgbClr val="20222D"/>
                </a:solidFill>
                <a:effectLst/>
                <a:latin typeface="Aptos"/>
              </a:rPr>
              <a:t>Mr</a:t>
            </a:r>
            <a:r>
              <a:rPr lang="en-US" sz="1800" b="0" i="0" dirty="0">
                <a:solidFill>
                  <a:srgbClr val="20222D"/>
                </a:solidFill>
                <a:effectLst/>
                <a:latin typeface="Aptos"/>
              </a:rPr>
              <a:t> B-D is </a:t>
            </a:r>
          </a:p>
          <a:p>
            <a:pPr algn="ctr" fontAlgn="base"/>
            <a:r>
              <a:rPr lang="en-US" sz="1800" b="0" i="0" dirty="0">
                <a:solidFill>
                  <a:srgbClr val="20222D"/>
                </a:solidFill>
                <a:effectLst/>
                <a:latin typeface="Aptos"/>
              </a:rPr>
              <a:t>available to provide a little bit of support if needed.</a:t>
            </a:r>
          </a:p>
        </p:txBody>
      </p:sp>
      <p:sp>
        <p:nvSpPr>
          <p:cNvPr id="16" name="Rectangle 15">
            <a:extLst>
              <a:ext uri="{FF2B5EF4-FFF2-40B4-BE49-F238E27FC236}">
                <a16:creationId xmlns:a16="http://schemas.microsoft.com/office/drawing/2014/main" id="{3B3D2C87-224C-23FE-81BB-5963EC0E0D0A}"/>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7" name="Picture 16">
            <a:extLst>
              <a:ext uri="{FF2B5EF4-FFF2-40B4-BE49-F238E27FC236}">
                <a16:creationId xmlns:a16="http://schemas.microsoft.com/office/drawing/2014/main" id="{B9DD6239-0810-3864-4AF3-EB4823B64BD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8" name="Picture 17">
            <a:extLst>
              <a:ext uri="{FF2B5EF4-FFF2-40B4-BE49-F238E27FC236}">
                <a16:creationId xmlns:a16="http://schemas.microsoft.com/office/drawing/2014/main" id="{7FAE5171-9333-72D1-D4C0-96380AA11739}"/>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24441425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36AF0073-DCC0-4699-9168-38E074741F6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2712" y="333880"/>
            <a:ext cx="3250087" cy="4597300"/>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8DAC7FE-013B-8309-2651-E85D7F8B054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A148C906-C2F1-898D-3E13-558A4D8468F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C5BE60D9-1279-735B-32D7-322D74132E1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256816822"/>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descr="A calendar with writing and stars&#10;&#10;AI-generated content may be incorrect.">
            <a:extLst>
              <a:ext uri="{FF2B5EF4-FFF2-40B4-BE49-F238E27FC236}">
                <a16:creationId xmlns:a16="http://schemas.microsoft.com/office/drawing/2014/main" id="{DF25FD70-6939-A320-7271-13551953AF7C}"/>
              </a:ext>
            </a:extLst>
          </p:cNvPr>
          <p:cNvPicPr>
            <a:picLocks noChangeAspect="1"/>
          </p:cNvPicPr>
          <p:nvPr/>
        </p:nvPicPr>
        <p:blipFill>
          <a:blip r:embed="rId3">
            <a:extLst>
              <a:ext uri="{28A0092B-C50C-407E-A947-70E740481C1C}">
                <a14:useLocalDpi xmlns:a14="http://schemas.microsoft.com/office/drawing/2010/main" val="0"/>
              </a:ext>
            </a:extLst>
          </a:blip>
          <a:srcRect l="8112" r="8112"/>
          <a:stretch>
            <a:fillRect/>
          </a:stretch>
        </p:blipFill>
        <p:spPr>
          <a:xfrm>
            <a:off x="3535130" y="320601"/>
            <a:ext cx="4499437" cy="4502295"/>
          </a:xfrm>
          <a:prstGeom prst="rect">
            <a:avLst/>
          </a:prstGeom>
        </p:spPr>
      </p:pic>
      <p:sp>
        <p:nvSpPr>
          <p:cNvPr id="13" name="Rectangle 12">
            <a:extLst>
              <a:ext uri="{FF2B5EF4-FFF2-40B4-BE49-F238E27FC236}">
                <a16:creationId xmlns:a16="http://schemas.microsoft.com/office/drawing/2014/main" id="{5A2A3B90-930B-B909-0CA0-70AE515A0FF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7C32B5B0-A042-F131-E94A-A6D94E5BD52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712F1F2E-FE4E-89A2-646A-214C01C197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689420512"/>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837FDBFF-4D06-1A4C-8D40-6005C42B8A9A}"/>
            </a:ext>
          </a:extLst>
        </p:cNvPr>
        <p:cNvGrpSpPr/>
        <p:nvPr/>
      </p:nvGrpSpPr>
      <p:grpSpPr>
        <a:xfrm>
          <a:off x="0" y="0"/>
          <a:ext cx="0" cy="0"/>
          <a:chOff x="0" y="0"/>
          <a:chExt cx="0" cy="0"/>
        </a:xfrm>
      </p:grpSpPr>
      <p:pic>
        <p:nvPicPr>
          <p:cNvPr id="4" name="Picture 3" descr="A screenshot of a sports schedule&#10;&#10;AI-generated content may be incorrect.">
            <a:extLst>
              <a:ext uri="{FF2B5EF4-FFF2-40B4-BE49-F238E27FC236}">
                <a16:creationId xmlns:a16="http://schemas.microsoft.com/office/drawing/2014/main" id="{F55D0E33-F9DE-73FF-BE8F-CF4F9E112C8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35129" y="322031"/>
            <a:ext cx="4499438" cy="4499438"/>
          </a:xfrm>
          <a:prstGeom prst="rect">
            <a:avLst/>
          </a:prstGeom>
        </p:spPr>
      </p:pic>
      <p:sp>
        <p:nvSpPr>
          <p:cNvPr id="13" name="Rectangle 12">
            <a:extLst>
              <a:ext uri="{FF2B5EF4-FFF2-40B4-BE49-F238E27FC236}">
                <a16:creationId xmlns:a16="http://schemas.microsoft.com/office/drawing/2014/main" id="{BED1FCF5-04E6-F416-6ED7-9A2BD04CBE0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504F1F11-4DA0-5F60-856F-18BEE3AD723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F4807B07-4982-CFD3-8ADA-7F989523979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64621840"/>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A3074D8D-280F-E120-332D-56390339923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70B44AF0-050E-473A-5AC0-DA153EF5D6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D8009ACB-9F56-0495-77CE-F32383A183F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4" name="Picture 3" descr="A sign with text and stars&#10;&#10;AI-generated content may be incorrect.">
            <a:extLst>
              <a:ext uri="{FF2B5EF4-FFF2-40B4-BE49-F238E27FC236}">
                <a16:creationId xmlns:a16="http://schemas.microsoft.com/office/drawing/2014/main" id="{AB914E36-AD3D-6F93-EB49-5857B2B710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579914" y="1565527"/>
            <a:ext cx="6323347" cy="2012446"/>
          </a:xfrm>
          <a:prstGeom prst="rect">
            <a:avLst/>
          </a:prstGeom>
        </p:spPr>
      </p:pic>
    </p:spTree>
    <p:extLst>
      <p:ext uri="{BB962C8B-B14F-4D97-AF65-F5344CB8AC3E}">
        <p14:creationId xmlns:p14="http://schemas.microsoft.com/office/powerpoint/2010/main" val="2199030266"/>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B47F84BB-3713-6414-1DFC-7584BB361848}"/>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1340BB8D-82A3-9132-388A-64598DEA3409}"/>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1594A7C3-6B65-4F8D-4C3C-FB08ED2C825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9F2D9498-9F1B-BDCA-57EE-1CC411906E4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3" name="Picture 2" descr="A collage of art and pictures&#10;&#10;AI-generated content may be incorrect.">
            <a:extLst>
              <a:ext uri="{FF2B5EF4-FFF2-40B4-BE49-F238E27FC236}">
                <a16:creationId xmlns:a16="http://schemas.microsoft.com/office/drawing/2014/main" id="{6CDCC73A-7E3D-BE3D-DCFB-53143A417CD7}"/>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37797" y="266487"/>
            <a:ext cx="4637617" cy="4637617"/>
          </a:xfrm>
          <a:prstGeom prst="rect">
            <a:avLst/>
          </a:prstGeom>
        </p:spPr>
      </p:pic>
    </p:spTree>
    <p:extLst>
      <p:ext uri="{BB962C8B-B14F-4D97-AF65-F5344CB8AC3E}">
        <p14:creationId xmlns:p14="http://schemas.microsoft.com/office/powerpoint/2010/main" val="2272208093"/>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EFB5273B-E4AE-E1AE-DD66-EC9FDBC8F5F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5C08A4FE-040C-CCC7-5B94-7236D602E5A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AD4E05A-CE04-D60B-3325-89A6ABC7EBB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pic>
        <p:nvPicPr>
          <p:cNvPr id="7" name="Picture 6">
            <a:extLst>
              <a:ext uri="{FF2B5EF4-FFF2-40B4-BE49-F238E27FC236}">
                <a16:creationId xmlns:a16="http://schemas.microsoft.com/office/drawing/2014/main" id="{E84AF420-B6B6-9743-3C13-0B9DCD103E3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169954" y="228249"/>
            <a:ext cx="3319541" cy="4700547"/>
          </a:xfrm>
          <a:prstGeom prst="rect">
            <a:avLst/>
          </a:prstGeom>
        </p:spPr>
      </p:pic>
    </p:spTree>
    <p:extLst>
      <p:ext uri="{BB962C8B-B14F-4D97-AF65-F5344CB8AC3E}">
        <p14:creationId xmlns:p14="http://schemas.microsoft.com/office/powerpoint/2010/main" val="4136833297"/>
      </p:ext>
    </p:extLst>
  </p:cSld>
  <p:clrMapOvr>
    <a:masterClrMapping/>
  </p:clrMapOvr>
  <p:transition spd="slow" advTm="25000">
    <p:cover/>
  </p:transition>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31DCB500-6527-1A19-6F94-47EC1AE3EE7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649CB38-AAC8-4203-4831-63B52CBD296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8874A778-18F3-3DB9-B6D4-42BCB37969CC}"/>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B53A0F63-8773-FD90-8FD5-EA303160EB9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2DCA18CF-F330-7D23-A98C-8D328EDB5CF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grpSp>
        <p:nvGrpSpPr>
          <p:cNvPr id="11" name="Group 10">
            <a:extLst>
              <a:ext uri="{FF2B5EF4-FFF2-40B4-BE49-F238E27FC236}">
                <a16:creationId xmlns:a16="http://schemas.microsoft.com/office/drawing/2014/main" id="{96F5AF18-86BB-8780-749F-587F2ADB3C05}"/>
              </a:ext>
            </a:extLst>
          </p:cNvPr>
          <p:cNvGrpSpPr/>
          <p:nvPr/>
        </p:nvGrpSpPr>
        <p:grpSpPr>
          <a:xfrm>
            <a:off x="2560318" y="978887"/>
            <a:ext cx="6335485" cy="3185726"/>
            <a:chOff x="2560318" y="978887"/>
            <a:chExt cx="6335485" cy="3185726"/>
          </a:xfrm>
        </p:grpSpPr>
        <p:sp>
          <p:nvSpPr>
            <p:cNvPr id="2" name="Rectangle 1">
              <a:extLst>
                <a:ext uri="{FF2B5EF4-FFF2-40B4-BE49-F238E27FC236}">
                  <a16:creationId xmlns:a16="http://schemas.microsoft.com/office/drawing/2014/main" id="{7B62BFE3-089E-79DA-0F9F-234903402BB6}"/>
                </a:ext>
              </a:extLst>
            </p:cNvPr>
            <p:cNvSpPr/>
            <p:nvPr/>
          </p:nvSpPr>
          <p:spPr>
            <a:xfrm>
              <a:off x="2560318" y="1003402"/>
              <a:ext cx="6335485" cy="316121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F7D4427A-E9B4-4647-D0C3-DBD77840C7BB}"/>
                </a:ext>
              </a:extLst>
            </p:cNvPr>
            <p:cNvSpPr txBox="1"/>
            <p:nvPr/>
          </p:nvSpPr>
          <p:spPr>
            <a:xfrm>
              <a:off x="2560318" y="978887"/>
              <a:ext cx="6335485" cy="769441"/>
            </a:xfrm>
            <a:prstGeom prst="rect">
              <a:avLst/>
            </a:prstGeom>
            <a:noFill/>
          </p:spPr>
          <p:txBody>
            <a:bodyPr wrap="square" rtlCol="0">
              <a:spAutoFit/>
            </a:bodyPr>
            <a:lstStyle/>
            <a:p>
              <a:pPr algn="ctr"/>
              <a:r>
                <a:rPr lang="en-GB" sz="4400" dirty="0">
                  <a:latin typeface="Bodoni MT Black" panose="02070A03080606020203" pitchFamily="18" charset="0"/>
                </a:rPr>
                <a:t>HOMEWORK CLUB</a:t>
              </a:r>
            </a:p>
          </p:txBody>
        </p:sp>
        <p:sp>
          <p:nvSpPr>
            <p:cNvPr id="5" name="TextBox 4">
              <a:extLst>
                <a:ext uri="{FF2B5EF4-FFF2-40B4-BE49-F238E27FC236}">
                  <a16:creationId xmlns:a16="http://schemas.microsoft.com/office/drawing/2014/main" id="{F8AC230A-E39C-5ED8-9731-A0964579D944}"/>
                </a:ext>
              </a:extLst>
            </p:cNvPr>
            <p:cNvSpPr txBox="1"/>
            <p:nvPr/>
          </p:nvSpPr>
          <p:spPr>
            <a:xfrm>
              <a:off x="5571309" y="1748328"/>
              <a:ext cx="3146105" cy="461665"/>
            </a:xfrm>
            <a:prstGeom prst="rect">
              <a:avLst/>
            </a:prstGeom>
            <a:noFill/>
          </p:spPr>
          <p:txBody>
            <a:bodyPr wrap="square" rtlCol="0">
              <a:spAutoFit/>
            </a:bodyPr>
            <a:lstStyle/>
            <a:p>
              <a:pPr algn="r"/>
              <a:r>
                <a:rPr lang="en-GB" sz="2400" b="1" dirty="0"/>
                <a:t>Wednesday Lunchtime</a:t>
              </a:r>
            </a:p>
          </p:txBody>
        </p:sp>
        <p:sp>
          <p:nvSpPr>
            <p:cNvPr id="6" name="TextBox 5">
              <a:extLst>
                <a:ext uri="{FF2B5EF4-FFF2-40B4-BE49-F238E27FC236}">
                  <a16:creationId xmlns:a16="http://schemas.microsoft.com/office/drawing/2014/main" id="{194E7087-C4AA-32BC-F861-08A442C1ECBC}"/>
                </a:ext>
              </a:extLst>
            </p:cNvPr>
            <p:cNvSpPr txBox="1"/>
            <p:nvPr/>
          </p:nvSpPr>
          <p:spPr>
            <a:xfrm>
              <a:off x="6059123" y="2162228"/>
              <a:ext cx="2658291" cy="584775"/>
            </a:xfrm>
            <a:prstGeom prst="rect">
              <a:avLst/>
            </a:prstGeom>
            <a:noFill/>
          </p:spPr>
          <p:txBody>
            <a:bodyPr wrap="square" rtlCol="0">
              <a:spAutoFit/>
            </a:bodyPr>
            <a:lstStyle/>
            <a:p>
              <a:pPr algn="r"/>
              <a:r>
                <a:rPr lang="en-GB" sz="3200" b="1" dirty="0"/>
                <a:t>IT3</a:t>
              </a:r>
            </a:p>
          </p:txBody>
        </p:sp>
        <p:pic>
          <p:nvPicPr>
            <p:cNvPr id="9" name="Picture 8" descr="A cartoon of a child with a pencil in his mouth&#10;&#10;AI-generated content may be incorrect.">
              <a:extLst>
                <a:ext uri="{FF2B5EF4-FFF2-40B4-BE49-F238E27FC236}">
                  <a16:creationId xmlns:a16="http://schemas.microsoft.com/office/drawing/2014/main" id="{78F44B96-9D1C-AAF4-59C6-2B4DEFEC3C1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853175" y="1764176"/>
              <a:ext cx="2273893" cy="2330741"/>
            </a:xfrm>
            <a:prstGeom prst="rect">
              <a:avLst/>
            </a:prstGeom>
          </p:spPr>
        </p:pic>
        <p:sp>
          <p:nvSpPr>
            <p:cNvPr id="10" name="TextBox 9">
              <a:extLst>
                <a:ext uri="{FF2B5EF4-FFF2-40B4-BE49-F238E27FC236}">
                  <a16:creationId xmlns:a16="http://schemas.microsoft.com/office/drawing/2014/main" id="{96A5D6F6-82A2-87AD-F0CF-7340EE99A475}"/>
                </a:ext>
              </a:extLst>
            </p:cNvPr>
            <p:cNvSpPr txBox="1"/>
            <p:nvPr/>
          </p:nvSpPr>
          <p:spPr>
            <a:xfrm>
              <a:off x="5519057" y="2794015"/>
              <a:ext cx="3198357" cy="923330"/>
            </a:xfrm>
            <a:prstGeom prst="rect">
              <a:avLst/>
            </a:prstGeom>
            <a:noFill/>
          </p:spPr>
          <p:txBody>
            <a:bodyPr wrap="square" rtlCol="0">
              <a:spAutoFit/>
            </a:bodyPr>
            <a:lstStyle/>
            <a:p>
              <a:pPr algn="r"/>
              <a:r>
                <a:rPr lang="en-GB" dirty="0"/>
                <a:t>Come along and get support with any homework you might be struggling with. </a:t>
              </a:r>
            </a:p>
          </p:txBody>
        </p:sp>
      </p:grpSp>
    </p:spTree>
    <p:extLst>
      <p:ext uri="{BB962C8B-B14F-4D97-AF65-F5344CB8AC3E}">
        <p14:creationId xmlns:p14="http://schemas.microsoft.com/office/powerpoint/2010/main" val="1816066084"/>
      </p:ext>
    </p:extLst>
  </p:cSld>
  <p:clrMapOvr>
    <a:masterClrMapping/>
  </p:clrMapOvr>
  <p:transition spd="slow" advTm="25000">
    <p:cover/>
  </p:transition>
</p:sld>
</file>

<file path=ppt/slides/slide28.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81B493E-CAAE-4A7E-A12C-BACC0F254CF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35266" y="490017"/>
            <a:ext cx="4273467" cy="4273467"/>
          </a:xfrm>
          <a:prstGeom prst="rect">
            <a:avLst/>
          </a:prstGeom>
        </p:spPr>
      </p:pic>
      <p:sp>
        <p:nvSpPr>
          <p:cNvPr id="5" name="TextBox 4">
            <a:extLst>
              <a:ext uri="{FF2B5EF4-FFF2-40B4-BE49-F238E27FC236}">
                <a16:creationId xmlns:a16="http://schemas.microsoft.com/office/drawing/2014/main" id="{2AF74A70-9A68-4648-B9BC-82909042BBE9}"/>
              </a:ext>
            </a:extLst>
          </p:cNvPr>
          <p:cNvSpPr txBox="1"/>
          <p:nvPr/>
        </p:nvSpPr>
        <p:spPr>
          <a:xfrm>
            <a:off x="6823364" y="938220"/>
            <a:ext cx="2133600" cy="3770263"/>
          </a:xfrm>
          <a:prstGeom prst="rect">
            <a:avLst/>
          </a:prstGeom>
          <a:noFill/>
        </p:spPr>
        <p:txBody>
          <a:bodyPr wrap="square" rtlCol="0">
            <a:spAutoFit/>
          </a:bodyPr>
          <a:lstStyle/>
          <a:p>
            <a:pPr fontAlgn="base">
              <a:spcAft>
                <a:spcPts val="600"/>
              </a:spcAft>
            </a:pPr>
            <a:r>
              <a:rPr lang="en-GB" sz="1800" dirty="0">
                <a:solidFill>
                  <a:srgbClr val="34374A"/>
                </a:solidFill>
                <a:effectLst/>
                <a:latin typeface="Calibri" panose="020F0502020204030204" pitchFamily="34" charset="0"/>
                <a:cs typeface="Calibri" panose="020F0502020204030204" pitchFamily="34" charset="0"/>
              </a:rPr>
              <a:t>Do you paint or play Warhammer? Do you have no idea what it is but are interested </a:t>
            </a:r>
            <a:r>
              <a:rPr lang="en-GB" dirty="0">
                <a:solidFill>
                  <a:srgbClr val="34374A"/>
                </a:solidFill>
                <a:latin typeface="Calibri" panose="020F0502020204030204" pitchFamily="34" charset="0"/>
                <a:cs typeface="Calibri" panose="020F0502020204030204" pitchFamily="34" charset="0"/>
              </a:rPr>
              <a:t>in</a:t>
            </a:r>
            <a:r>
              <a:rPr lang="en-GB" sz="1800" dirty="0">
                <a:solidFill>
                  <a:srgbClr val="34374A"/>
                </a:solidFill>
                <a:effectLst/>
                <a:latin typeface="Calibri" panose="020F0502020204030204" pitchFamily="34" charset="0"/>
                <a:cs typeface="Calibri" panose="020F0502020204030204" pitchFamily="34" charset="0"/>
              </a:rPr>
              <a:t> finding out? </a:t>
            </a:r>
          </a:p>
          <a:p>
            <a:pPr fontAlgn="base"/>
            <a:r>
              <a:rPr lang="en-GB" sz="1800" dirty="0">
                <a:solidFill>
                  <a:srgbClr val="34374A"/>
                </a:solidFill>
                <a:effectLst/>
                <a:latin typeface="Calibri" panose="020F0502020204030204" pitchFamily="34" charset="0"/>
                <a:cs typeface="Calibri" panose="020F0502020204030204" pitchFamily="34" charset="0"/>
              </a:rPr>
              <a:t>Come along to AT2 on Monday Break 2 (Week B only).</a:t>
            </a:r>
          </a:p>
          <a:p>
            <a:pPr fontAlgn="base"/>
            <a:r>
              <a:rPr lang="en-GB" sz="1800" dirty="0">
                <a:solidFill>
                  <a:srgbClr val="34374A"/>
                </a:solidFill>
                <a:effectLst/>
                <a:latin typeface="Calibri" panose="020F0502020204030204" pitchFamily="34" charset="0"/>
                <a:cs typeface="Calibri" panose="020F0502020204030204" pitchFamily="34" charset="0"/>
              </a:rPr>
              <a:t>Paint or play, it's up to you! </a:t>
            </a:r>
          </a:p>
          <a:p>
            <a:br>
              <a:rPr lang="en-GB" sz="1800" dirty="0">
                <a:solidFill>
                  <a:srgbClr val="1F497D"/>
                </a:solidFill>
                <a:effectLst/>
                <a:latin typeface="Century Gothic" panose="020B0502020202020204" pitchFamily="34" charset="0"/>
              </a:rPr>
            </a:br>
            <a:endParaRPr lang="en-GB" dirty="0">
              <a:solidFill>
                <a:srgbClr val="1F497D"/>
              </a:solidFill>
            </a:endParaRPr>
          </a:p>
        </p:txBody>
      </p:sp>
      <p:sp>
        <p:nvSpPr>
          <p:cNvPr id="12" name="Rectangle 11">
            <a:extLst>
              <a:ext uri="{FF2B5EF4-FFF2-40B4-BE49-F238E27FC236}">
                <a16:creationId xmlns:a16="http://schemas.microsoft.com/office/drawing/2014/main" id="{89B2593E-FDA1-5043-62FA-723A39E5D82E}"/>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F988A14-C047-3AA0-7DDC-04A15D3E605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E108B5F2-63D1-7D25-B78C-424048A6732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769234166"/>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sp>
        <p:nvSpPr>
          <p:cNvPr id="3" name="Content Placeholder 2"/>
          <p:cNvSpPr txBox="1">
            <a:spLocks/>
          </p:cNvSpPr>
          <p:nvPr/>
        </p:nvSpPr>
        <p:spPr>
          <a:xfrm>
            <a:off x="2346277" y="891868"/>
            <a:ext cx="5690461" cy="1736753"/>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6" name="TextBox 5">
            <a:extLst>
              <a:ext uri="{FF2B5EF4-FFF2-40B4-BE49-F238E27FC236}">
                <a16:creationId xmlns:a16="http://schemas.microsoft.com/office/drawing/2014/main" id="{DA3A3DA8-2EEA-4E3A-8041-A429D1E00ACF}"/>
              </a:ext>
            </a:extLst>
          </p:cNvPr>
          <p:cNvSpPr txBox="1"/>
          <p:nvPr/>
        </p:nvSpPr>
        <p:spPr>
          <a:xfrm>
            <a:off x="6479780" y="751910"/>
            <a:ext cx="2435084" cy="3770263"/>
          </a:xfrm>
          <a:prstGeom prst="rect">
            <a:avLst/>
          </a:prstGeom>
          <a:noFill/>
        </p:spPr>
        <p:txBody>
          <a:bodyPr wrap="square" rtlCol="0">
            <a:spAutoFit/>
          </a:bodyPr>
          <a:lstStyle/>
          <a:p>
            <a:r>
              <a:rPr lang="en-GB" i="0" dirty="0">
                <a:solidFill>
                  <a:srgbClr val="34374A"/>
                </a:solidFill>
                <a:effectLst/>
              </a:rPr>
              <a:t>Get a head start on your Fine Art, Graphics and Photography coursework this year in these 'Open House' sessions running in AT2, where you will have extra time to </a:t>
            </a:r>
          </a:p>
          <a:p>
            <a:r>
              <a:rPr lang="en-GB" i="0" dirty="0">
                <a:solidFill>
                  <a:srgbClr val="34374A"/>
                </a:solidFill>
                <a:effectLst/>
              </a:rPr>
              <a:t>access materials and the Art Department staff for support.</a:t>
            </a:r>
          </a:p>
          <a:p>
            <a:pPr>
              <a:spcBef>
                <a:spcPts val="600"/>
              </a:spcBef>
              <a:spcAft>
                <a:spcPts val="600"/>
              </a:spcAft>
            </a:pPr>
            <a:r>
              <a:rPr lang="en-GB" i="0" dirty="0">
                <a:solidFill>
                  <a:srgbClr val="34374A"/>
                </a:solidFill>
                <a:effectLst/>
              </a:rPr>
              <a:t>Bring your lunch, and bring your creativity!</a:t>
            </a:r>
            <a:endParaRPr lang="en-GB" dirty="0">
              <a:solidFill>
                <a:srgbClr val="34374A"/>
              </a:solidFill>
            </a:endParaRPr>
          </a:p>
        </p:txBody>
      </p:sp>
      <p:pic>
        <p:nvPicPr>
          <p:cNvPr id="5" name="Picture 4">
            <a:extLst>
              <a:ext uri="{FF2B5EF4-FFF2-40B4-BE49-F238E27FC236}">
                <a16:creationId xmlns:a16="http://schemas.microsoft.com/office/drawing/2014/main" id="{FB5F380F-DC88-4BBF-A9F0-C87A7E8BC0F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2268" y="745608"/>
            <a:ext cx="3821073" cy="3821073"/>
          </a:xfrm>
          <a:prstGeom prst="rect">
            <a:avLst/>
          </a:prstGeom>
        </p:spPr>
      </p:pic>
      <p:sp>
        <p:nvSpPr>
          <p:cNvPr id="13" name="Rectangle 12">
            <a:extLst>
              <a:ext uri="{FF2B5EF4-FFF2-40B4-BE49-F238E27FC236}">
                <a16:creationId xmlns:a16="http://schemas.microsoft.com/office/drawing/2014/main" id="{C4473CD3-120C-5164-8816-B2A51347E6F7}"/>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F1C7FBBD-33F0-B2D2-E59C-F2EC5E26DDB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0F609D34-0725-B4FB-0163-AAD70050F25E}"/>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431614672"/>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showMasterSp="0" show="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643441B-9D8B-40F1-B77F-1465EFB6976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82875" y="696869"/>
            <a:ext cx="3749761" cy="3749761"/>
          </a:xfrm>
          <a:prstGeom prst="rect">
            <a:avLst/>
          </a:prstGeom>
        </p:spPr>
      </p:pic>
      <p:sp>
        <p:nvSpPr>
          <p:cNvPr id="11" name="Rectangle 10">
            <a:extLst>
              <a:ext uri="{FF2B5EF4-FFF2-40B4-BE49-F238E27FC236}">
                <a16:creationId xmlns:a16="http://schemas.microsoft.com/office/drawing/2014/main" id="{F93733BE-6D16-7457-3899-0C45A761AFB4}"/>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15 September 2025</a:t>
            </a:r>
          </a:p>
          <a:p>
            <a:pPr algn="ctr">
              <a:spcAft>
                <a:spcPts val="1800"/>
              </a:spcAft>
            </a:pPr>
            <a:r>
              <a:rPr lang="en-GB" sz="2000" b="1" dirty="0">
                <a:solidFill>
                  <a:schemeClr val="bg1"/>
                </a:solidFill>
                <a:latin typeface="Century Gothic" panose="020B0502020202020204" pitchFamily="34" charset="0"/>
              </a:rPr>
              <a:t>WEEK B</a:t>
            </a:r>
          </a:p>
        </p:txBody>
      </p:sp>
      <p:pic>
        <p:nvPicPr>
          <p:cNvPr id="12" name="Picture 11">
            <a:extLst>
              <a:ext uri="{FF2B5EF4-FFF2-40B4-BE49-F238E27FC236}">
                <a16:creationId xmlns:a16="http://schemas.microsoft.com/office/drawing/2014/main" id="{C6487A54-7192-7943-4755-B6BCE84D3F1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3" name="Picture 12">
            <a:extLst>
              <a:ext uri="{FF2B5EF4-FFF2-40B4-BE49-F238E27FC236}">
                <a16:creationId xmlns:a16="http://schemas.microsoft.com/office/drawing/2014/main" id="{E607B13A-C4E6-D476-CF28-8D43699FB60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321789887"/>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0CF8ABB-E26A-4B2A-96CC-C450F9541560}"/>
              </a:ext>
            </a:extLst>
          </p:cNvPr>
          <p:cNvSpPr/>
          <p:nvPr/>
        </p:nvSpPr>
        <p:spPr>
          <a:xfrm>
            <a:off x="2999841" y="958341"/>
            <a:ext cx="5478081" cy="370392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852995FD-9B96-4C2F-8C31-F8E3F1B1AD2E}"/>
              </a:ext>
            </a:extLst>
          </p:cNvPr>
          <p:cNvSpPr txBox="1"/>
          <p:nvPr/>
        </p:nvSpPr>
        <p:spPr>
          <a:xfrm>
            <a:off x="5101654" y="2210138"/>
            <a:ext cx="3105551" cy="1200329"/>
          </a:xfrm>
          <a:prstGeom prst="rect">
            <a:avLst/>
          </a:prstGeom>
          <a:noFill/>
        </p:spPr>
        <p:txBody>
          <a:bodyPr wrap="square">
            <a:spAutoFit/>
          </a:bodyPr>
          <a:lstStyle/>
          <a:p>
            <a:pPr algn="ctr"/>
            <a:r>
              <a:rPr lang="en-GB" sz="2400" dirty="0">
                <a:solidFill>
                  <a:srgbClr val="34374A"/>
                </a:solidFill>
              </a:rPr>
              <a:t>Please remember </a:t>
            </a:r>
          </a:p>
          <a:p>
            <a:pPr algn="ctr"/>
            <a:r>
              <a:rPr lang="en-GB" sz="2400" dirty="0">
                <a:solidFill>
                  <a:srgbClr val="34374A"/>
                </a:solidFill>
              </a:rPr>
              <a:t>to bring a water bottle </a:t>
            </a:r>
          </a:p>
          <a:p>
            <a:pPr algn="ctr"/>
            <a:r>
              <a:rPr lang="en-GB" sz="2400" dirty="0">
                <a:solidFill>
                  <a:srgbClr val="34374A"/>
                </a:solidFill>
              </a:rPr>
              <a:t>with you to college.</a:t>
            </a:r>
          </a:p>
        </p:txBody>
      </p:sp>
      <p:pic>
        <p:nvPicPr>
          <p:cNvPr id="8" name="Picture 7">
            <a:extLst>
              <a:ext uri="{FF2B5EF4-FFF2-40B4-BE49-F238E27FC236}">
                <a16:creationId xmlns:a16="http://schemas.microsoft.com/office/drawing/2014/main" id="{6AE99C27-1FFA-4FC4-B88A-CDAD53691B2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6337" b="93790" l="10000" r="90000">
                        <a14:foregroundMark x1="37976" y1="36502" x2="38690" y2="47529"/>
                        <a14:foregroundMark x1="38690" y1="47529" x2="51548" y2="51458"/>
                        <a14:foregroundMark x1="51548" y1="51458" x2="60952" y2="51077"/>
                        <a14:foregroundMark x1="60952" y1="51077" x2="62024" y2="41825"/>
                        <a14:foregroundMark x1="62024" y1="41825" x2="51905" y2="35361"/>
                        <a14:foregroundMark x1="51905" y1="35361" x2="38214" y2="35995"/>
                        <a14:foregroundMark x1="40595" y1="40177" x2="50357" y2="46515"/>
                        <a14:foregroundMark x1="50357" y1="46515" x2="60000" y2="44613"/>
                        <a14:foregroundMark x1="60000" y1="44613" x2="59643" y2="40938"/>
                        <a14:foregroundMark x1="37738" y1="89480" x2="46310" y2="94423"/>
                        <a14:foregroundMark x1="46310" y1="94423" x2="56905" y2="93916"/>
                        <a14:foregroundMark x1="56905" y1="93916" x2="62262" y2="89480"/>
                        <a14:foregroundMark x1="42857" y1="15843" x2="46071" y2="6337"/>
                        <a14:foregroundMark x1="46071" y1="6337" x2="54762" y2="6337"/>
                        <a14:foregroundMark x1="54762" y1="6337" x2="56667" y2="13942"/>
                      </a14:backgroundRemoval>
                    </a14:imgEffect>
                  </a14:imgLayer>
                </a14:imgProps>
              </a:ext>
              <a:ext uri="{28A0092B-C50C-407E-A947-70E740481C1C}">
                <a14:useLocalDpi xmlns:a14="http://schemas.microsoft.com/office/drawing/2010/main" val="0"/>
              </a:ext>
            </a:extLst>
          </a:blip>
          <a:stretch>
            <a:fillRect/>
          </a:stretch>
        </p:blipFill>
        <p:spPr>
          <a:xfrm>
            <a:off x="2560657" y="1093952"/>
            <a:ext cx="3654589" cy="3432703"/>
          </a:xfrm>
          <a:prstGeom prst="rect">
            <a:avLst/>
          </a:prstGeom>
        </p:spPr>
      </p:pic>
      <p:sp>
        <p:nvSpPr>
          <p:cNvPr id="12" name="Rectangle 11">
            <a:extLst>
              <a:ext uri="{FF2B5EF4-FFF2-40B4-BE49-F238E27FC236}">
                <a16:creationId xmlns:a16="http://schemas.microsoft.com/office/drawing/2014/main" id="{C8A40A6A-6707-03CB-5B57-B3AEC2C095E5}"/>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166E56FB-96C5-668E-294E-038D98DD7822}"/>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82B9AAB7-1A71-7150-7A11-7E9ACA93A82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2" name="TextBox 1">
            <a:extLst>
              <a:ext uri="{FF2B5EF4-FFF2-40B4-BE49-F238E27FC236}">
                <a16:creationId xmlns:a16="http://schemas.microsoft.com/office/drawing/2014/main" id="{8226D6E6-74E5-4A35-0B27-7BDA0AF0F2DF}"/>
              </a:ext>
            </a:extLst>
          </p:cNvPr>
          <p:cNvSpPr txBox="1"/>
          <p:nvPr/>
        </p:nvSpPr>
        <p:spPr>
          <a:xfrm>
            <a:off x="2333765" y="150226"/>
            <a:ext cx="6810235" cy="492443"/>
          </a:xfrm>
          <a:prstGeom prst="rect">
            <a:avLst/>
          </a:prstGeom>
          <a:noFill/>
        </p:spPr>
        <p:txBody>
          <a:bodyPr wrap="square" rtlCol="0">
            <a:spAutoFit/>
          </a:bodyPr>
          <a:lstStyle/>
          <a:p>
            <a:pPr algn="ctr"/>
            <a:r>
              <a:rPr lang="en-GB" sz="2600" dirty="0">
                <a:solidFill>
                  <a:srgbClr val="34374A"/>
                </a:solidFill>
              </a:rPr>
              <a:t>Water Bottles</a:t>
            </a:r>
          </a:p>
        </p:txBody>
      </p:sp>
    </p:spTree>
    <p:extLst>
      <p:ext uri="{BB962C8B-B14F-4D97-AF65-F5344CB8AC3E}">
        <p14:creationId xmlns:p14="http://schemas.microsoft.com/office/powerpoint/2010/main" val="2075831704"/>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17" name="Picture 16" descr="A close-up of a poster&#10;&#10;AI-generated content may be incorrect.">
            <a:extLst>
              <a:ext uri="{FF2B5EF4-FFF2-40B4-BE49-F238E27FC236}">
                <a16:creationId xmlns:a16="http://schemas.microsoft.com/office/drawing/2014/main" id="{910B0A53-924F-CA00-53DD-3ABD3AC36A7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67633" y="300739"/>
            <a:ext cx="3230436" cy="4569114"/>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TextBox 11">
            <a:extLst>
              <a:ext uri="{FF2B5EF4-FFF2-40B4-BE49-F238E27FC236}">
                <a16:creationId xmlns:a16="http://schemas.microsoft.com/office/drawing/2014/main" id="{9D9C7689-E502-4B55-99DE-70A23A71285D}"/>
              </a:ext>
            </a:extLst>
          </p:cNvPr>
          <p:cNvSpPr txBox="1"/>
          <p:nvPr/>
        </p:nvSpPr>
        <p:spPr>
          <a:xfrm>
            <a:off x="5921459" y="702091"/>
            <a:ext cx="2961182" cy="3770263"/>
          </a:xfrm>
          <a:prstGeom prst="rect">
            <a:avLst/>
          </a:prstGeom>
          <a:noFill/>
        </p:spPr>
        <p:txBody>
          <a:bodyPr wrap="square">
            <a:spAutoFit/>
          </a:bodyPr>
          <a:lstStyle/>
          <a:p>
            <a:pPr>
              <a:spcAft>
                <a:spcPts val="600"/>
              </a:spcAft>
            </a:pPr>
            <a:r>
              <a:rPr lang="en-GB" dirty="0">
                <a:solidFill>
                  <a:srgbClr val="34374A"/>
                </a:solidFill>
                <a:effectLst/>
                <a:latin typeface="Calibri" panose="020F0502020204030204" pitchFamily="34" charset="0"/>
                <a:ea typeface="Times New Roman" panose="02020603050405020304" pitchFamily="18" charset="0"/>
              </a:rPr>
              <a:t>It can be hard when you are dealing with your own mental health or that of others.</a:t>
            </a:r>
            <a:endParaRPr lang="en-GB" dirty="0">
              <a:solidFill>
                <a:srgbClr val="34374A"/>
              </a:solidFill>
              <a:effectLst/>
              <a:latin typeface="Calibri" panose="020F0502020204030204" pitchFamily="34" charset="0"/>
              <a:ea typeface="Calibri" panose="020F0502020204030204" pitchFamily="34" charset="0"/>
            </a:endParaRPr>
          </a:p>
          <a:p>
            <a:r>
              <a:rPr lang="en-GB" dirty="0">
                <a:solidFill>
                  <a:srgbClr val="34374A"/>
                </a:solidFill>
                <a:effectLst/>
                <a:latin typeface="Calibri" panose="020F0502020204030204" pitchFamily="34" charset="0"/>
                <a:ea typeface="Times New Roman" panose="02020603050405020304" pitchFamily="18" charset="0"/>
              </a:rPr>
              <a:t>If you feel that you would like someone to talk to or some advice</a:t>
            </a:r>
            <a:r>
              <a:rPr lang="en-GB" dirty="0">
                <a:solidFill>
                  <a:srgbClr val="34374A"/>
                </a:solidFill>
                <a:latin typeface="Calibri" panose="020F0502020204030204" pitchFamily="34" charset="0"/>
                <a:ea typeface="Times New Roman" panose="02020603050405020304" pitchFamily="18" charset="0"/>
              </a:rPr>
              <a:t>, p</a:t>
            </a:r>
            <a:r>
              <a:rPr lang="en-GB" dirty="0">
                <a:solidFill>
                  <a:srgbClr val="34374A"/>
                </a:solidFill>
                <a:effectLst/>
                <a:latin typeface="Calibri" panose="020F0502020204030204" pitchFamily="34" charset="0"/>
                <a:ea typeface="Times New Roman" panose="02020603050405020304" pitchFamily="18" charset="0"/>
              </a:rPr>
              <a:t>lease pop and see Mrs Hammond, our Well Being and Mental Health Lead, during </a:t>
            </a:r>
            <a:r>
              <a:rPr lang="en-GB" dirty="0">
                <a:solidFill>
                  <a:srgbClr val="34374A"/>
                </a:solidFill>
                <a:latin typeface="Calibri" panose="020F0502020204030204" pitchFamily="34" charset="0"/>
                <a:ea typeface="Times New Roman" panose="02020603050405020304" pitchFamily="18" charset="0"/>
              </a:rPr>
              <a:t>break 1 (available every day).</a:t>
            </a:r>
          </a:p>
          <a:p>
            <a:r>
              <a:rPr lang="en-GB" dirty="0">
                <a:solidFill>
                  <a:srgbClr val="34374A"/>
                </a:solidFill>
                <a:latin typeface="Calibri" panose="020F0502020204030204" pitchFamily="34" charset="0"/>
                <a:ea typeface="Calibri" panose="020F0502020204030204" pitchFamily="34" charset="0"/>
              </a:rPr>
              <a:t>For Young Carers this is available on Monday during break 2.</a:t>
            </a:r>
            <a:endParaRPr lang="en-GB" dirty="0">
              <a:solidFill>
                <a:srgbClr val="34374A"/>
              </a:solidFill>
              <a:effectLst/>
              <a:latin typeface="Calibri" panose="020F0502020204030204" pitchFamily="34" charset="0"/>
              <a:ea typeface="Calibri" panose="020F0502020204030204" pitchFamily="34" charset="0"/>
            </a:endParaRPr>
          </a:p>
        </p:txBody>
      </p:sp>
      <p:sp>
        <p:nvSpPr>
          <p:cNvPr id="13" name="Rectangle 12">
            <a:extLst>
              <a:ext uri="{FF2B5EF4-FFF2-40B4-BE49-F238E27FC236}">
                <a16:creationId xmlns:a16="http://schemas.microsoft.com/office/drawing/2014/main" id="{CF75EC4C-D039-2D31-FBF1-C4874BB0DC1B}"/>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2CAEA4DC-0329-618A-B9BF-14E730C890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C7F75C17-C46C-20DC-497E-9D3D09E2BD2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1355438445"/>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F9EAA3C-6644-48B3-B42D-D30909E05A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66126" y="401537"/>
            <a:ext cx="3183260" cy="4502342"/>
          </a:xfrm>
          <a:prstGeom prst="rect">
            <a:avLst/>
          </a:prstGeom>
        </p:spPr>
      </p:pic>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sp>
        <p:nvSpPr>
          <p:cNvPr id="12" name="Rectangle 11">
            <a:extLst>
              <a:ext uri="{FF2B5EF4-FFF2-40B4-BE49-F238E27FC236}">
                <a16:creationId xmlns:a16="http://schemas.microsoft.com/office/drawing/2014/main" id="{FA2B84BD-8256-3D34-C049-1AEC9ED61A48}"/>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99D51D86-6F0B-2855-1B50-8BF0C6845E6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FF0F4DE2-5555-D806-6FC9-F0A21C31E71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159454565"/>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F8C4AE2-0780-E9C6-1E4F-F4A77E7A4024}"/>
            </a:ext>
          </a:extLst>
        </p:cNvPr>
        <p:cNvGrpSpPr/>
        <p:nvPr/>
      </p:nvGrpSpPr>
      <p:grpSpPr>
        <a:xfrm>
          <a:off x="0" y="0"/>
          <a:ext cx="0" cy="0"/>
          <a:chOff x="0" y="0"/>
          <a:chExt cx="0" cy="0"/>
        </a:xfrm>
      </p:grpSpPr>
      <p:sp>
        <p:nvSpPr>
          <p:cNvPr id="12" name="Rectangle 11">
            <a:extLst>
              <a:ext uri="{FF2B5EF4-FFF2-40B4-BE49-F238E27FC236}">
                <a16:creationId xmlns:a16="http://schemas.microsoft.com/office/drawing/2014/main" id="{DB58B85E-4D9C-02CF-EC9E-5F2D5545061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B235DD47-0472-284B-6D5F-BAF0BCB5C7C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B21711FF-4874-E97E-F006-53BA839252B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
        <p:nvSpPr>
          <p:cNvPr id="4" name="TextBox 3">
            <a:extLst>
              <a:ext uri="{FF2B5EF4-FFF2-40B4-BE49-F238E27FC236}">
                <a16:creationId xmlns:a16="http://schemas.microsoft.com/office/drawing/2014/main" id="{C1BE861B-29C3-1B14-273D-7A938646C1B0}"/>
              </a:ext>
            </a:extLst>
          </p:cNvPr>
          <p:cNvSpPr txBox="1"/>
          <p:nvPr/>
        </p:nvSpPr>
        <p:spPr>
          <a:xfrm>
            <a:off x="2333765" y="178565"/>
            <a:ext cx="6810235" cy="492443"/>
          </a:xfrm>
          <a:prstGeom prst="rect">
            <a:avLst/>
          </a:prstGeom>
          <a:noFill/>
        </p:spPr>
        <p:txBody>
          <a:bodyPr wrap="square">
            <a:spAutoFit/>
          </a:bodyPr>
          <a:lstStyle/>
          <a:p>
            <a:pPr algn="ctr"/>
            <a:r>
              <a:rPr lang="en-GB" sz="2600" dirty="0">
                <a:solidFill>
                  <a:srgbClr val="34374A"/>
                </a:solidFill>
                <a:latin typeface="Calibri" panose="020F0502020204030204" pitchFamily="34" charset="0"/>
                <a:cs typeface="Calibri" panose="020F0502020204030204" pitchFamily="34" charset="0"/>
              </a:rPr>
              <a:t>HPA Scholarship Programme Timetable</a:t>
            </a:r>
          </a:p>
        </p:txBody>
      </p:sp>
      <p:pic>
        <p:nvPicPr>
          <p:cNvPr id="5" name="Picture 4">
            <a:extLst>
              <a:ext uri="{FF2B5EF4-FFF2-40B4-BE49-F238E27FC236}">
                <a16:creationId xmlns:a16="http://schemas.microsoft.com/office/drawing/2014/main" id="{217612E1-E5B1-EA0C-76B7-087B3C9715F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486508" y="686359"/>
            <a:ext cx="6540045" cy="4090684"/>
          </a:xfrm>
          <a:prstGeom prst="rect">
            <a:avLst/>
          </a:prstGeom>
        </p:spPr>
      </p:pic>
    </p:spTree>
    <p:extLst>
      <p:ext uri="{BB962C8B-B14F-4D97-AF65-F5344CB8AC3E}">
        <p14:creationId xmlns:p14="http://schemas.microsoft.com/office/powerpoint/2010/main" val="2530919823"/>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Content Placeholder 2"/>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a:p>
        </p:txBody>
      </p:sp>
      <p:pic>
        <p:nvPicPr>
          <p:cNvPr id="6" name="Picture 5">
            <a:extLst>
              <a:ext uri="{FF2B5EF4-FFF2-40B4-BE49-F238E27FC236}">
                <a16:creationId xmlns:a16="http://schemas.microsoft.com/office/drawing/2014/main" id="{418AC10F-3FD0-408F-9ECE-B7D35522E4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0753" y="702091"/>
            <a:ext cx="5799221" cy="1952360"/>
          </a:xfrm>
          <a:prstGeom prst="rect">
            <a:avLst/>
          </a:prstGeom>
        </p:spPr>
      </p:pic>
      <p:sp>
        <p:nvSpPr>
          <p:cNvPr id="2" name="TextBox 1">
            <a:extLst>
              <a:ext uri="{FF2B5EF4-FFF2-40B4-BE49-F238E27FC236}">
                <a16:creationId xmlns:a16="http://schemas.microsoft.com/office/drawing/2014/main" id="{04DFF204-2FC8-43DB-B17C-E77A774F108E}"/>
              </a:ext>
            </a:extLst>
          </p:cNvPr>
          <p:cNvSpPr txBox="1"/>
          <p:nvPr/>
        </p:nvSpPr>
        <p:spPr>
          <a:xfrm>
            <a:off x="2776567" y="2905889"/>
            <a:ext cx="5799220" cy="1908215"/>
          </a:xfrm>
          <a:prstGeom prst="rect">
            <a:avLst/>
          </a:prstGeom>
          <a:noFill/>
        </p:spPr>
        <p:txBody>
          <a:bodyPr wrap="square" rtlCol="0">
            <a:spAutoFit/>
          </a:bodyPr>
          <a:lstStyle/>
          <a:p>
            <a:pPr algn="ctr">
              <a:spcAft>
                <a:spcPts val="200"/>
              </a:spcAft>
            </a:pPr>
            <a:r>
              <a:rPr lang="en-GB" dirty="0">
                <a:solidFill>
                  <a:srgbClr val="34374A"/>
                </a:solidFill>
              </a:rPr>
              <a:t>If you have misplaced any items, please visit </a:t>
            </a:r>
          </a:p>
          <a:p>
            <a:pPr algn="ctr">
              <a:spcAft>
                <a:spcPts val="200"/>
              </a:spcAft>
            </a:pPr>
            <a:r>
              <a:rPr lang="en-GB" dirty="0">
                <a:solidFill>
                  <a:srgbClr val="34374A"/>
                </a:solidFill>
              </a:rPr>
              <a:t>Lost Property at main reception so they can be returned </a:t>
            </a:r>
          </a:p>
          <a:p>
            <a:pPr algn="ctr">
              <a:spcAft>
                <a:spcPts val="600"/>
              </a:spcAft>
            </a:pPr>
            <a:r>
              <a:rPr lang="en-GB" dirty="0">
                <a:solidFill>
                  <a:srgbClr val="34374A"/>
                </a:solidFill>
              </a:rPr>
              <a:t>to their rightful owners.</a:t>
            </a:r>
          </a:p>
          <a:p>
            <a:pPr algn="ctr"/>
            <a:r>
              <a:rPr lang="en-GB" b="1" dirty="0">
                <a:solidFill>
                  <a:srgbClr val="34374A"/>
                </a:solidFill>
              </a:rPr>
              <a:t>Remember:</a:t>
            </a:r>
            <a:r>
              <a:rPr lang="en-GB" dirty="0">
                <a:solidFill>
                  <a:srgbClr val="34374A"/>
                </a:solidFill>
              </a:rPr>
              <a:t> </a:t>
            </a:r>
          </a:p>
          <a:p>
            <a:pPr algn="ctr"/>
            <a:r>
              <a:rPr lang="en-GB" b="1" dirty="0">
                <a:solidFill>
                  <a:srgbClr val="34374A"/>
                </a:solidFill>
              </a:rPr>
              <a:t>If your name is on the item, it can be </a:t>
            </a:r>
          </a:p>
          <a:p>
            <a:pPr algn="ctr">
              <a:spcAft>
                <a:spcPts val="200"/>
              </a:spcAft>
            </a:pPr>
            <a:r>
              <a:rPr lang="en-GB" b="1" dirty="0">
                <a:solidFill>
                  <a:srgbClr val="34374A"/>
                </a:solidFill>
              </a:rPr>
              <a:t>returned to you more easily.</a:t>
            </a:r>
          </a:p>
        </p:txBody>
      </p:sp>
      <p:sp>
        <p:nvSpPr>
          <p:cNvPr id="12" name="Rectangle 11">
            <a:extLst>
              <a:ext uri="{FF2B5EF4-FFF2-40B4-BE49-F238E27FC236}">
                <a16:creationId xmlns:a16="http://schemas.microsoft.com/office/drawing/2014/main" id="{4E5865EC-338D-5379-495C-345240A6142F}"/>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3" name="Picture 12">
            <a:extLst>
              <a:ext uri="{FF2B5EF4-FFF2-40B4-BE49-F238E27FC236}">
                <a16:creationId xmlns:a16="http://schemas.microsoft.com/office/drawing/2014/main" id="{FC449081-00C4-FE1A-F956-B23BBE1FD12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4" name="Picture 13">
            <a:extLst>
              <a:ext uri="{FF2B5EF4-FFF2-40B4-BE49-F238E27FC236}">
                <a16:creationId xmlns:a16="http://schemas.microsoft.com/office/drawing/2014/main" id="{33E1E3F4-6B2F-F327-FF27-F4DB127CE30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209946602"/>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F894DAF-2DD2-4DCE-86E2-3A5BEED31B52}"/>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8460"/>
          <a:stretch/>
        </p:blipFill>
        <p:spPr>
          <a:xfrm>
            <a:off x="2940034" y="702091"/>
            <a:ext cx="5603074" cy="3887627"/>
          </a:xfrm>
          <a:prstGeom prst="rect">
            <a:avLst/>
          </a:prstGeom>
        </p:spPr>
      </p:pic>
      <p:sp>
        <p:nvSpPr>
          <p:cNvPr id="9" name="TextBox 8">
            <a:extLst>
              <a:ext uri="{FF2B5EF4-FFF2-40B4-BE49-F238E27FC236}">
                <a16:creationId xmlns:a16="http://schemas.microsoft.com/office/drawing/2014/main" id="{09B74875-18CE-43BF-A078-9FD13BA1D21D}"/>
              </a:ext>
            </a:extLst>
          </p:cNvPr>
          <p:cNvSpPr txBox="1"/>
          <p:nvPr/>
        </p:nvSpPr>
        <p:spPr>
          <a:xfrm>
            <a:off x="5918020" y="811705"/>
            <a:ext cx="2456121" cy="1354217"/>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PRAISE SHOP</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800" i="0" u="none" strike="noStrike" kern="1200" cap="none" spc="0" normalizeH="0" baseline="0" noProof="0" dirty="0">
                <a:ln>
                  <a:noFill/>
                </a:ln>
                <a:solidFill>
                  <a:srgbClr val="3E4258"/>
                </a:solidFill>
                <a:effectLst/>
                <a:uLnTx/>
                <a:uFillTx/>
                <a:latin typeface="Calibri" panose="020F0502020204030204" pitchFamily="34" charset="0"/>
                <a:ea typeface="+mn-ea"/>
                <a:cs typeface="Calibri" panose="020F0502020204030204" pitchFamily="34" charset="0"/>
              </a:rPr>
              <a:t>Every Thursday in Student Reception at Break 2.</a:t>
            </a:r>
          </a:p>
        </p:txBody>
      </p:sp>
      <p:sp>
        <p:nvSpPr>
          <p:cNvPr id="13" name="Rectangle 12">
            <a:extLst>
              <a:ext uri="{FF2B5EF4-FFF2-40B4-BE49-F238E27FC236}">
                <a16:creationId xmlns:a16="http://schemas.microsoft.com/office/drawing/2014/main" id="{F5F9BBB1-A8C5-A6E0-84CF-CDA3C233D56D}"/>
              </a:ext>
            </a:extLst>
          </p:cNvPr>
          <p:cNvSpPr/>
          <p:nvPr/>
        </p:nvSpPr>
        <p:spPr>
          <a:xfrm>
            <a:off x="-2"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1200"/>
              </a:spcAft>
            </a:pPr>
            <a:r>
              <a:rPr lang="en-GB" sz="2400" dirty="0">
                <a:solidFill>
                  <a:schemeClr val="bg1"/>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14" name="Picture 13">
            <a:extLst>
              <a:ext uri="{FF2B5EF4-FFF2-40B4-BE49-F238E27FC236}">
                <a16:creationId xmlns:a16="http://schemas.microsoft.com/office/drawing/2014/main" id="{76988457-4F46-AC28-E2EA-4383C884176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0" y="205984"/>
            <a:ext cx="704011" cy="992215"/>
          </a:xfrm>
          <a:prstGeom prst="rect">
            <a:avLst/>
          </a:prstGeom>
        </p:spPr>
      </p:pic>
      <p:pic>
        <p:nvPicPr>
          <p:cNvPr id="15" name="Picture 14">
            <a:extLst>
              <a:ext uri="{FF2B5EF4-FFF2-40B4-BE49-F238E27FC236}">
                <a16:creationId xmlns:a16="http://schemas.microsoft.com/office/drawing/2014/main" id="{36B968FC-F442-78A3-CD7E-4787B36CBBA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0" y="205984"/>
            <a:ext cx="708883" cy="992215"/>
          </a:xfrm>
          <a:prstGeom prst="rect">
            <a:avLst/>
          </a:prstGeom>
        </p:spPr>
      </p:pic>
    </p:spTree>
    <p:extLst>
      <p:ext uri="{BB962C8B-B14F-4D97-AF65-F5344CB8AC3E}">
        <p14:creationId xmlns:p14="http://schemas.microsoft.com/office/powerpoint/2010/main" val="364068364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1F18FC-0D8B-04E3-C8F6-F31A4A5BCB8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087A5F20-4F91-7C66-3688-60D774ADFD7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5E2C8C0A-1766-B219-6E32-5FC41DCB1162}"/>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54643C3-B606-5F41-BE6C-633CBCCAFF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C6D8A16B-DB50-DCA7-8ADF-3E6D50081EE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7" name="Group 6">
            <a:extLst>
              <a:ext uri="{FF2B5EF4-FFF2-40B4-BE49-F238E27FC236}">
                <a16:creationId xmlns:a16="http://schemas.microsoft.com/office/drawing/2014/main" id="{AE958CAC-6DB9-856E-6050-A3D86D54C764}"/>
              </a:ext>
            </a:extLst>
          </p:cNvPr>
          <p:cNvGrpSpPr/>
          <p:nvPr/>
        </p:nvGrpSpPr>
        <p:grpSpPr>
          <a:xfrm>
            <a:off x="3549637" y="102993"/>
            <a:ext cx="4814927" cy="4937514"/>
            <a:chOff x="2752134" y="-1"/>
            <a:chExt cx="6687733" cy="6858000"/>
          </a:xfrm>
        </p:grpSpPr>
        <p:pic>
          <p:nvPicPr>
            <p:cNvPr id="4" name="Picture 3">
              <a:extLst>
                <a:ext uri="{FF2B5EF4-FFF2-40B4-BE49-F238E27FC236}">
                  <a16:creationId xmlns:a16="http://schemas.microsoft.com/office/drawing/2014/main" id="{E6064C05-F0D0-3C72-00E6-E7F8374DA7B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52134" y="-1"/>
              <a:ext cx="6687733" cy="6858000"/>
            </a:xfrm>
            <a:prstGeom prst="rect">
              <a:avLst/>
            </a:prstGeom>
          </p:spPr>
        </p:pic>
        <p:sp>
          <p:nvSpPr>
            <p:cNvPr id="5" name="Rectangle 4">
              <a:extLst>
                <a:ext uri="{FF2B5EF4-FFF2-40B4-BE49-F238E27FC236}">
                  <a16:creationId xmlns:a16="http://schemas.microsoft.com/office/drawing/2014/main" id="{13590C41-F524-3EDA-632A-76213D3ED735}"/>
                </a:ext>
              </a:extLst>
            </p:cNvPr>
            <p:cNvSpPr/>
            <p:nvPr/>
          </p:nvSpPr>
          <p:spPr>
            <a:xfrm>
              <a:off x="6521265" y="375232"/>
              <a:ext cx="471863" cy="12076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sp>
          <p:nvSpPr>
            <p:cNvPr id="6" name="Rectangle 5">
              <a:extLst>
                <a:ext uri="{FF2B5EF4-FFF2-40B4-BE49-F238E27FC236}">
                  <a16:creationId xmlns:a16="http://schemas.microsoft.com/office/drawing/2014/main" id="{355F5734-8A9C-CC2F-70AB-8A70CA3FEDDF}"/>
                </a:ext>
              </a:extLst>
            </p:cNvPr>
            <p:cNvSpPr/>
            <p:nvPr/>
          </p:nvSpPr>
          <p:spPr>
            <a:xfrm>
              <a:off x="8633952" y="226662"/>
              <a:ext cx="471863" cy="192286"/>
            </a:xfrm>
            <a:prstGeom prst="rect">
              <a:avLst/>
            </a:prstGeom>
            <a:solidFill>
              <a:srgbClr val="FFFAE9"/>
            </a:solidFill>
            <a:ln>
              <a:solidFill>
                <a:srgbClr val="FFFAE9"/>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191147095"/>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29E91-073F-D6A4-4CD1-FEB4054F2439}"/>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A70EDF0A-848E-2E34-6FDE-0FF98C65DC0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EBB77195-8207-18FF-6A87-197999B75BE7}"/>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270245-91AB-8EFF-C62A-B26B22AE92C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E8828D31-BA18-727E-B24D-A2C26E4BF55C}"/>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82FC31B1-B5EE-410A-0511-9DE2A238E563}"/>
              </a:ext>
            </a:extLst>
          </p:cNvPr>
          <p:cNvGrpSpPr/>
          <p:nvPr/>
        </p:nvGrpSpPr>
        <p:grpSpPr>
          <a:xfrm>
            <a:off x="2424433" y="1802226"/>
            <a:ext cx="6553706" cy="1539049"/>
            <a:chOff x="4732849" y="2149267"/>
            <a:chExt cx="5449467" cy="1279733"/>
          </a:xfrm>
        </p:grpSpPr>
        <p:pic>
          <p:nvPicPr>
            <p:cNvPr id="4" name="Picture 3">
              <a:extLst>
                <a:ext uri="{FF2B5EF4-FFF2-40B4-BE49-F238E27FC236}">
                  <a16:creationId xmlns:a16="http://schemas.microsoft.com/office/drawing/2014/main" id="{B4AF0848-55F7-9AF0-30A3-B002325F3F04}"/>
                </a:ext>
              </a:extLst>
            </p:cNvPr>
            <p:cNvPicPr>
              <a:picLocks noChangeAspect="1"/>
            </p:cNvPicPr>
            <p:nvPr/>
          </p:nvPicPr>
          <p:blipFill>
            <a:blip r:embed="rId5">
              <a:extLst>
                <a:ext uri="{28A0092B-C50C-407E-A947-70E740481C1C}">
                  <a14:useLocalDpi xmlns:a14="http://schemas.microsoft.com/office/drawing/2010/main" val="0"/>
                </a:ext>
              </a:extLst>
            </a:blip>
            <a:srcRect l="14001" t="11292" r="1115" b="69269"/>
            <a:stretch>
              <a:fillRect/>
            </a:stretch>
          </p:blipFill>
          <p:spPr>
            <a:xfrm>
              <a:off x="4732849" y="2149267"/>
              <a:ext cx="5449467" cy="1279733"/>
            </a:xfrm>
            <a:prstGeom prst="rect">
              <a:avLst/>
            </a:prstGeom>
          </p:spPr>
        </p:pic>
        <p:sp>
          <p:nvSpPr>
            <p:cNvPr id="12" name="Rectangle 11">
              <a:extLst>
                <a:ext uri="{FF2B5EF4-FFF2-40B4-BE49-F238E27FC236}">
                  <a16:creationId xmlns:a16="http://schemas.microsoft.com/office/drawing/2014/main" id="{2DB90DD9-362A-8D96-6841-BCA93D7D7BDE}"/>
                </a:ext>
              </a:extLst>
            </p:cNvPr>
            <p:cNvSpPr/>
            <p:nvPr/>
          </p:nvSpPr>
          <p:spPr>
            <a:xfrm>
              <a:off x="7110664" y="3284621"/>
              <a:ext cx="469231" cy="132347"/>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spTree>
    <p:extLst>
      <p:ext uri="{BB962C8B-B14F-4D97-AF65-F5344CB8AC3E}">
        <p14:creationId xmlns:p14="http://schemas.microsoft.com/office/powerpoint/2010/main" val="2804631595"/>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6CFAEE-7315-B337-C79F-B9B2926605A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C3481D4E-DB96-CB20-F9B0-B2BE4E9FE0A5}"/>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C9A08C33-79D8-59D5-1F2B-F0B7B999376B}"/>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AA0B1F30-4376-DED2-D966-78EF24AC948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1CF1D18B-6CFD-F9CC-8D25-593FF7406379}"/>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3" name="Group 12">
            <a:extLst>
              <a:ext uri="{FF2B5EF4-FFF2-40B4-BE49-F238E27FC236}">
                <a16:creationId xmlns:a16="http://schemas.microsoft.com/office/drawing/2014/main" id="{958F5684-77D2-C85C-C66A-241D6D722BEF}"/>
              </a:ext>
            </a:extLst>
          </p:cNvPr>
          <p:cNvGrpSpPr/>
          <p:nvPr/>
        </p:nvGrpSpPr>
        <p:grpSpPr>
          <a:xfrm>
            <a:off x="2686412" y="1705114"/>
            <a:ext cx="6204325" cy="1733277"/>
            <a:chOff x="3557819" y="1478004"/>
            <a:chExt cx="8272433" cy="2311035"/>
          </a:xfrm>
        </p:grpSpPr>
        <p:grpSp>
          <p:nvGrpSpPr>
            <p:cNvPr id="9" name="Group 8">
              <a:extLst>
                <a:ext uri="{FF2B5EF4-FFF2-40B4-BE49-F238E27FC236}">
                  <a16:creationId xmlns:a16="http://schemas.microsoft.com/office/drawing/2014/main" id="{407E4190-A0E7-2C6F-3EE3-1261EE39DC58}"/>
                </a:ext>
              </a:extLst>
            </p:cNvPr>
            <p:cNvGrpSpPr/>
            <p:nvPr/>
          </p:nvGrpSpPr>
          <p:grpSpPr>
            <a:xfrm>
              <a:off x="3557819" y="1478004"/>
              <a:ext cx="8272433" cy="513146"/>
              <a:chOff x="3353403" y="4523765"/>
              <a:chExt cx="8669263" cy="537761"/>
            </a:xfrm>
          </p:grpSpPr>
          <p:pic>
            <p:nvPicPr>
              <p:cNvPr id="10" name="Picture 9">
                <a:extLst>
                  <a:ext uri="{FF2B5EF4-FFF2-40B4-BE49-F238E27FC236}">
                    <a16:creationId xmlns:a16="http://schemas.microsoft.com/office/drawing/2014/main" id="{DD0841B8-B2AE-AAB0-9ADE-104A570055D0}"/>
                  </a:ext>
                </a:extLst>
              </p:cNvPr>
              <p:cNvPicPr>
                <a:picLocks noChangeAspect="1"/>
              </p:cNvPicPr>
              <p:nvPr/>
            </p:nvPicPr>
            <p:blipFill>
              <a:blip r:embed="rId5"/>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747B8977-1787-D87F-76E5-DE97F7530C59}"/>
                  </a:ext>
                </a:extLst>
              </p:cNvPr>
              <p:cNvSpPr/>
              <p:nvPr/>
            </p:nvSpPr>
            <p:spPr>
              <a:xfrm>
                <a:off x="7081284" y="4528355"/>
                <a:ext cx="1233376" cy="533171"/>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nvGrpSpPr>
            <p:cNvPr id="12" name="Group 11">
              <a:extLst>
                <a:ext uri="{FF2B5EF4-FFF2-40B4-BE49-F238E27FC236}">
                  <a16:creationId xmlns:a16="http://schemas.microsoft.com/office/drawing/2014/main" id="{ABB28043-3D22-938F-05D0-BD9A9BD22E6E}"/>
                </a:ext>
              </a:extLst>
            </p:cNvPr>
            <p:cNvGrpSpPr/>
            <p:nvPr/>
          </p:nvGrpSpPr>
          <p:grpSpPr>
            <a:xfrm>
              <a:off x="3557819" y="1986766"/>
              <a:ext cx="8272433" cy="1802273"/>
              <a:chOff x="3557819" y="1986767"/>
              <a:chExt cx="5522495" cy="1203158"/>
            </a:xfrm>
          </p:grpSpPr>
          <p:pic>
            <p:nvPicPr>
              <p:cNvPr id="4" name="Picture 3">
                <a:extLst>
                  <a:ext uri="{FF2B5EF4-FFF2-40B4-BE49-F238E27FC236}">
                    <a16:creationId xmlns:a16="http://schemas.microsoft.com/office/drawing/2014/main" id="{9580B928-0DCF-F265-C0C0-F48518169899}"/>
                  </a:ext>
                </a:extLst>
              </p:cNvPr>
              <p:cNvPicPr>
                <a:picLocks noChangeAspect="1"/>
              </p:cNvPicPr>
              <p:nvPr/>
            </p:nvPicPr>
            <p:blipFill>
              <a:blip r:embed="rId6">
                <a:extLst>
                  <a:ext uri="{28A0092B-C50C-407E-A947-70E740481C1C}">
                    <a14:useLocalDpi xmlns:a14="http://schemas.microsoft.com/office/drawing/2010/main" val="0"/>
                  </a:ext>
                </a:extLst>
              </a:blip>
              <a:srcRect l="12574" t="29432" r="1405" b="52292"/>
              <a:stretch>
                <a:fillRect/>
              </a:stretch>
            </p:blipFill>
            <p:spPr>
              <a:xfrm>
                <a:off x="3557819" y="1986767"/>
                <a:ext cx="5522495" cy="1203158"/>
              </a:xfrm>
              <a:prstGeom prst="rect">
                <a:avLst/>
              </a:prstGeom>
            </p:spPr>
          </p:pic>
          <p:sp>
            <p:nvSpPr>
              <p:cNvPr id="2" name="Rectangle 1">
                <a:extLst>
                  <a:ext uri="{FF2B5EF4-FFF2-40B4-BE49-F238E27FC236}">
                    <a16:creationId xmlns:a16="http://schemas.microsoft.com/office/drawing/2014/main" id="{A9CB9E8C-C41C-06CF-F3C5-25DF2BD607EE}"/>
                  </a:ext>
                </a:extLst>
              </p:cNvPr>
              <p:cNvSpPr/>
              <p:nvPr/>
            </p:nvSpPr>
            <p:spPr>
              <a:xfrm>
                <a:off x="6003758" y="3076086"/>
                <a:ext cx="505326" cy="108284"/>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481648395"/>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7B079C-C64E-3A8F-58A3-40230FF88D3B}"/>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CCC9638-936A-66E5-C1B5-53E651A9E50A}"/>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BA7CA807-5DA1-295F-D6E3-28367E0B457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718DBCEC-9ED9-8B45-65AC-68CB57205B9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48C05A3-9B74-2013-2522-68AFEE2AB15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4E08FD1F-704B-4F8F-1BFC-68F252812C3B}"/>
              </a:ext>
            </a:extLst>
          </p:cNvPr>
          <p:cNvGrpSpPr/>
          <p:nvPr/>
        </p:nvGrpSpPr>
        <p:grpSpPr>
          <a:xfrm>
            <a:off x="2616869" y="1760322"/>
            <a:ext cx="6295592" cy="1772491"/>
            <a:chOff x="3442618" y="1801065"/>
            <a:chExt cx="8669263" cy="2440786"/>
          </a:xfrm>
        </p:grpSpPr>
        <p:pic>
          <p:nvPicPr>
            <p:cNvPr id="4" name="Picture 3">
              <a:extLst>
                <a:ext uri="{FF2B5EF4-FFF2-40B4-BE49-F238E27FC236}">
                  <a16:creationId xmlns:a16="http://schemas.microsoft.com/office/drawing/2014/main" id="{E4129311-B46E-3D39-34B9-7A0A830D4456}"/>
                </a:ext>
              </a:extLst>
            </p:cNvPr>
            <p:cNvPicPr>
              <a:picLocks noChangeAspect="1"/>
            </p:cNvPicPr>
            <p:nvPr/>
          </p:nvPicPr>
          <p:blipFill>
            <a:blip r:embed="rId5">
              <a:extLst>
                <a:ext uri="{28A0092B-C50C-407E-A947-70E740481C1C}">
                  <a14:useLocalDpi xmlns:a14="http://schemas.microsoft.com/office/drawing/2010/main" val="0"/>
                </a:ext>
              </a:extLst>
            </a:blip>
            <a:srcRect l="12386" t="45872" r="1592" b="35669"/>
            <a:stretch>
              <a:fillRect/>
            </a:stretch>
          </p:blipFill>
          <p:spPr>
            <a:xfrm>
              <a:off x="3442618" y="2334235"/>
              <a:ext cx="8669263" cy="1907616"/>
            </a:xfrm>
            <a:prstGeom prst="rect">
              <a:avLst/>
            </a:prstGeom>
          </p:spPr>
        </p:pic>
        <p:grpSp>
          <p:nvGrpSpPr>
            <p:cNvPr id="9" name="Group 8">
              <a:extLst>
                <a:ext uri="{FF2B5EF4-FFF2-40B4-BE49-F238E27FC236}">
                  <a16:creationId xmlns:a16="http://schemas.microsoft.com/office/drawing/2014/main" id="{A4EF7EC4-DFCB-EB35-0CA1-BD3CA953CAA3}"/>
                </a:ext>
              </a:extLst>
            </p:cNvPr>
            <p:cNvGrpSpPr/>
            <p:nvPr/>
          </p:nvGrpSpPr>
          <p:grpSpPr>
            <a:xfrm>
              <a:off x="3442618" y="1801065"/>
              <a:ext cx="8669263" cy="547037"/>
              <a:chOff x="3353403" y="4523765"/>
              <a:chExt cx="8669263" cy="547037"/>
            </a:xfrm>
          </p:grpSpPr>
          <p:pic>
            <p:nvPicPr>
              <p:cNvPr id="10" name="Picture 9">
                <a:extLst>
                  <a:ext uri="{FF2B5EF4-FFF2-40B4-BE49-F238E27FC236}">
                    <a16:creationId xmlns:a16="http://schemas.microsoft.com/office/drawing/2014/main" id="{DD4739D7-B103-C805-10D7-5CACDFDCA17E}"/>
                  </a:ext>
                </a:extLst>
              </p:cNvPr>
              <p:cNvPicPr>
                <a:picLocks noChangeAspect="1"/>
              </p:cNvPicPr>
              <p:nvPr/>
            </p:nvPicPr>
            <p:blipFill>
              <a:blip r:embed="rId6"/>
              <a:srcRect t="8798" b="65251"/>
              <a:stretch>
                <a:fillRect/>
              </a:stretch>
            </p:blipFill>
            <p:spPr>
              <a:xfrm>
                <a:off x="3353403" y="4523765"/>
                <a:ext cx="8669263" cy="533170"/>
              </a:xfrm>
              <a:prstGeom prst="rect">
                <a:avLst/>
              </a:prstGeom>
            </p:spPr>
          </p:pic>
          <p:sp>
            <p:nvSpPr>
              <p:cNvPr id="11" name="Rectangle 10">
                <a:extLst>
                  <a:ext uri="{FF2B5EF4-FFF2-40B4-BE49-F238E27FC236}">
                    <a16:creationId xmlns:a16="http://schemas.microsoft.com/office/drawing/2014/main" id="{BABAFE80-CF84-471B-3E47-6D6515B2412F}"/>
                  </a:ext>
                </a:extLst>
              </p:cNvPr>
              <p:cNvSpPr/>
              <p:nvPr/>
            </p:nvSpPr>
            <p:spPr>
              <a:xfrm>
                <a:off x="7081284" y="4537630"/>
                <a:ext cx="1233376" cy="533172"/>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3648906689"/>
      </p:ext>
    </p:extLst>
  </p:cSld>
  <p:clrMapOvr>
    <a:masterClrMapping/>
  </p:clrMapOvr>
  <p:transition spd="slow">
    <p:cove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EFF8A70-A399-702F-540F-06052EBF5D97}"/>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83082290-A7AE-A406-5F4C-5842A1FD969C}"/>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21CF5446-3370-C983-7A38-0F3B7E3B8CF6}"/>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2467880C-3BED-FFC2-A683-724C2630D17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23E8096A-214F-40AB-1E83-3F3625BA0EAE}"/>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2" name="Group 1">
            <a:extLst>
              <a:ext uri="{FF2B5EF4-FFF2-40B4-BE49-F238E27FC236}">
                <a16:creationId xmlns:a16="http://schemas.microsoft.com/office/drawing/2014/main" id="{3DA507F0-15A2-8B2A-D1C2-497037A9A803}"/>
              </a:ext>
            </a:extLst>
          </p:cNvPr>
          <p:cNvGrpSpPr/>
          <p:nvPr/>
        </p:nvGrpSpPr>
        <p:grpSpPr>
          <a:xfrm>
            <a:off x="2514671" y="1718491"/>
            <a:ext cx="6433667" cy="1715536"/>
            <a:chOff x="3416968" y="2727772"/>
            <a:chExt cx="8578223" cy="2287382"/>
          </a:xfrm>
        </p:grpSpPr>
        <p:pic>
          <p:nvPicPr>
            <p:cNvPr id="4" name="Picture 3">
              <a:extLst>
                <a:ext uri="{FF2B5EF4-FFF2-40B4-BE49-F238E27FC236}">
                  <a16:creationId xmlns:a16="http://schemas.microsoft.com/office/drawing/2014/main" id="{49EDE531-56D8-8BE7-0105-7A5DBC5598E7}"/>
                </a:ext>
              </a:extLst>
            </p:cNvPr>
            <p:cNvPicPr>
              <a:picLocks noChangeAspect="1"/>
            </p:cNvPicPr>
            <p:nvPr/>
          </p:nvPicPr>
          <p:blipFill>
            <a:blip r:embed="rId5">
              <a:extLst>
                <a:ext uri="{28A0092B-C50C-407E-A947-70E740481C1C}">
                  <a14:useLocalDpi xmlns:a14="http://schemas.microsoft.com/office/drawing/2010/main" val="0"/>
                </a:ext>
              </a:extLst>
            </a:blip>
            <a:srcRect l="12761" t="63235" r="844" b="19418"/>
            <a:stretch>
              <a:fillRect/>
            </a:stretch>
          </p:blipFill>
          <p:spPr>
            <a:xfrm>
              <a:off x="3416968" y="3248965"/>
              <a:ext cx="8578222" cy="1766189"/>
            </a:xfrm>
            <a:prstGeom prst="rect">
              <a:avLst/>
            </a:prstGeom>
          </p:spPr>
        </p:pic>
        <p:grpSp>
          <p:nvGrpSpPr>
            <p:cNvPr id="9" name="Group 8">
              <a:extLst>
                <a:ext uri="{FF2B5EF4-FFF2-40B4-BE49-F238E27FC236}">
                  <a16:creationId xmlns:a16="http://schemas.microsoft.com/office/drawing/2014/main" id="{B9E5AB66-A6FC-9B6C-E427-6C942B27C511}"/>
                </a:ext>
              </a:extLst>
            </p:cNvPr>
            <p:cNvGrpSpPr/>
            <p:nvPr/>
          </p:nvGrpSpPr>
          <p:grpSpPr>
            <a:xfrm>
              <a:off x="3416969" y="2727772"/>
              <a:ext cx="8578222" cy="540894"/>
              <a:chOff x="3353403" y="4535925"/>
              <a:chExt cx="8669263" cy="546635"/>
            </a:xfrm>
          </p:grpSpPr>
          <p:pic>
            <p:nvPicPr>
              <p:cNvPr id="10" name="Picture 9">
                <a:extLst>
                  <a:ext uri="{FF2B5EF4-FFF2-40B4-BE49-F238E27FC236}">
                    <a16:creationId xmlns:a16="http://schemas.microsoft.com/office/drawing/2014/main" id="{586AECE5-4E61-A582-0A9D-65DEBC194FC9}"/>
                  </a:ext>
                </a:extLst>
              </p:cNvPr>
              <p:cNvPicPr>
                <a:picLocks noChangeAspect="1"/>
              </p:cNvPicPr>
              <p:nvPr/>
            </p:nvPicPr>
            <p:blipFill>
              <a:blip r:embed="rId6"/>
              <a:srcRect t="8798" b="65251"/>
              <a:stretch>
                <a:fillRect/>
              </a:stretch>
            </p:blipFill>
            <p:spPr>
              <a:xfrm>
                <a:off x="3353403" y="4535925"/>
                <a:ext cx="8669263" cy="533170"/>
              </a:xfrm>
              <a:prstGeom prst="rect">
                <a:avLst/>
              </a:prstGeom>
            </p:spPr>
          </p:pic>
          <p:sp>
            <p:nvSpPr>
              <p:cNvPr id="11" name="Rectangle 10">
                <a:extLst>
                  <a:ext uri="{FF2B5EF4-FFF2-40B4-BE49-F238E27FC236}">
                    <a16:creationId xmlns:a16="http://schemas.microsoft.com/office/drawing/2014/main" id="{7D97ED34-061A-2E3F-77D3-9D687C19A7C6}"/>
                  </a:ext>
                </a:extLst>
              </p:cNvPr>
              <p:cNvSpPr/>
              <p:nvPr/>
            </p:nvSpPr>
            <p:spPr>
              <a:xfrm>
                <a:off x="7081284" y="4549388"/>
                <a:ext cx="1233377" cy="533172"/>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a:solidFill>
                    <a:prstClr val="white"/>
                  </a:solidFill>
                  <a:latin typeface="Calibri" panose="020F0502020204030204"/>
                </a:endParaRPr>
              </a:p>
            </p:txBody>
          </p:sp>
        </p:grpSp>
      </p:grpSp>
    </p:spTree>
    <p:extLst>
      <p:ext uri="{BB962C8B-B14F-4D97-AF65-F5344CB8AC3E}">
        <p14:creationId xmlns:p14="http://schemas.microsoft.com/office/powerpoint/2010/main" val="1559139961"/>
      </p:ext>
    </p:extLst>
  </p:cSld>
  <p:clrMapOvr>
    <a:masterClrMapping/>
  </p:clrMapOvr>
  <p:transition spd="slow">
    <p:cov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EE91C-2338-096B-8C0A-02D7CABA2522}"/>
            </a:ext>
          </a:extLst>
        </p:cNvPr>
        <p:cNvGrpSpPr/>
        <p:nvPr/>
      </p:nvGrpSpPr>
      <p:grpSpPr>
        <a:xfrm>
          <a:off x="0" y="0"/>
          <a:ext cx="0" cy="0"/>
          <a:chOff x="0" y="0"/>
          <a:chExt cx="0" cy="0"/>
        </a:xfrm>
      </p:grpSpPr>
      <p:sp>
        <p:nvSpPr>
          <p:cNvPr id="8" name="Rectangle 7">
            <a:extLst>
              <a:ext uri="{FF2B5EF4-FFF2-40B4-BE49-F238E27FC236}">
                <a16:creationId xmlns:a16="http://schemas.microsoft.com/office/drawing/2014/main" id="{9543B8ED-943C-5A52-DE22-FE416CD2A811}"/>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78">
              <a:spcAft>
                <a:spcPts val="1200"/>
              </a:spcAft>
              <a:defRPr/>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sp>
        <p:nvSpPr>
          <p:cNvPr id="3" name="Content Placeholder 2">
            <a:extLst>
              <a:ext uri="{FF2B5EF4-FFF2-40B4-BE49-F238E27FC236}">
                <a16:creationId xmlns:a16="http://schemas.microsoft.com/office/drawing/2014/main" id="{72E70E46-D14A-449C-7B5D-6E3E2EFD40A8}"/>
              </a:ext>
            </a:extLst>
          </p:cNvPr>
          <p:cNvSpPr txBox="1">
            <a:spLocks/>
          </p:cNvSpPr>
          <p:nvPr/>
        </p:nvSpPr>
        <p:spPr>
          <a:xfrm>
            <a:off x="1215870" y="843558"/>
            <a:ext cx="6704502" cy="1998222"/>
          </a:xfrm>
          <a:prstGeom prst="rect">
            <a:avLst/>
          </a:prstGeom>
        </p:spPr>
        <p:txBody>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defTabSz="914355">
              <a:buNone/>
              <a:defRPr/>
            </a:pPr>
            <a:endParaRPr lang="en-GB" sz="2400">
              <a:solidFill>
                <a:prstClr val="black"/>
              </a:solidFill>
              <a:latin typeface="Calibri" panose="020F0502020204030204"/>
            </a:endParaRPr>
          </a:p>
        </p:txBody>
      </p:sp>
      <p:pic>
        <p:nvPicPr>
          <p:cNvPr id="16" name="Picture 15">
            <a:extLst>
              <a:ext uri="{FF2B5EF4-FFF2-40B4-BE49-F238E27FC236}">
                <a16:creationId xmlns:a16="http://schemas.microsoft.com/office/drawing/2014/main" id="{4590EBEC-91ED-B4A8-CEE9-D7AE4F366EF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192" y="205986"/>
            <a:ext cx="704011" cy="992215"/>
          </a:xfrm>
          <a:prstGeom prst="rect">
            <a:avLst/>
          </a:prstGeom>
        </p:spPr>
      </p:pic>
      <p:pic>
        <p:nvPicPr>
          <p:cNvPr id="17" name="Picture 16">
            <a:extLst>
              <a:ext uri="{FF2B5EF4-FFF2-40B4-BE49-F238E27FC236}">
                <a16:creationId xmlns:a16="http://schemas.microsoft.com/office/drawing/2014/main" id="{6BE09A1C-8DF1-D86C-A14E-C548FF1D4CE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5872" y="205986"/>
            <a:ext cx="708883" cy="992215"/>
          </a:xfrm>
          <a:prstGeom prst="rect">
            <a:avLst/>
          </a:prstGeom>
        </p:spPr>
      </p:pic>
      <p:grpSp>
        <p:nvGrpSpPr>
          <p:cNvPr id="10" name="Group 9">
            <a:extLst>
              <a:ext uri="{FF2B5EF4-FFF2-40B4-BE49-F238E27FC236}">
                <a16:creationId xmlns:a16="http://schemas.microsoft.com/office/drawing/2014/main" id="{8CED2E38-44CF-8BFD-7BF7-9F82723C75B0}"/>
              </a:ext>
            </a:extLst>
          </p:cNvPr>
          <p:cNvGrpSpPr/>
          <p:nvPr/>
        </p:nvGrpSpPr>
        <p:grpSpPr>
          <a:xfrm>
            <a:off x="2616869" y="1715835"/>
            <a:ext cx="6295592" cy="1711830"/>
            <a:chOff x="3489158" y="2347097"/>
            <a:chExt cx="8394123" cy="2282440"/>
          </a:xfrm>
        </p:grpSpPr>
        <p:pic>
          <p:nvPicPr>
            <p:cNvPr id="4" name="Picture 3">
              <a:extLst>
                <a:ext uri="{FF2B5EF4-FFF2-40B4-BE49-F238E27FC236}">
                  <a16:creationId xmlns:a16="http://schemas.microsoft.com/office/drawing/2014/main" id="{28ECFCA2-9E21-A0F1-DD0F-158B333BF020}"/>
                </a:ext>
              </a:extLst>
            </p:cNvPr>
            <p:cNvPicPr>
              <a:picLocks noChangeAspect="1"/>
            </p:cNvPicPr>
            <p:nvPr/>
          </p:nvPicPr>
          <p:blipFill>
            <a:blip r:embed="rId5">
              <a:extLst>
                <a:ext uri="{28A0092B-C50C-407E-A947-70E740481C1C}">
                  <a14:useLocalDpi xmlns:a14="http://schemas.microsoft.com/office/drawing/2010/main" val="0"/>
                </a:ext>
              </a:extLst>
            </a:blip>
            <a:srcRect l="12675" t="80521" r="1116" b="1752"/>
            <a:stretch>
              <a:fillRect/>
            </a:stretch>
          </p:blipFill>
          <p:spPr>
            <a:xfrm>
              <a:off x="3489158" y="2863345"/>
              <a:ext cx="8394123" cy="1766192"/>
            </a:xfrm>
            <a:prstGeom prst="rect">
              <a:avLst/>
            </a:prstGeom>
          </p:spPr>
        </p:pic>
        <p:pic>
          <p:nvPicPr>
            <p:cNvPr id="2" name="Picture 1">
              <a:extLst>
                <a:ext uri="{FF2B5EF4-FFF2-40B4-BE49-F238E27FC236}">
                  <a16:creationId xmlns:a16="http://schemas.microsoft.com/office/drawing/2014/main" id="{44D85C55-AD48-9148-7593-F0A100127AB9}"/>
                </a:ext>
              </a:extLst>
            </p:cNvPr>
            <p:cNvPicPr>
              <a:picLocks noChangeAspect="1"/>
            </p:cNvPicPr>
            <p:nvPr/>
          </p:nvPicPr>
          <p:blipFill>
            <a:blip r:embed="rId6"/>
            <a:srcRect t="8798" b="65251"/>
            <a:stretch>
              <a:fillRect/>
            </a:stretch>
          </p:blipFill>
          <p:spPr>
            <a:xfrm>
              <a:off x="3489158" y="2347097"/>
              <a:ext cx="8394123" cy="516248"/>
            </a:xfrm>
            <a:prstGeom prst="rect">
              <a:avLst/>
            </a:prstGeom>
          </p:spPr>
        </p:pic>
        <p:sp>
          <p:nvSpPr>
            <p:cNvPr id="9" name="Rectangle 8">
              <a:extLst>
                <a:ext uri="{FF2B5EF4-FFF2-40B4-BE49-F238E27FC236}">
                  <a16:creationId xmlns:a16="http://schemas.microsoft.com/office/drawing/2014/main" id="{E6976891-35F8-D197-A854-998C02896E5C}"/>
                </a:ext>
              </a:extLst>
            </p:cNvPr>
            <p:cNvSpPr/>
            <p:nvPr/>
          </p:nvSpPr>
          <p:spPr>
            <a:xfrm>
              <a:off x="7026442" y="2356196"/>
              <a:ext cx="1323473" cy="516248"/>
            </a:xfrm>
            <a:prstGeom prst="rect">
              <a:avLst/>
            </a:prstGeom>
            <a:solidFill>
              <a:srgbClr val="FFFFFF"/>
            </a:solidFill>
            <a:ln>
              <a:solidFill>
                <a:srgbClr val="FFFFFF"/>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GB" sz="1350" dirty="0">
                <a:solidFill>
                  <a:prstClr val="white"/>
                </a:solidFill>
                <a:latin typeface="Calibri" panose="020F0502020204030204"/>
              </a:endParaRPr>
            </a:p>
          </p:txBody>
        </p:sp>
      </p:grpSp>
    </p:spTree>
    <p:extLst>
      <p:ext uri="{BB962C8B-B14F-4D97-AF65-F5344CB8AC3E}">
        <p14:creationId xmlns:p14="http://schemas.microsoft.com/office/powerpoint/2010/main" val="1269410842"/>
      </p:ext>
    </p:extLst>
  </p:cSld>
  <p:clrMapOvr>
    <a:masterClrMapping/>
  </p:clrMapOvr>
  <p:transition spd="slow">
    <p:cover/>
  </p:transition>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a16="http://schemas.microsoft.com/office/drawing/2014/main" id="{CE64E44B-229F-0027-07F0-DF244B2E0D7B}"/>
            </a:ext>
          </a:extLst>
        </p:cNvPr>
        <p:cNvGrpSpPr/>
        <p:nvPr/>
      </p:nvGrpSpPr>
      <p:grpSpPr>
        <a:xfrm>
          <a:off x="0" y="0"/>
          <a:ext cx="0" cy="0"/>
          <a:chOff x="0" y="0"/>
          <a:chExt cx="0" cy="0"/>
        </a:xfrm>
      </p:grpSpPr>
      <p:pic>
        <p:nvPicPr>
          <p:cNvPr id="3" name="Picture 2" descr="A menu with prices and prices&#10;&#10;AI-generated content may be incorrect.">
            <a:extLst>
              <a:ext uri="{FF2B5EF4-FFF2-40B4-BE49-F238E27FC236}">
                <a16:creationId xmlns:a16="http://schemas.microsoft.com/office/drawing/2014/main" id="{062D1550-7DDD-6E8B-1581-E07D80683D41}"/>
              </a:ext>
            </a:extLst>
          </p:cNvPr>
          <p:cNvPicPr>
            <a:picLocks noChangeAspect="1"/>
          </p:cNvPicPr>
          <p:nvPr/>
        </p:nvPicPr>
        <p:blipFill>
          <a:blip r:embed="rId3">
            <a:extLst>
              <a:ext uri="{28A0092B-C50C-407E-A947-70E740481C1C}">
                <a14:useLocalDpi xmlns:a14="http://schemas.microsoft.com/office/drawing/2010/main" val="0"/>
              </a:ext>
            </a:extLst>
          </a:blip>
          <a:srcRect t="835" r="50621" b="73378"/>
          <a:stretch>
            <a:fillRect/>
          </a:stretch>
        </p:blipFill>
        <p:spPr>
          <a:xfrm>
            <a:off x="2843340" y="181776"/>
            <a:ext cx="2490495" cy="139772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6" name="Picture 5" descr="A menu with prices and prices&#10;&#10;AI-generated content may be incorrect.">
            <a:extLst>
              <a:ext uri="{FF2B5EF4-FFF2-40B4-BE49-F238E27FC236}">
                <a16:creationId xmlns:a16="http://schemas.microsoft.com/office/drawing/2014/main" id="{C6246A42-ABAD-C793-9E4E-4A680C2967B0}"/>
              </a:ext>
            </a:extLst>
          </p:cNvPr>
          <p:cNvPicPr>
            <a:picLocks noChangeAspect="1"/>
          </p:cNvPicPr>
          <p:nvPr/>
        </p:nvPicPr>
        <p:blipFill>
          <a:blip r:embed="rId3">
            <a:extLst>
              <a:ext uri="{28A0092B-C50C-407E-A947-70E740481C1C}">
                <a14:useLocalDpi xmlns:a14="http://schemas.microsoft.com/office/drawing/2010/main" val="0"/>
              </a:ext>
            </a:extLst>
          </a:blip>
          <a:srcRect t="25524" r="58188" b="36634"/>
          <a:stretch>
            <a:fillRect/>
          </a:stretch>
        </p:blipFill>
        <p:spPr>
          <a:xfrm>
            <a:off x="3035929" y="1854201"/>
            <a:ext cx="2188004" cy="212804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menu with prices and prices&#10;&#10;AI-generated content may be incorrect.">
            <a:extLst>
              <a:ext uri="{FF2B5EF4-FFF2-40B4-BE49-F238E27FC236}">
                <a16:creationId xmlns:a16="http://schemas.microsoft.com/office/drawing/2014/main" id="{26913E98-C523-1798-7660-347855F5DBEA}"/>
              </a:ext>
            </a:extLst>
          </p:cNvPr>
          <p:cNvPicPr>
            <a:picLocks noChangeAspect="1"/>
          </p:cNvPicPr>
          <p:nvPr/>
        </p:nvPicPr>
        <p:blipFill>
          <a:blip r:embed="rId3">
            <a:extLst>
              <a:ext uri="{28A0092B-C50C-407E-A947-70E740481C1C}">
                <a14:useLocalDpi xmlns:a14="http://schemas.microsoft.com/office/drawing/2010/main" val="0"/>
              </a:ext>
            </a:extLst>
          </a:blip>
          <a:srcRect l="1828" t="62984" r="57778" b="18880"/>
          <a:stretch>
            <a:fillRect/>
          </a:stretch>
        </p:blipFill>
        <p:spPr>
          <a:xfrm>
            <a:off x="5943078" y="4044530"/>
            <a:ext cx="1933303" cy="932795"/>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descr="A menu with prices and prices&#10;&#10;AI-generated content may be incorrect.">
            <a:extLst>
              <a:ext uri="{FF2B5EF4-FFF2-40B4-BE49-F238E27FC236}">
                <a16:creationId xmlns:a16="http://schemas.microsoft.com/office/drawing/2014/main" id="{61F2376D-BB10-DD31-A7B4-79D877A46239}"/>
              </a:ext>
            </a:extLst>
          </p:cNvPr>
          <p:cNvPicPr>
            <a:picLocks noChangeAspect="1"/>
          </p:cNvPicPr>
          <p:nvPr/>
        </p:nvPicPr>
        <p:blipFill>
          <a:blip r:embed="rId3">
            <a:extLst>
              <a:ext uri="{28A0092B-C50C-407E-A947-70E740481C1C}">
                <a14:useLocalDpi xmlns:a14="http://schemas.microsoft.com/office/drawing/2010/main" val="0"/>
              </a:ext>
            </a:extLst>
          </a:blip>
          <a:srcRect l="51239" t="3128" b="73761"/>
          <a:stretch>
            <a:fillRect/>
          </a:stretch>
        </p:blipFill>
        <p:spPr>
          <a:xfrm>
            <a:off x="5742847" y="310487"/>
            <a:ext cx="2333768" cy="1188720"/>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2" name="Picture 11" descr="A menu with prices and prices&#10;&#10;AI-generated content may be incorrect.">
            <a:extLst>
              <a:ext uri="{FF2B5EF4-FFF2-40B4-BE49-F238E27FC236}">
                <a16:creationId xmlns:a16="http://schemas.microsoft.com/office/drawing/2014/main" id="{42493595-3477-C9D0-4ADA-2FBB479EC3A7}"/>
              </a:ext>
            </a:extLst>
          </p:cNvPr>
          <p:cNvPicPr>
            <a:picLocks noChangeAspect="1"/>
          </p:cNvPicPr>
          <p:nvPr/>
        </p:nvPicPr>
        <p:blipFill>
          <a:blip r:embed="rId3">
            <a:extLst>
              <a:ext uri="{28A0092B-C50C-407E-A947-70E740481C1C}">
                <a14:useLocalDpi xmlns:a14="http://schemas.microsoft.com/office/drawing/2010/main" val="0"/>
              </a:ext>
            </a:extLst>
          </a:blip>
          <a:srcRect l="52387" t="25757" r="6544" b="55719"/>
          <a:stretch>
            <a:fillRect/>
          </a:stretch>
        </p:blipFill>
        <p:spPr>
          <a:xfrm>
            <a:off x="5926097" y="1673737"/>
            <a:ext cx="1967267" cy="953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7" name="Picture 16" descr="A menu with prices and prices&#10;&#10;AI-generated content may be incorrect.">
            <a:extLst>
              <a:ext uri="{FF2B5EF4-FFF2-40B4-BE49-F238E27FC236}">
                <a16:creationId xmlns:a16="http://schemas.microsoft.com/office/drawing/2014/main" id="{AB6E6D8D-1A33-ABCE-04B9-4127D4581E9E}"/>
              </a:ext>
            </a:extLst>
          </p:cNvPr>
          <p:cNvPicPr>
            <a:picLocks noChangeAspect="1"/>
          </p:cNvPicPr>
          <p:nvPr/>
        </p:nvPicPr>
        <p:blipFill>
          <a:blip r:embed="rId3">
            <a:extLst>
              <a:ext uri="{28A0092B-C50C-407E-A947-70E740481C1C}">
                <a14:useLocalDpi xmlns:a14="http://schemas.microsoft.com/office/drawing/2010/main" val="0"/>
              </a:ext>
            </a:extLst>
          </a:blip>
          <a:srcRect l="50000" t="60317" r="3235" b="18984"/>
          <a:stretch>
            <a:fillRect/>
          </a:stretch>
        </p:blipFill>
        <p:spPr>
          <a:xfrm>
            <a:off x="5790611" y="2803616"/>
            <a:ext cx="2238238" cy="1064623"/>
          </a:xfrm>
          <a:prstGeom prst="rect">
            <a:avLst/>
          </a:prstGeom>
          <a:solidFill>
            <a:srgbClr val="FFFFFF">
              <a:shade val="85000"/>
            </a:srgbClr>
          </a:solidFill>
          <a:ln w="88900" cap="sq">
            <a:solidFill>
              <a:srgbClr val="FFFFFF"/>
            </a:solidFill>
            <a:miter lim="800000"/>
          </a:ln>
          <a:effectLst>
            <a:glow rad="139700">
              <a:schemeClr val="accent4">
                <a:satMod val="175000"/>
                <a:alpha val="40000"/>
              </a:schemeClr>
            </a:glow>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9" name="Picture 18" descr="A menu with prices and prices&#10;&#10;AI-generated content may be incorrect.">
            <a:extLst>
              <a:ext uri="{FF2B5EF4-FFF2-40B4-BE49-F238E27FC236}">
                <a16:creationId xmlns:a16="http://schemas.microsoft.com/office/drawing/2014/main" id="{9D4E21EE-7B09-7619-F98B-AC1C9FBB6137}"/>
              </a:ext>
            </a:extLst>
          </p:cNvPr>
          <p:cNvPicPr>
            <a:picLocks noChangeAspect="1"/>
          </p:cNvPicPr>
          <p:nvPr/>
        </p:nvPicPr>
        <p:blipFill>
          <a:blip r:embed="rId3">
            <a:extLst>
              <a:ext uri="{28A0092B-C50C-407E-A947-70E740481C1C}">
                <a14:useLocalDpi xmlns:a14="http://schemas.microsoft.com/office/drawing/2010/main" val="0"/>
              </a:ext>
            </a:extLst>
          </a:blip>
          <a:srcRect l="1829" t="84698" r="27347" b="4635"/>
          <a:stretch>
            <a:fillRect/>
          </a:stretch>
        </p:blipFill>
        <p:spPr>
          <a:xfrm>
            <a:off x="2626016" y="4256948"/>
            <a:ext cx="3106215" cy="5027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20" name="TextBox 19">
            <a:extLst>
              <a:ext uri="{FF2B5EF4-FFF2-40B4-BE49-F238E27FC236}">
                <a16:creationId xmlns:a16="http://schemas.microsoft.com/office/drawing/2014/main" id="{EDDD132E-E263-79C4-A113-18D3E18790F2}"/>
              </a:ext>
            </a:extLst>
          </p:cNvPr>
          <p:cNvSpPr txBox="1"/>
          <p:nvPr/>
        </p:nvSpPr>
        <p:spPr>
          <a:xfrm rot="5400000">
            <a:off x="6282012" y="2217807"/>
            <a:ext cx="4627029" cy="707886"/>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4000" b="1" i="0" u="sng" strike="noStrike" kern="1200" cap="none" spc="0" normalizeH="0" baseline="0" noProof="0" dirty="0">
                <a:ln>
                  <a:noFill/>
                </a:ln>
                <a:solidFill>
                  <a:prstClr val="black"/>
                </a:solidFill>
                <a:effectLst/>
                <a:uLnTx/>
                <a:uFillTx/>
                <a:latin typeface="Calibri" panose="020F0502020204030204"/>
                <a:ea typeface="+mn-ea"/>
                <a:cs typeface="+mn-cs"/>
              </a:rPr>
              <a:t>STREATERIES PRICES</a:t>
            </a:r>
            <a:endParaRPr kumimoji="0" lang="en-GB" sz="4000" b="1" i="0" u="sng"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176B1E4B-5059-A5FD-59F1-FC8C2E62FA29}"/>
              </a:ext>
            </a:extLst>
          </p:cNvPr>
          <p:cNvSpPr/>
          <p:nvPr/>
        </p:nvSpPr>
        <p:spPr>
          <a:xfrm>
            <a:off x="-1" y="0"/>
            <a:ext cx="2333767" cy="5143500"/>
          </a:xfrm>
          <a:prstGeom prst="rect">
            <a:avLst/>
          </a:prstGeom>
          <a:solidFill>
            <a:srgbClr val="20222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457189">
              <a:spcAft>
                <a:spcPts val="1200"/>
              </a:spcAft>
            </a:pPr>
            <a:r>
              <a:rPr lang="en-GB" sz="2400" dirty="0">
                <a:solidFill>
                  <a:prstClr val="white"/>
                </a:solidFill>
                <a:latin typeface="Century Gothic" panose="020B0502020202020204" pitchFamily="34" charset="0"/>
              </a:rPr>
              <a:t>Student Bulletin</a:t>
            </a:r>
          </a:p>
          <a:p>
            <a:pPr algn="ctr">
              <a:spcAft>
                <a:spcPts val="1200"/>
              </a:spcAft>
            </a:pPr>
            <a:r>
              <a:rPr lang="en-GB" sz="1600" dirty="0">
                <a:solidFill>
                  <a:schemeClr val="bg1"/>
                </a:solidFill>
                <a:latin typeface="Century Gothic" panose="020B0502020202020204" pitchFamily="34" charset="0"/>
              </a:rPr>
              <a:t>20 April 2026</a:t>
            </a:r>
          </a:p>
          <a:p>
            <a:pPr algn="ctr">
              <a:spcAft>
                <a:spcPts val="1800"/>
              </a:spcAft>
            </a:pPr>
            <a:r>
              <a:rPr lang="en-GB" sz="2000" b="1" dirty="0">
                <a:solidFill>
                  <a:schemeClr val="bg1"/>
                </a:solidFill>
                <a:latin typeface="Century Gothic" panose="020B0502020202020204" pitchFamily="34" charset="0"/>
              </a:rPr>
              <a:t>WEEK B</a:t>
            </a:r>
          </a:p>
        </p:txBody>
      </p:sp>
      <p:pic>
        <p:nvPicPr>
          <p:cNvPr id="4" name="Picture 3">
            <a:extLst>
              <a:ext uri="{FF2B5EF4-FFF2-40B4-BE49-F238E27FC236}">
                <a16:creationId xmlns:a16="http://schemas.microsoft.com/office/drawing/2014/main" id="{26A6B0E7-DC5E-8621-2646-BB109E84A27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1" y="205985"/>
            <a:ext cx="704011" cy="992215"/>
          </a:xfrm>
          <a:prstGeom prst="rect">
            <a:avLst/>
          </a:prstGeom>
        </p:spPr>
      </p:pic>
      <p:pic>
        <p:nvPicPr>
          <p:cNvPr id="5" name="Picture 4">
            <a:extLst>
              <a:ext uri="{FF2B5EF4-FFF2-40B4-BE49-F238E27FC236}">
                <a16:creationId xmlns:a16="http://schemas.microsoft.com/office/drawing/2014/main" id="{A9CF0453-89C1-2D31-A7FE-C74DEE43667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215871" y="205985"/>
            <a:ext cx="708883" cy="992215"/>
          </a:xfrm>
          <a:prstGeom prst="rect">
            <a:avLst/>
          </a:prstGeom>
        </p:spPr>
      </p:pic>
    </p:spTree>
    <p:extLst>
      <p:ext uri="{BB962C8B-B14F-4D97-AF65-F5344CB8AC3E}">
        <p14:creationId xmlns:p14="http://schemas.microsoft.com/office/powerpoint/2010/main" val="77584324"/>
      </p:ext>
    </p:extLst>
  </p:cSld>
  <p:clrMapOvr>
    <a:masterClrMapping/>
  </p:clrMapOvr>
  <p:transition spd="slow">
    <p:cover/>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A4BDFA403BE644C86018D0CC7CFAAEC" ma:contentTypeVersion="15" ma:contentTypeDescription="Create a new document." ma:contentTypeScope="" ma:versionID="f103307b0c8cfcdc147e3bd8f90587f3">
  <xsd:schema xmlns:xsd="http://www.w3.org/2001/XMLSchema" xmlns:xs="http://www.w3.org/2001/XMLSchema" xmlns:p="http://schemas.microsoft.com/office/2006/metadata/properties" xmlns:ns1="http://schemas.microsoft.com/sharepoint/v3" xmlns:ns3="ade7cddc-a987-4561-b3d2-525516dd4d48" xmlns:ns4="842595ed-50a8-4110-8593-08600e5b5513" targetNamespace="http://schemas.microsoft.com/office/2006/metadata/properties" ma:root="true" ma:fieldsID="9046809618b10d6bd7c863ce111fbaec" ns1:_="" ns3:_="" ns4:_="">
    <xsd:import namespace="http://schemas.microsoft.com/sharepoint/v3"/>
    <xsd:import namespace="ade7cddc-a987-4561-b3d2-525516dd4d48"/>
    <xsd:import namespace="842595ed-50a8-4110-8593-08600e5b5513"/>
    <xsd:element name="properties">
      <xsd:complexType>
        <xsd:sequence>
          <xsd:element name="documentManagement">
            <xsd:complexType>
              <xsd:all>
                <xsd:element ref="ns3:MediaServiceMetadata" minOccurs="0"/>
                <xsd:element ref="ns3:MediaServiceFastMetadata" minOccurs="0"/>
                <xsd:element ref="ns3:MediaServiceObjectDetectorVersions" minOccurs="0"/>
                <xsd:element ref="ns3:_activity" minOccurs="0"/>
                <xsd:element ref="ns3:MediaServiceSystemTags" minOccurs="0"/>
                <xsd:element ref="ns3:MediaServiceOCR" minOccurs="0"/>
                <xsd:element ref="ns3:MediaServiceGenerationTime" minOccurs="0"/>
                <xsd:element ref="ns3:MediaServiceEventHashCode" minOccurs="0"/>
                <xsd:element ref="ns3:MediaServiceDateTaken" minOccurs="0"/>
                <xsd:element ref="ns3:MediaServiceSearchProperties" minOccurs="0"/>
                <xsd:element ref="ns4:SharedWithUsers" minOccurs="0"/>
                <xsd:element ref="ns4:SharedWithDetails" minOccurs="0"/>
                <xsd:element ref="ns4:SharingHintHash"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1" nillable="true" ma:displayName="Unified Compliance Policy Properties" ma:hidden="true" ma:internalName="_ip_UnifiedCompliancePolicyProperties">
      <xsd:simpleType>
        <xsd:restriction base="dms:Note"/>
      </xsd:simpleType>
    </xsd:element>
    <xsd:element name="_ip_UnifiedCompliancePolicyUIAction" ma:index="22"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e7cddc-a987-4561-b3d2-525516dd4d4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_activity" ma:index="11" nillable="true" ma:displayName="_activity" ma:hidden="true" ma:internalName="_activity">
      <xsd:simpleType>
        <xsd:restriction base="dms:Note"/>
      </xsd:simpleType>
    </xsd:element>
    <xsd:element name="MediaServiceSystemTags" ma:index="12" nillable="true" ma:displayName="MediaServiceSystemTags" ma:hidden="true" ma:internalName="MediaServiceSystemTags" ma:readOnly="true">
      <xsd:simpleType>
        <xsd:restriction base="dms:Note"/>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ServiceSearchProperties" ma:index="17"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842595ed-50a8-4110-8593-08600e5b5513"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_ip_UnifiedCompliancePolicyProperties xmlns="http://schemas.microsoft.com/sharepoint/v3" xsi:nil="true"/>
    <_activity xmlns="ade7cddc-a987-4561-b3d2-525516dd4d48" xsi:nil="true"/>
  </documentManagement>
</p:properties>
</file>

<file path=customXml/itemProps1.xml><?xml version="1.0" encoding="utf-8"?>
<ds:datastoreItem xmlns:ds="http://schemas.openxmlformats.org/officeDocument/2006/customXml" ds:itemID="{5C2B1633-25A6-409C-8A32-02A30E400713}">
  <ds:schemaRefs>
    <ds:schemaRef ds:uri="http://schemas.microsoft.com/sharepoint/v3/contenttype/forms"/>
  </ds:schemaRefs>
</ds:datastoreItem>
</file>

<file path=customXml/itemProps2.xml><?xml version="1.0" encoding="utf-8"?>
<ds:datastoreItem xmlns:ds="http://schemas.openxmlformats.org/officeDocument/2006/customXml" ds:itemID="{B3CB7B5C-63C4-49C9-9C40-5C864699282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ade7cddc-a987-4561-b3d2-525516dd4d48"/>
    <ds:schemaRef ds:uri="842595ed-50a8-4110-8593-08600e5b551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ADD3A76-24FE-472B-8301-9BA4D999158E}">
  <ds:schemaRefs>
    <ds:schemaRef ds:uri="http://schemas.microsoft.com/office/infopath/2007/PartnerControls"/>
    <ds:schemaRef ds:uri="http://www.w3.org/XML/1998/namespace"/>
    <ds:schemaRef ds:uri="http://schemas.microsoft.com/office/2006/metadata/properties"/>
    <ds:schemaRef ds:uri="http://purl.org/dc/dcmitype/"/>
    <ds:schemaRef ds:uri="http://schemas.microsoft.com/office/2006/documentManagement/types"/>
    <ds:schemaRef ds:uri="http://purl.org/dc/terms/"/>
    <ds:schemaRef ds:uri="ade7cddc-a987-4561-b3d2-525516dd4d48"/>
    <ds:schemaRef ds:uri="http://schemas.microsoft.com/sharepoint/v3"/>
    <ds:schemaRef ds:uri="http://schemas.openxmlformats.org/package/2006/metadata/core-properties"/>
    <ds:schemaRef ds:uri="842595ed-50a8-4110-8593-08600e5b5513"/>
    <ds:schemaRef ds:uri="http://purl.org/dc/elements/1.1/"/>
  </ds:schemaRefs>
</ds:datastoreItem>
</file>

<file path=docMetadata/LabelInfo.xml><?xml version="1.0" encoding="utf-8"?>
<clbl:labelList xmlns:clbl="http://schemas.microsoft.com/office/2020/mipLabelMetadata">
  <clbl:label id="{9a9eec61-fb66-4e05-9c47-a53acf8cefe2}" enabled="0" method="" siteId="{9a9eec61-fb66-4e05-9c47-a53acf8cefe2}" removed="1"/>
</clbl:labelList>
</file>

<file path=docProps/app.xml><?xml version="1.0" encoding="utf-8"?>
<Properties xmlns="http://schemas.openxmlformats.org/officeDocument/2006/extended-properties" xmlns:vt="http://schemas.openxmlformats.org/officeDocument/2006/docPropsVTypes">
  <Template/>
  <TotalTime>5975</TotalTime>
  <Words>2283</Words>
  <Application>Microsoft Office PowerPoint</Application>
  <PresentationFormat>On-screen Show (16:9)</PresentationFormat>
  <Paragraphs>483</Paragraphs>
  <Slides>43</Slides>
  <Notes>42</Notes>
  <HiddenSlides>11</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43</vt:i4>
      </vt:variant>
    </vt:vector>
  </HeadingPairs>
  <TitlesOfParts>
    <vt:vector size="50" baseType="lpstr">
      <vt:lpstr>Aptos</vt:lpstr>
      <vt:lpstr>Arial</vt:lpstr>
      <vt:lpstr>Bodoni MT Black</vt:lpstr>
      <vt:lpstr>Calibri</vt:lpstr>
      <vt:lpstr>Century Gothic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Hardisty, Rowan</dc:creator>
  <cp:lastModifiedBy>Hardisty, Rowan</cp:lastModifiedBy>
  <cp:revision>174</cp:revision>
  <dcterms:created xsi:type="dcterms:W3CDTF">2025-02-27T08:22:53Z</dcterms:created>
  <dcterms:modified xsi:type="dcterms:W3CDTF">2026-04-02T12:27:10Z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0x0101001A4BDFA403BE644C86018D0CC7CFAAEC</vt:lpwstr>
  </property>
</Properties>
</file>