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50"/>
  </p:notesMasterIdLst>
  <p:sldIdLst>
    <p:sldId id="1786" r:id="rId6"/>
    <p:sldId id="1794" r:id="rId7"/>
    <p:sldId id="1783" r:id="rId8"/>
    <p:sldId id="1795" r:id="rId9"/>
    <p:sldId id="1785" r:id="rId10"/>
    <p:sldId id="1784" r:id="rId11"/>
    <p:sldId id="1796" r:id="rId12"/>
    <p:sldId id="1787" r:id="rId13"/>
    <p:sldId id="1797" r:id="rId14"/>
    <p:sldId id="291" r:id="rId15"/>
    <p:sldId id="1799" r:id="rId16"/>
    <p:sldId id="1792" r:id="rId17"/>
    <p:sldId id="321" r:id="rId18"/>
    <p:sldId id="280" r:id="rId19"/>
    <p:sldId id="282" r:id="rId20"/>
    <p:sldId id="306" r:id="rId21"/>
    <p:sldId id="1781" r:id="rId22"/>
    <p:sldId id="1791" r:id="rId23"/>
    <p:sldId id="1778" r:id="rId24"/>
    <p:sldId id="1788" r:id="rId25"/>
    <p:sldId id="1790" r:id="rId26"/>
    <p:sldId id="1774" r:id="rId27"/>
    <p:sldId id="1798" r:id="rId28"/>
    <p:sldId id="1825" r:id="rId29"/>
    <p:sldId id="324" r:id="rId30"/>
    <p:sldId id="1816" r:id="rId31"/>
    <p:sldId id="295" r:id="rId32"/>
    <p:sldId id="1823" r:id="rId33"/>
    <p:sldId id="1772" r:id="rId34"/>
    <p:sldId id="334" r:id="rId35"/>
    <p:sldId id="1782" r:id="rId36"/>
    <p:sldId id="1793" r:id="rId37"/>
    <p:sldId id="283" r:id="rId38"/>
    <p:sldId id="284" r:id="rId39"/>
    <p:sldId id="1813" r:id="rId40"/>
    <p:sldId id="323" r:id="rId41"/>
    <p:sldId id="296" r:id="rId42"/>
    <p:sldId id="1803" r:id="rId43"/>
    <p:sldId id="1824" r:id="rId44"/>
    <p:sldId id="1807" r:id="rId45"/>
    <p:sldId id="1808" r:id="rId46"/>
    <p:sldId id="1809" r:id="rId47"/>
    <p:sldId id="1810" r:id="rId48"/>
    <p:sldId id="1806" r:id="rId4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428E74"/>
    <a:srgbClr val="FFD95E"/>
    <a:srgbClr val="203864"/>
    <a:srgbClr val="FFCBAB"/>
    <a:srgbClr val="20222D"/>
    <a:srgbClr val="45B9B9"/>
    <a:srgbClr val="ADEDDB"/>
    <a:srgbClr val="9AA9EF"/>
    <a:srgbClr val="77BB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146" d="100"/>
          <a:sy n="146" d="100"/>
        </p:scale>
        <p:origin x="66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01/05/2026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14CA5-CDCC-1F9E-090A-2478A57F05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09DE7-DA45-7F6E-8C68-DDCB4ADD677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E6712F06-EC8D-DE92-AED2-2E71528473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F5D1B4B-CE8D-6182-15E8-814FF43E2538}"/>
              </a:ext>
            </a:extLst>
          </p:cNvPr>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4184430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C61E5-43E2-E7C0-ABF1-186CC3369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D1BBD-7BE7-F04D-FE65-A802379C68A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9A6B26E-F508-49B5-F633-42FFABD70D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961533-6764-16E4-6B8B-7ED0FE24DCFC}"/>
              </a:ext>
            </a:extLst>
          </p:cNvPr>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333597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A139B-13E1-0319-99ED-80EC060D9A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3F1EA6-5824-3192-FD03-6E4A793EE50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14C8088E-DC5E-8F2C-81A2-FA5AEB78412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665D38-03C3-54D6-6180-124C3F1240DD}"/>
              </a:ext>
            </a:extLst>
          </p:cNvPr>
          <p:cNvSpPr>
            <a:spLocks noGrp="1"/>
          </p:cNvSpPr>
          <p:nvPr>
            <p:ph type="sldNum" sz="quarter" idx="10"/>
          </p:nvPr>
        </p:nvSpPr>
        <p:spPr/>
        <p:txBody>
          <a:bodyPr/>
          <a:lstStyle/>
          <a:p>
            <a:fld id="{20520E9E-19EC-4AF9-9850-4BEB8CCC9C70}" type="slidenum">
              <a:rPr lang="en-GB" smtClean="0"/>
              <a:t>7</a:t>
            </a:fld>
            <a:endParaRPr lang="en-GB"/>
          </a:p>
        </p:txBody>
      </p:sp>
    </p:spTree>
    <p:extLst>
      <p:ext uri="{BB962C8B-B14F-4D97-AF65-F5344CB8AC3E}">
        <p14:creationId xmlns:p14="http://schemas.microsoft.com/office/powerpoint/2010/main" val="1411435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EBDCA-1C32-4F2C-7620-61369E948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63629-A287-F8BF-AA9E-5BD50C1E28D8}"/>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3A92EC7-6DEB-4968-3B5B-AEF1DD3E42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400ED12-20D7-409E-0ECE-FACFD33DD9AF}"/>
              </a:ext>
            </a:extLst>
          </p:cNvPr>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2498277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82FF-FB9A-FEDD-FB6E-936F4F399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DB1F3-F000-FD4F-1A06-4B7042818E8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73A0856C-D136-7197-DA26-A941385554A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72CE467-F519-68BF-FB58-12410A6C9626}"/>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3496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34</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35</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36</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37</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167FD-B978-C304-0BC9-07587B13EE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5AB9A-C5A3-BD89-A8AB-E304A185651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66E11D61-840F-544E-3B4F-A7715A624F9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A7492C6-C7FD-F2E2-38A2-8A41FB6AD05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9594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E0767-8207-7BE1-D39F-5912989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914EE-405B-0699-3067-424C589FF9E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C6DA68E-AE93-9EE2-DF4B-3F3C2FC691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81DBBB-EE37-12FB-5F74-76F8D2B1FC1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4319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53A41-5080-53A8-D234-21EA2547B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3BC17-0956-2971-FDDC-8B43734A26C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0D05166-AB36-FD11-70D2-CCD928605F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8A4F34-593A-79B0-C287-BB8238F9E6D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330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AF210-790E-357C-C0F3-C05C140172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166987-5E84-7225-A6E9-F94D5A369FBF}"/>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A739057-1756-C23F-47EE-728A62341D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9534F13-1F21-A187-9398-AD772ED4F47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72226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94803-AFD4-8D26-3944-AC949D3D1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528F8-4CE1-CA37-7E1A-5BAA1DA34CC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9E143427-E177-6223-DFFB-EA52F35E063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932C7FB-56E3-5E80-7F23-39F6B946CA3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3471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B0A06-E5E5-A948-A155-3034BE9F7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2A958-D165-E2DB-001D-3E623C1910F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D7AE10B-9879-489D-ED39-C9195406DA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F4A8125-B5A9-FDE0-D3E0-F1095719A36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9270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777385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25541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8520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02772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6147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1473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73645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30948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6179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334338498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9.png"/><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51DBA61-E9AF-CE42-2D70-60CF3373D99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9B68F78-21CB-AC5E-9368-E27DEB7A7DC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B656653-0924-E0A8-64BC-331FB2FF055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0AAB50BE-C843-B624-F206-97B1121A05D4}"/>
              </a:ext>
            </a:extLst>
          </p:cNvPr>
          <p:cNvGraphicFramePr>
            <a:graphicFrameLocks noGrp="1"/>
          </p:cNvGraphicFramePr>
          <p:nvPr>
            <p:extLst>
              <p:ext uri="{D42A27DB-BD31-4B8C-83A1-F6EECF244321}">
                <p14:modId xmlns:p14="http://schemas.microsoft.com/office/powerpoint/2010/main" val="38365909"/>
              </p:ext>
            </p:extLst>
          </p:nvPr>
        </p:nvGraphicFramePr>
        <p:xfrm>
          <a:off x="2568387" y="1339077"/>
          <a:ext cx="6352397" cy="2706860"/>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1330">
                <a:tc rowSpan="4">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55775">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Warhammer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AT2: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only</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9AA9EF"/>
                    </a:solidFill>
                  </a:tcPr>
                </a:tc>
                <a:tc vMerge="1">
                  <a:txBody>
                    <a:bodyPr/>
                    <a:lstStyle/>
                    <a:p>
                      <a:endParaRPr lang="en-GB" dirty="0"/>
                    </a:p>
                  </a:txBody>
                  <a:tcPr>
                    <a:lnL w="3175" cap="flat" cmpd="sng" algn="ctr">
                      <a:solidFill>
                        <a:schemeClr val="accent1">
                          <a:lumMod val="50000"/>
                        </a:schemeClr>
                      </a:solidFill>
                      <a:prstDash val="solid"/>
                      <a:round/>
                      <a:headEnd type="none" w="med" len="med"/>
                      <a:tailEnd type="none" w="med" len="med"/>
                    </a:lnL>
                    <a:lnR w="3175" cap="flat" cmpd="sng" algn="ctr">
                      <a:solidFill>
                        <a:schemeClr val="tx2">
                          <a:lumMod val="75000"/>
                        </a:schemeClr>
                      </a:solidFill>
                      <a:prstDash val="solid"/>
                      <a:round/>
                      <a:headEnd type="none" w="med" len="med"/>
                      <a:tailEnd type="none" w="med" len="med"/>
                    </a:lnR>
                    <a:lnB w="3175" cap="flat" cmpd="sng" algn="ctr">
                      <a:solidFill>
                        <a:schemeClr val="tx2">
                          <a:lumMod val="75000"/>
                        </a:schemeClr>
                      </a:solidFill>
                      <a:prstDash val="solid"/>
                      <a:round/>
                      <a:headEnd type="none" w="med" len="med"/>
                      <a:tailEnd type="none" w="med" len="med"/>
                    </a:lnB>
                  </a:tcPr>
                </a:tc>
                <a:extLst>
                  <a:ext uri="{0D108BD9-81ED-4DB2-BD59-A6C34878D82A}">
                    <a16:rowId xmlns:a16="http://schemas.microsoft.com/office/drawing/2014/main" val="565356372"/>
                  </a:ext>
                </a:extLst>
              </a:tr>
            </a:tbl>
          </a:graphicData>
        </a:graphic>
      </p:graphicFrame>
      <p:sp>
        <p:nvSpPr>
          <p:cNvPr id="7" name="TextBox 6">
            <a:extLst>
              <a:ext uri="{FF2B5EF4-FFF2-40B4-BE49-F238E27FC236}">
                <a16:creationId xmlns:a16="http://schemas.microsoft.com/office/drawing/2014/main" id="{AF6E0BBC-705B-7905-8E5F-2D2B66B25099}"/>
              </a:ext>
            </a:extLst>
          </p:cNvPr>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pic>
        <p:nvPicPr>
          <p:cNvPr id="16" name="Picture 15">
            <a:extLst>
              <a:ext uri="{FF2B5EF4-FFF2-40B4-BE49-F238E27FC236}">
                <a16:creationId xmlns:a16="http://schemas.microsoft.com/office/drawing/2014/main" id="{E08ABCE7-B7D5-4E0E-EA08-EEF60928B1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7" name="Picture 16">
            <a:extLst>
              <a:ext uri="{FF2B5EF4-FFF2-40B4-BE49-F238E27FC236}">
                <a16:creationId xmlns:a16="http://schemas.microsoft.com/office/drawing/2014/main" id="{39BA8922-75C9-382B-F6AD-DC74A485FA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0863903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655865950"/>
              </p:ext>
            </p:extLst>
          </p:nvPr>
        </p:nvGraphicFramePr>
        <p:xfrm>
          <a:off x="2557570" y="1008555"/>
          <a:ext cx="6362902" cy="4004826"/>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English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r>
                        <a:rPr lang="en-GB" sz="1200" b="1" dirty="0">
                          <a:solidFill>
                            <a:schemeClr val="bg1"/>
                          </a:solidFill>
                        </a:rPr>
                        <a:t>Art Open House </a:t>
                      </a:r>
                      <a:r>
                        <a:rPr lang="en-GB" sz="1000" dirty="0">
                          <a:solidFill>
                            <a:schemeClr val="bg1"/>
                          </a:solidFill>
                        </a:rPr>
                        <a:t>– Year 11 in AT1-AT3</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9FB784F-7D1F-C2F2-3F7C-9074836D3CB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F6F19C9-596D-8184-516C-8174006E3C4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EA309E4B-A0AA-5D84-EC7C-F0773DA8CB7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a:extLst>
              <a:ext uri="{FF2B5EF4-FFF2-40B4-BE49-F238E27FC236}">
                <a16:creationId xmlns:a16="http://schemas.microsoft.com/office/drawing/2014/main" id="{D2EB2DC1-6CA8-C180-88E7-B0FC300D9BDB}"/>
              </a:ext>
            </a:extLst>
          </p:cNvPr>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E203D2A0-ADD6-1B5D-395F-8CEADDFF1B55}"/>
              </a:ext>
            </a:extLst>
          </p:cNvPr>
          <p:cNvGraphicFramePr>
            <a:graphicFrameLocks noGrp="1"/>
          </p:cNvGraphicFramePr>
          <p:nvPr>
            <p:extLst>
              <p:ext uri="{D42A27DB-BD31-4B8C-83A1-F6EECF244321}">
                <p14:modId xmlns:p14="http://schemas.microsoft.com/office/powerpoint/2010/main" val="1976501288"/>
              </p:ext>
            </p:extLst>
          </p:nvPr>
        </p:nvGraphicFramePr>
        <p:xfrm>
          <a:off x="2557570" y="1198199"/>
          <a:ext cx="6362902" cy="3678878"/>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B ONLY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44578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Drawing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Greenpower Kit Car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TE1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28EB4"/>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1867964588"/>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65000890"/>
                  </a:ext>
                </a:extLst>
              </a:tr>
              <a:tr h="447463">
                <a:tc vMerge="1">
                  <a:txBody>
                    <a:bodyPr/>
                    <a:lstStyle/>
                    <a:p>
                      <a:endParaRPr lang="en-GB" dirty="0"/>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652601"/>
                  </a:ext>
                </a:extLst>
              </a:tr>
              <a:tr h="215743">
                <a:tc vMerge="1">
                  <a:txBody>
                    <a:bodyPr/>
                    <a:lstStyle/>
                    <a:p>
                      <a:endParaRPr lang="en-GB" sz="1000" dirty="0">
                        <a:solidFill>
                          <a:schemeClr val="tx2">
                            <a:lumMod val="50000"/>
                          </a:schemeClr>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2318558"/>
                  </a:ext>
                </a:extLst>
              </a:tr>
              <a:tr h="270568">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Shakespeare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9-13 in DR1</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31E0B0"/>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986754512"/>
                  </a:ext>
                </a:extLst>
              </a:tr>
              <a:tr h="42672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11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D966"/>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2375655011"/>
                  </a:ext>
                </a:extLst>
              </a:tr>
            </a:tbl>
          </a:graphicData>
        </a:graphic>
      </p:graphicFrame>
      <p:pic>
        <p:nvPicPr>
          <p:cNvPr id="14" name="Picture 13">
            <a:extLst>
              <a:ext uri="{FF2B5EF4-FFF2-40B4-BE49-F238E27FC236}">
                <a16:creationId xmlns:a16="http://schemas.microsoft.com/office/drawing/2014/main" id="{75D1814A-F07A-66AC-14E6-D4F412D057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9F07BD93-F673-6D0D-D104-92E38334D7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6075498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34483372"/>
              </p:ext>
            </p:extLst>
          </p:nvPr>
        </p:nvGraphicFramePr>
        <p:xfrm>
          <a:off x="2555850" y="980006"/>
          <a:ext cx="6365617" cy="3987148"/>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526453">
                  <a:extLst>
                    <a:ext uri="{9D8B030D-6E8A-4147-A177-3AD203B41FA5}">
                      <a16:colId xmlns:a16="http://schemas.microsoft.com/office/drawing/2014/main" val="3101709388"/>
                    </a:ext>
                  </a:extLst>
                </a:gridCol>
                <a:gridCol w="2773102">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77092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endParaRPr kumimoji="0" lang="en-GB" sz="1000" b="0" i="1"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t>
                      </a:r>
                      <a:r>
                        <a:rPr kumimoji="0" lang="en-GB" sz="1000" b="1" i="0" u="none" strike="noStrike" kern="1200" cap="none" spc="0" normalizeH="0" baseline="0" noProof="0" dirty="0">
                          <a:ln>
                            <a:noFill/>
                          </a:ln>
                          <a:solidFill>
                            <a:srgbClr val="203864"/>
                          </a:solidFill>
                          <a:effectLst/>
                          <a:uLnTx/>
                          <a:uFillTx/>
                          <a:latin typeface="+mn-lt"/>
                          <a:ea typeface="+mn-ea"/>
                          <a:cs typeface="+mn-cs"/>
                        </a:rPr>
                        <a:t>BOYS ONLY </a:t>
                      </a:r>
                      <a:r>
                        <a:rPr kumimoji="0" lang="en-GB" sz="1000" b="0" i="0" u="none" strike="noStrike" kern="1200" cap="none" spc="0" normalizeH="0" baseline="0" noProof="0" dirty="0">
                          <a:ln>
                            <a:noFill/>
                          </a:ln>
                          <a:solidFill>
                            <a:srgbClr val="203864"/>
                          </a:solidFill>
                          <a:effectLst/>
                          <a:uLnTx/>
                          <a:uFillTx/>
                          <a:latin typeface="+mn-lt"/>
                          <a:ea typeface="+mn-ea"/>
                          <a:cs typeface="+mn-cs"/>
                        </a:rPr>
                        <a:t>in the Fitness Suite</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Basketball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10075094"/>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0D8088A-5166-6829-7947-FB470BEE724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AD5958-69C8-0468-EFD2-D35B723619E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2A45D75-4B53-3CDF-78D6-37E1E2FE75E5}"/>
              </a:ext>
            </a:extLst>
          </p:cNvPr>
          <p:cNvGraphicFramePr>
            <a:graphicFrameLocks noGrp="1"/>
          </p:cNvGraphicFramePr>
          <p:nvPr/>
        </p:nvGraphicFramePr>
        <p:xfrm>
          <a:off x="2507925" y="1268956"/>
          <a:ext cx="6473325" cy="2790374"/>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4">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Sixth Form Band</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42672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err="1">
                          <a:ln>
                            <a:noFill/>
                          </a:ln>
                          <a:solidFill>
                            <a:schemeClr val="accent1">
                              <a:lumMod val="50000"/>
                            </a:schemeClr>
                          </a:solidFill>
                          <a:effectLst/>
                          <a:uLnTx/>
                          <a:uFillTx/>
                          <a:latin typeface="+mn-lt"/>
                          <a:ea typeface="+mn-ea"/>
                          <a:cs typeface="+mn-cs"/>
                        </a:rPr>
                        <a:t>GreenPower</a:t>
                      </a: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 Kit Car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TE1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28EB4"/>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7517337"/>
                  </a:ext>
                </a:extLst>
              </a:tr>
              <a:tr h="33528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77952">
                <a:tc vMerge="1">
                  <a:txBody>
                    <a:bodyPr/>
                    <a:lstStyle/>
                    <a:p>
                      <a:endParaRPr lang="en-GB" dirty="0"/>
                    </a:p>
                  </a:txBody>
                  <a:tcPr>
                    <a:lnL w="6350" cap="flat" cmpd="sng" algn="ctr">
                      <a:solidFill>
                        <a:schemeClr val="tx2">
                          <a:lumMod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(old counselling room)</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53077357"/>
                  </a:ext>
                </a:extLst>
              </a:tr>
            </a:tbl>
          </a:graphicData>
        </a:graphic>
      </p:graphicFrame>
      <p:sp>
        <p:nvSpPr>
          <p:cNvPr id="7" name="TextBox 6">
            <a:extLst>
              <a:ext uri="{FF2B5EF4-FFF2-40B4-BE49-F238E27FC236}">
                <a16:creationId xmlns:a16="http://schemas.microsoft.com/office/drawing/2014/main" id="{7B372752-7191-3375-4F07-A6891EEC959D}"/>
              </a:ext>
            </a:extLst>
          </p:cNvPr>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EC850169-0ED0-A53F-07D6-9C2A7664220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E744527A-7AD3-D85C-6910-DF3C61562F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F39234C-05E1-7AB5-31F7-BEC86E3A9E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01206784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FF7EDC3-C142-3A23-7049-4C4B4E5A9A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AECB21-CE80-3884-7C73-00DDCBE0881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7DC33AD6-D7FC-0AED-FFCD-448D7EDC04C7}"/>
              </a:ext>
            </a:extLst>
          </p:cNvPr>
          <p:cNvGraphicFramePr>
            <a:graphicFrameLocks noGrp="1"/>
          </p:cNvGraphicFramePr>
          <p:nvPr/>
        </p:nvGraphicFramePr>
        <p:xfrm>
          <a:off x="2568389" y="1500285"/>
          <a:ext cx="6353242" cy="2400128"/>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8861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57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504728">
                <a:tc rowSpan="3">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chemeClr val="accent1">
                              <a:lumMod val="50000"/>
                            </a:schemeClr>
                          </a:solidFill>
                          <a:effectLst/>
                          <a:latin typeface="+mn-lt"/>
                          <a:ea typeface="+mn-ea"/>
                          <a:cs typeface="+mn-cs"/>
                        </a:rPr>
                        <a:t>Orchestra </a:t>
                      </a:r>
                      <a:r>
                        <a:rPr lang="en-GB" sz="1000" b="0" kern="1200" dirty="0">
                          <a:solidFill>
                            <a:schemeClr val="accent1">
                              <a:lumMod val="50000"/>
                            </a:schemeClr>
                          </a:solidFill>
                          <a:effectLst/>
                          <a:latin typeface="+mn-lt"/>
                          <a:ea typeface="+mn-ea"/>
                          <a:cs typeface="+mn-cs"/>
                        </a:rPr>
                        <a:t>-</a:t>
                      </a:r>
                      <a:r>
                        <a:rPr lang="en-GB" sz="1000" kern="1200" dirty="0">
                          <a:solidFill>
                            <a:schemeClr val="accent1">
                              <a:lumMod val="50000"/>
                            </a:schemeClr>
                          </a:solidFill>
                          <a:effectLst/>
                          <a:latin typeface="+mn-lt"/>
                          <a:ea typeface="+mn-ea"/>
                          <a:cs typeface="+mn-cs"/>
                        </a:rPr>
                        <a:t> all years in MU1</a:t>
                      </a:r>
                    </a:p>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745296">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348540">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Musical Theatre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DA1</a:t>
                      </a:r>
                      <a:endParaRPr kumimoji="0" lang="en-GB" sz="10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2597205"/>
                  </a:ext>
                </a:extLst>
              </a:tr>
            </a:tbl>
          </a:graphicData>
        </a:graphic>
      </p:graphicFrame>
      <p:sp>
        <p:nvSpPr>
          <p:cNvPr id="7" name="TextBox 6">
            <a:extLst>
              <a:ext uri="{FF2B5EF4-FFF2-40B4-BE49-F238E27FC236}">
                <a16:creationId xmlns:a16="http://schemas.microsoft.com/office/drawing/2014/main" id="{951AAD58-6F13-CDE8-5F4E-596FD2F723E1}"/>
              </a:ext>
            </a:extLst>
          </p:cNvPr>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D1F0B64B-6E48-1010-F64E-556E0B89823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C1EEE07C-D50A-D361-13FB-9DE0144A27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8507408-6500-2734-BEFC-7706DDAAD4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35800078"/>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EMM/KAH</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96.36%</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SJM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96.32%</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SAB</a:t>
            </a:r>
          </a:p>
          <a:p>
            <a:pPr marL="0" marR="0" lvl="0" indent="0" algn="ctr" defTabSz="457200" rtl="0" eaLnBrk="1" fontAlgn="auto" latinLnBrk="0" hangingPunct="1">
              <a:lnSpc>
                <a:spcPts val="148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97.94%</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school.</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6177E1F-EBE2-FE2B-8017-73DFC187D98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D1F81A-1AF9-E2BF-A7FF-DDCFEA9C0E69}"/>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3DF31A9-FDFF-519F-703E-B4FFD24B6860}"/>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4 May 2026</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WEEK B</a:t>
            </a:r>
            <a:endParaRPr kumimoji="0" lang="en-GB" sz="20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13" name="Picture 12">
            <a:extLst>
              <a:ext uri="{FF2B5EF4-FFF2-40B4-BE49-F238E27FC236}">
                <a16:creationId xmlns:a16="http://schemas.microsoft.com/office/drawing/2014/main" id="{CEA664AF-823C-4FF7-B426-97894277F5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220DBB2-0D5D-0C9A-036E-AA7A071E21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5" name="Picture 4">
            <a:extLst>
              <a:ext uri="{FF2B5EF4-FFF2-40B4-BE49-F238E27FC236}">
                <a16:creationId xmlns:a16="http://schemas.microsoft.com/office/drawing/2014/main" id="{6BF2093B-9DE9-D1E5-02F4-F22AEC3A0B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558" y="181836"/>
            <a:ext cx="3379125" cy="4779827"/>
          </a:xfrm>
          <a:prstGeom prst="rect">
            <a:avLst/>
          </a:prstGeom>
        </p:spPr>
      </p:pic>
      <p:sp>
        <p:nvSpPr>
          <p:cNvPr id="6" name="TextBox 5">
            <a:extLst>
              <a:ext uri="{FF2B5EF4-FFF2-40B4-BE49-F238E27FC236}">
                <a16:creationId xmlns:a16="http://schemas.microsoft.com/office/drawing/2014/main" id="{5D378B9C-A43C-0C23-067C-B6A5DBA55E70}"/>
              </a:ext>
            </a:extLst>
          </p:cNvPr>
          <p:cNvSpPr txBox="1"/>
          <p:nvPr/>
        </p:nvSpPr>
        <p:spPr>
          <a:xfrm>
            <a:off x="6249925" y="1784047"/>
            <a:ext cx="2886317" cy="92333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If you are interested or want more information,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please see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your catering teacher. </a:t>
            </a:r>
          </a:p>
        </p:txBody>
      </p:sp>
    </p:spTree>
    <p:extLst>
      <p:ext uri="{BB962C8B-B14F-4D97-AF65-F5344CB8AC3E}">
        <p14:creationId xmlns:p14="http://schemas.microsoft.com/office/powerpoint/2010/main" val="372330497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b="1" dirty="0">
                <a:solidFill>
                  <a:srgbClr val="34374A"/>
                </a:solidFill>
              </a:rPr>
              <a:t>Remember:</a:t>
            </a:r>
            <a:r>
              <a:rPr lang="en-GB"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5E187-C864-D048-F43C-08192925BD0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1B589F7-D50D-9E1C-63EB-4CE25D9EC3E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82AF05AB-F249-B2EB-B239-DD25D18FFF0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34C0E28-272E-BA08-6641-92899B0A13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B50CB5E-BC6D-7070-C5A1-900614E8B0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1" name="Group 20">
            <a:extLst>
              <a:ext uri="{FF2B5EF4-FFF2-40B4-BE49-F238E27FC236}">
                <a16:creationId xmlns:a16="http://schemas.microsoft.com/office/drawing/2014/main" id="{5F60FFAA-D41A-4B21-7E70-118E7CAD7A37}"/>
              </a:ext>
            </a:extLst>
          </p:cNvPr>
          <p:cNvGrpSpPr/>
          <p:nvPr/>
        </p:nvGrpSpPr>
        <p:grpSpPr>
          <a:xfrm>
            <a:off x="3549637" y="94973"/>
            <a:ext cx="4796624" cy="4953555"/>
            <a:chOff x="4767873" y="375507"/>
            <a:chExt cx="5913513" cy="6106985"/>
          </a:xfrm>
        </p:grpSpPr>
        <p:pic>
          <p:nvPicPr>
            <p:cNvPr id="11" name="Picture 10">
              <a:extLst>
                <a:ext uri="{FF2B5EF4-FFF2-40B4-BE49-F238E27FC236}">
                  <a16:creationId xmlns:a16="http://schemas.microsoft.com/office/drawing/2014/main" id="{E78BC070-08BA-63D4-1451-C010F7F4D2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7873" y="375507"/>
              <a:ext cx="5913513" cy="6106985"/>
            </a:xfrm>
            <a:prstGeom prst="rect">
              <a:avLst/>
            </a:prstGeom>
          </p:spPr>
        </p:pic>
        <p:sp>
          <p:nvSpPr>
            <p:cNvPr id="18" name="Rectangle 17">
              <a:extLst>
                <a:ext uri="{FF2B5EF4-FFF2-40B4-BE49-F238E27FC236}">
                  <a16:creationId xmlns:a16="http://schemas.microsoft.com/office/drawing/2014/main" id="{B1676548-82D5-BDE4-1187-84982E821B83}"/>
                </a:ext>
              </a:extLst>
            </p:cNvPr>
            <p:cNvSpPr/>
            <p:nvPr/>
          </p:nvSpPr>
          <p:spPr>
            <a:xfrm>
              <a:off x="8047486" y="644132"/>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sp>
          <p:nvSpPr>
            <p:cNvPr id="19" name="Rectangle 18">
              <a:extLst>
                <a:ext uri="{FF2B5EF4-FFF2-40B4-BE49-F238E27FC236}">
                  <a16:creationId xmlns:a16="http://schemas.microsoft.com/office/drawing/2014/main" id="{A842C6B0-341C-E5CB-71DC-E87449EA958A}"/>
                </a:ext>
              </a:extLst>
            </p:cNvPr>
            <p:cNvSpPr/>
            <p:nvPr/>
          </p:nvSpPr>
          <p:spPr>
            <a:xfrm>
              <a:off x="8055508" y="738453"/>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20" name="Rectangle 19">
              <a:extLst>
                <a:ext uri="{FF2B5EF4-FFF2-40B4-BE49-F238E27FC236}">
                  <a16:creationId xmlns:a16="http://schemas.microsoft.com/office/drawing/2014/main" id="{BA21C938-DCE9-7CD7-02FF-F4F467A21D1D}"/>
                </a:ext>
              </a:extLst>
            </p:cNvPr>
            <p:cNvSpPr/>
            <p:nvPr/>
          </p:nvSpPr>
          <p:spPr>
            <a:xfrm>
              <a:off x="9981591" y="606168"/>
              <a:ext cx="471863" cy="174938"/>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70998360"/>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552AE-1D53-8BCE-5E4E-CC7D37CF9C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B179912-F508-C382-ED6F-05D4F503BB53}"/>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E5FE7DA-ABD2-14B2-F90D-10C432F855E5}"/>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376B17AC-55F4-8A68-8E3F-2D7B5D9258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43E0929-6583-3F69-BC82-CB906856EF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8E090FCA-3C8E-E6FF-4718-ECAE1DD1A89F}"/>
              </a:ext>
            </a:extLst>
          </p:cNvPr>
          <p:cNvGrpSpPr/>
          <p:nvPr/>
        </p:nvGrpSpPr>
        <p:grpSpPr>
          <a:xfrm>
            <a:off x="2513334" y="1802219"/>
            <a:ext cx="6503666" cy="1539062"/>
            <a:chOff x="3351111" y="2147777"/>
            <a:chExt cx="8671555" cy="2052083"/>
          </a:xfrm>
        </p:grpSpPr>
        <p:pic>
          <p:nvPicPr>
            <p:cNvPr id="11" name="Picture 10">
              <a:extLst>
                <a:ext uri="{FF2B5EF4-FFF2-40B4-BE49-F238E27FC236}">
                  <a16:creationId xmlns:a16="http://schemas.microsoft.com/office/drawing/2014/main" id="{E84D7032-6E74-2375-CF4C-EB7546CF946D}"/>
                </a:ext>
              </a:extLst>
            </p:cNvPr>
            <p:cNvPicPr>
              <a:picLocks noChangeAspect="1"/>
            </p:cNvPicPr>
            <p:nvPr/>
          </p:nvPicPr>
          <p:blipFill>
            <a:blip r:embed="rId5">
              <a:extLst>
                <a:ext uri="{28A0092B-C50C-407E-A947-70E740481C1C}">
                  <a14:useLocalDpi xmlns:a14="http://schemas.microsoft.com/office/drawing/2010/main" val="0"/>
                </a:ext>
              </a:extLst>
            </a:blip>
            <a:srcRect l="12047" t="11382" r="1210" b="68714"/>
            <a:stretch>
              <a:fillRect/>
            </a:stretch>
          </p:blipFill>
          <p:spPr>
            <a:xfrm>
              <a:off x="3351111" y="2147777"/>
              <a:ext cx="8671555" cy="2052083"/>
            </a:xfrm>
            <a:prstGeom prst="rect">
              <a:avLst/>
            </a:prstGeom>
          </p:spPr>
        </p:pic>
        <p:sp>
          <p:nvSpPr>
            <p:cNvPr id="7" name="Rectangle 6">
              <a:extLst>
                <a:ext uri="{FF2B5EF4-FFF2-40B4-BE49-F238E27FC236}">
                  <a16:creationId xmlns:a16="http://schemas.microsoft.com/office/drawing/2014/main" id="{791AEDC6-1DCC-6B97-9713-2EDF4714D210}"/>
                </a:ext>
              </a:extLst>
            </p:cNvPr>
            <p:cNvSpPr/>
            <p:nvPr/>
          </p:nvSpPr>
          <p:spPr>
            <a:xfrm>
              <a:off x="7368362" y="4082902"/>
              <a:ext cx="595423" cy="10632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86659440"/>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626D8-94AA-4349-2084-55F17CC5FAF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6650EDE-BBEC-D088-371B-909235C1E5E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929A8382-8938-1272-BA0F-73E0C4B0202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09BF02E-36A9-C44C-05ED-22CB31F1DB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F30F6180-E02D-94A2-00CD-01F7AA3893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4A9E14F9-7A2A-097C-EFCF-DE36CF7311BA}"/>
              </a:ext>
            </a:extLst>
          </p:cNvPr>
          <p:cNvGrpSpPr/>
          <p:nvPr/>
        </p:nvGrpSpPr>
        <p:grpSpPr>
          <a:xfrm>
            <a:off x="2514600" y="1718980"/>
            <a:ext cx="6480545" cy="1705541"/>
            <a:chOff x="3352799" y="1596197"/>
            <a:chExt cx="8640727" cy="2274054"/>
          </a:xfrm>
        </p:grpSpPr>
        <p:pic>
          <p:nvPicPr>
            <p:cNvPr id="11" name="Picture 10">
              <a:extLst>
                <a:ext uri="{FF2B5EF4-FFF2-40B4-BE49-F238E27FC236}">
                  <a16:creationId xmlns:a16="http://schemas.microsoft.com/office/drawing/2014/main" id="{28AC64DE-5D24-D7F2-7B68-7FAD2FE70DD7}"/>
                </a:ext>
              </a:extLst>
            </p:cNvPr>
            <p:cNvPicPr>
              <a:picLocks noChangeAspect="1"/>
            </p:cNvPicPr>
            <p:nvPr/>
          </p:nvPicPr>
          <p:blipFill>
            <a:blip r:embed="rId5">
              <a:extLst>
                <a:ext uri="{28A0092B-C50C-407E-A947-70E740481C1C}">
                  <a14:useLocalDpi xmlns:a14="http://schemas.microsoft.com/office/drawing/2010/main" val="0"/>
                </a:ext>
              </a:extLst>
            </a:blip>
            <a:srcRect l="12606" t="29946" r="877" b="51896"/>
            <a:stretch>
              <a:fillRect/>
            </a:stretch>
          </p:blipFill>
          <p:spPr>
            <a:xfrm>
              <a:off x="3352799" y="2015067"/>
              <a:ext cx="8640727" cy="1855184"/>
            </a:xfrm>
            <a:prstGeom prst="rect">
              <a:avLst/>
            </a:prstGeom>
          </p:spPr>
        </p:pic>
        <p:sp>
          <p:nvSpPr>
            <p:cNvPr id="2" name="Rectangle 1">
              <a:extLst>
                <a:ext uri="{FF2B5EF4-FFF2-40B4-BE49-F238E27FC236}">
                  <a16:creationId xmlns:a16="http://schemas.microsoft.com/office/drawing/2014/main" id="{BA94F813-7C4E-4C68-941F-85663071A931}"/>
                </a:ext>
              </a:extLst>
            </p:cNvPr>
            <p:cNvSpPr/>
            <p:nvPr/>
          </p:nvSpPr>
          <p:spPr>
            <a:xfrm>
              <a:off x="7196667" y="3579234"/>
              <a:ext cx="728133" cy="2803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nvGrpSpPr>
            <p:cNvPr id="4" name="Group 3">
              <a:extLst>
                <a:ext uri="{FF2B5EF4-FFF2-40B4-BE49-F238E27FC236}">
                  <a16:creationId xmlns:a16="http://schemas.microsoft.com/office/drawing/2014/main" id="{3C5BF0E0-A99F-5E8B-F968-1DA7BB349967}"/>
                </a:ext>
              </a:extLst>
            </p:cNvPr>
            <p:cNvGrpSpPr/>
            <p:nvPr/>
          </p:nvGrpSpPr>
          <p:grpSpPr>
            <a:xfrm>
              <a:off x="3352799" y="1596197"/>
              <a:ext cx="8640727" cy="518232"/>
              <a:chOff x="3353403" y="4517380"/>
              <a:chExt cx="8669263" cy="539555"/>
            </a:xfrm>
          </p:grpSpPr>
          <p:pic>
            <p:nvPicPr>
              <p:cNvPr id="5" name="Picture 4">
                <a:extLst>
                  <a:ext uri="{FF2B5EF4-FFF2-40B4-BE49-F238E27FC236}">
                    <a16:creationId xmlns:a16="http://schemas.microsoft.com/office/drawing/2014/main" id="{5F83545A-2856-F7BF-6658-E306FE50BC0A}"/>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6" name="Rectangle 5">
                <a:extLst>
                  <a:ext uri="{FF2B5EF4-FFF2-40B4-BE49-F238E27FC236}">
                    <a16:creationId xmlns:a16="http://schemas.microsoft.com/office/drawing/2014/main" id="{FD60EBD9-9B90-25E6-4BA6-1C00942EFAE7}"/>
                  </a:ext>
                </a:extLst>
              </p:cNvPr>
              <p:cNvSpPr/>
              <p:nvPr/>
            </p:nvSpPr>
            <p:spPr>
              <a:xfrm>
                <a:off x="7081284" y="4517380"/>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Tree>
    <p:extLst>
      <p:ext uri="{BB962C8B-B14F-4D97-AF65-F5344CB8AC3E}">
        <p14:creationId xmlns:p14="http://schemas.microsoft.com/office/powerpoint/2010/main" val="2008127481"/>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70792-36AC-DB50-C733-494BA0E97F5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45C502E-95A6-0C42-56AC-E9D95579CB2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43823A98-6468-44CE-7074-AFE2231BCF14}"/>
              </a:ext>
            </a:extLst>
          </p:cNvPr>
          <p:cNvSpPr txBox="1">
            <a:spLocks/>
          </p:cNvSpPr>
          <p:nvPr/>
        </p:nvSpPr>
        <p:spPr>
          <a:xfrm>
            <a:off x="1223627" y="835624"/>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E2A9256-FFBE-1CD9-A98C-F4CDA4F8C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357C48F1-7DAA-6BE1-8308-B6BA42AA7B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2" name="Group 11">
            <a:extLst>
              <a:ext uri="{FF2B5EF4-FFF2-40B4-BE49-F238E27FC236}">
                <a16:creationId xmlns:a16="http://schemas.microsoft.com/office/drawing/2014/main" id="{7EDA8FB1-7D4E-C628-704C-300FBAC56F6B}"/>
              </a:ext>
            </a:extLst>
          </p:cNvPr>
          <p:cNvGrpSpPr/>
          <p:nvPr/>
        </p:nvGrpSpPr>
        <p:grpSpPr>
          <a:xfrm>
            <a:off x="2522871" y="1629469"/>
            <a:ext cx="6470807" cy="1884563"/>
            <a:chOff x="3448049" y="1525849"/>
            <a:chExt cx="8627742" cy="2512751"/>
          </a:xfrm>
        </p:grpSpPr>
        <p:grpSp>
          <p:nvGrpSpPr>
            <p:cNvPr id="2" name="Group 1">
              <a:extLst>
                <a:ext uri="{FF2B5EF4-FFF2-40B4-BE49-F238E27FC236}">
                  <a16:creationId xmlns:a16="http://schemas.microsoft.com/office/drawing/2014/main" id="{20E3837F-C7E6-359B-F4ED-4BC4731C69EE}"/>
                </a:ext>
              </a:extLst>
            </p:cNvPr>
            <p:cNvGrpSpPr/>
            <p:nvPr/>
          </p:nvGrpSpPr>
          <p:grpSpPr>
            <a:xfrm>
              <a:off x="3448049" y="1525849"/>
              <a:ext cx="8627741" cy="540275"/>
              <a:chOff x="3353403" y="4523765"/>
              <a:chExt cx="8669263" cy="540275"/>
            </a:xfrm>
          </p:grpSpPr>
          <p:pic>
            <p:nvPicPr>
              <p:cNvPr id="4" name="Picture 3">
                <a:extLst>
                  <a:ext uri="{FF2B5EF4-FFF2-40B4-BE49-F238E27FC236}">
                    <a16:creationId xmlns:a16="http://schemas.microsoft.com/office/drawing/2014/main" id="{F59BE2ED-2C0E-3C9C-53BB-8D5C4B9DBC6F}"/>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4D3CDA90-8B55-C1B2-B9C4-D93219CBA853}"/>
                  </a:ext>
                </a:extLst>
              </p:cNvPr>
              <p:cNvSpPr/>
              <p:nvPr/>
            </p:nvSpPr>
            <p:spPr>
              <a:xfrm>
                <a:off x="7081284" y="4530869"/>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9" name="Group 8">
              <a:extLst>
                <a:ext uri="{FF2B5EF4-FFF2-40B4-BE49-F238E27FC236}">
                  <a16:creationId xmlns:a16="http://schemas.microsoft.com/office/drawing/2014/main" id="{7406D837-AEFF-3AAD-A1BB-11377557E433}"/>
                </a:ext>
              </a:extLst>
            </p:cNvPr>
            <p:cNvGrpSpPr/>
            <p:nvPr/>
          </p:nvGrpSpPr>
          <p:grpSpPr>
            <a:xfrm>
              <a:off x="3448050" y="2039530"/>
              <a:ext cx="8627741" cy="1999070"/>
              <a:chOff x="5082913" y="1997717"/>
              <a:chExt cx="5487927" cy="1271567"/>
            </a:xfrm>
          </p:grpSpPr>
          <p:pic>
            <p:nvPicPr>
              <p:cNvPr id="11" name="Picture 10">
                <a:extLst>
                  <a:ext uri="{FF2B5EF4-FFF2-40B4-BE49-F238E27FC236}">
                    <a16:creationId xmlns:a16="http://schemas.microsoft.com/office/drawing/2014/main" id="{4585C60C-4166-C833-7C71-294304A8C44D}"/>
                  </a:ext>
                </a:extLst>
              </p:cNvPr>
              <p:cNvPicPr>
                <a:picLocks noChangeAspect="1"/>
              </p:cNvPicPr>
              <p:nvPr/>
            </p:nvPicPr>
            <p:blipFill>
              <a:blip r:embed="rId6">
                <a:extLst>
                  <a:ext uri="{28A0092B-C50C-407E-A947-70E740481C1C}">
                    <a14:useLocalDpi xmlns:a14="http://schemas.microsoft.com/office/drawing/2010/main" val="0"/>
                  </a:ext>
                </a:extLst>
              </a:blip>
              <a:srcRect l="12461" t="45241" r="1728" b="35598"/>
              <a:stretch>
                <a:fillRect/>
              </a:stretch>
            </p:blipFill>
            <p:spPr>
              <a:xfrm>
                <a:off x="5082913" y="2003746"/>
                <a:ext cx="5487927" cy="1265538"/>
              </a:xfrm>
              <a:prstGeom prst="rect">
                <a:avLst/>
              </a:prstGeom>
            </p:spPr>
          </p:pic>
          <p:sp>
            <p:nvSpPr>
              <p:cNvPr id="6" name="Rectangle 5">
                <a:extLst>
                  <a:ext uri="{FF2B5EF4-FFF2-40B4-BE49-F238E27FC236}">
                    <a16:creationId xmlns:a16="http://schemas.microsoft.com/office/drawing/2014/main" id="{808B582D-990A-D3E4-846D-1F25DDFB33C3}"/>
                  </a:ext>
                </a:extLst>
              </p:cNvPr>
              <p:cNvSpPr/>
              <p:nvPr/>
            </p:nvSpPr>
            <p:spPr>
              <a:xfrm>
                <a:off x="5191125" y="2003746"/>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7" name="Rectangle 6">
                <a:extLst>
                  <a:ext uri="{FF2B5EF4-FFF2-40B4-BE49-F238E27FC236}">
                    <a16:creationId xmlns:a16="http://schemas.microsoft.com/office/drawing/2014/main" id="{C2BB41E3-2D78-1778-9E9B-3E26B26BB9B5}"/>
                  </a:ext>
                </a:extLst>
              </p:cNvPr>
              <p:cNvSpPr/>
              <p:nvPr/>
            </p:nvSpPr>
            <p:spPr>
              <a:xfrm>
                <a:off x="8219012" y="1997717"/>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7A5CA241-C914-6041-5B71-E5D5E9A4588B}"/>
                </a:ext>
              </a:extLst>
            </p:cNvPr>
            <p:cNvSpPr/>
            <p:nvPr/>
          </p:nvSpPr>
          <p:spPr>
            <a:xfrm>
              <a:off x="7591425" y="3933825"/>
              <a:ext cx="142875" cy="9525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367088125"/>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D6B4F-0AFB-07C9-9D24-CD0F7FF42A2F}"/>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B983EF1-A4F8-6F96-1B67-A0BE462F4D4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69521AA-4DA7-B51C-8D08-5E20C673D374}"/>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D6421B0A-7276-3556-BD2E-0D2F62F592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E95F796-E783-8089-4549-43BD26E0CE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6CD2945-C9C2-1A61-4947-F015B97E1120}"/>
              </a:ext>
            </a:extLst>
          </p:cNvPr>
          <p:cNvGrpSpPr/>
          <p:nvPr/>
        </p:nvGrpSpPr>
        <p:grpSpPr>
          <a:xfrm>
            <a:off x="2495126" y="1669570"/>
            <a:ext cx="6501947" cy="1809938"/>
            <a:chOff x="3343878" y="2042592"/>
            <a:chExt cx="8669263" cy="2413251"/>
          </a:xfrm>
        </p:grpSpPr>
        <p:pic>
          <p:nvPicPr>
            <p:cNvPr id="11" name="Picture 10">
              <a:extLst>
                <a:ext uri="{FF2B5EF4-FFF2-40B4-BE49-F238E27FC236}">
                  <a16:creationId xmlns:a16="http://schemas.microsoft.com/office/drawing/2014/main" id="{F7A9F55C-377B-E3A7-8948-47761BA488E9}"/>
                </a:ext>
              </a:extLst>
            </p:cNvPr>
            <p:cNvPicPr>
              <a:picLocks noChangeAspect="1"/>
            </p:cNvPicPr>
            <p:nvPr/>
          </p:nvPicPr>
          <p:blipFill>
            <a:blip r:embed="rId5">
              <a:extLst>
                <a:ext uri="{28A0092B-C50C-407E-A947-70E740481C1C}">
                  <a14:useLocalDpi xmlns:a14="http://schemas.microsoft.com/office/drawing/2010/main" val="0"/>
                </a:ext>
              </a:extLst>
            </a:blip>
            <a:srcRect l="12526" t="63320" r="944" b="18509"/>
            <a:stretch>
              <a:fillRect/>
            </a:stretch>
          </p:blipFill>
          <p:spPr>
            <a:xfrm>
              <a:off x="3343878" y="2575762"/>
              <a:ext cx="8669263" cy="1880081"/>
            </a:xfrm>
            <a:prstGeom prst="rect">
              <a:avLst/>
            </a:prstGeom>
          </p:spPr>
        </p:pic>
        <p:grpSp>
          <p:nvGrpSpPr>
            <p:cNvPr id="2" name="Group 1">
              <a:extLst>
                <a:ext uri="{FF2B5EF4-FFF2-40B4-BE49-F238E27FC236}">
                  <a16:creationId xmlns:a16="http://schemas.microsoft.com/office/drawing/2014/main" id="{03126B8A-CEB5-BBF5-1F95-760AB18F81E4}"/>
                </a:ext>
              </a:extLst>
            </p:cNvPr>
            <p:cNvGrpSpPr/>
            <p:nvPr/>
          </p:nvGrpSpPr>
          <p:grpSpPr>
            <a:xfrm>
              <a:off x="3343878" y="2042592"/>
              <a:ext cx="8669263" cy="537768"/>
              <a:chOff x="3353403" y="4523765"/>
              <a:chExt cx="8669263" cy="537768"/>
            </a:xfrm>
          </p:grpSpPr>
          <p:pic>
            <p:nvPicPr>
              <p:cNvPr id="4" name="Picture 3">
                <a:extLst>
                  <a:ext uri="{FF2B5EF4-FFF2-40B4-BE49-F238E27FC236}">
                    <a16:creationId xmlns:a16="http://schemas.microsoft.com/office/drawing/2014/main" id="{4085415F-F494-226F-5804-BA056DFCDD1F}"/>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1009FED-67F0-1992-F544-E515F71622E1}"/>
                  </a:ext>
                </a:extLst>
              </p:cNvPr>
              <p:cNvSpPr/>
              <p:nvPr/>
            </p:nvSpPr>
            <p:spPr>
              <a:xfrm>
                <a:off x="7071759"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826172858"/>
      </p:ext>
    </p:extLst>
  </p:cSld>
  <p:clrMapOvr>
    <a:masterClrMapping/>
  </p:clrMapOvr>
  <p:transition spd="slow">
    <p:cov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E3477-E078-1F1B-ECDD-4D32003846F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DA07858-D675-9827-DFB6-EEE9C53E599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6EB1F67-427B-C3E5-B37B-D13411D81CFD}"/>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57D3504B-1DBF-ECDE-365A-40ED4B8A29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AAD4C7A-B74B-C765-FF22-B82D844C3E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2FFDDF6-61AE-160C-D320-938151FE367B}"/>
              </a:ext>
            </a:extLst>
          </p:cNvPr>
          <p:cNvGrpSpPr/>
          <p:nvPr/>
        </p:nvGrpSpPr>
        <p:grpSpPr>
          <a:xfrm>
            <a:off x="2527187" y="1703851"/>
            <a:ext cx="6501947" cy="1735798"/>
            <a:chOff x="3321456" y="1428730"/>
            <a:chExt cx="8669263" cy="2314397"/>
          </a:xfrm>
        </p:grpSpPr>
        <p:pic>
          <p:nvPicPr>
            <p:cNvPr id="11" name="Picture 10">
              <a:extLst>
                <a:ext uri="{FF2B5EF4-FFF2-40B4-BE49-F238E27FC236}">
                  <a16:creationId xmlns:a16="http://schemas.microsoft.com/office/drawing/2014/main" id="{8674AFBA-AE00-9535-382A-61C10860556C}"/>
                </a:ext>
              </a:extLst>
            </p:cNvPr>
            <p:cNvPicPr>
              <a:picLocks noChangeAspect="1"/>
            </p:cNvPicPr>
            <p:nvPr/>
          </p:nvPicPr>
          <p:blipFill>
            <a:blip r:embed="rId5">
              <a:extLst>
                <a:ext uri="{28A0092B-C50C-407E-A947-70E740481C1C}">
                  <a14:useLocalDpi xmlns:a14="http://schemas.microsoft.com/office/drawing/2010/main" val="0"/>
                </a:ext>
              </a:extLst>
            </a:blip>
            <a:srcRect l="12080" t="80429" r="1329" b="2296"/>
            <a:stretch>
              <a:fillRect/>
            </a:stretch>
          </p:blipFill>
          <p:spPr>
            <a:xfrm>
              <a:off x="3321456" y="1956972"/>
              <a:ext cx="8669263" cy="1786155"/>
            </a:xfrm>
            <a:prstGeom prst="rect">
              <a:avLst/>
            </a:prstGeom>
          </p:spPr>
        </p:pic>
        <p:grpSp>
          <p:nvGrpSpPr>
            <p:cNvPr id="2" name="Group 1">
              <a:extLst>
                <a:ext uri="{FF2B5EF4-FFF2-40B4-BE49-F238E27FC236}">
                  <a16:creationId xmlns:a16="http://schemas.microsoft.com/office/drawing/2014/main" id="{5E9A190D-BE35-351B-05F3-509B52A2DBEF}"/>
                </a:ext>
              </a:extLst>
            </p:cNvPr>
            <p:cNvGrpSpPr/>
            <p:nvPr/>
          </p:nvGrpSpPr>
          <p:grpSpPr>
            <a:xfrm>
              <a:off x="3321456" y="1428730"/>
              <a:ext cx="8669263" cy="537768"/>
              <a:chOff x="3353403" y="4523765"/>
              <a:chExt cx="8669263" cy="537768"/>
            </a:xfrm>
          </p:grpSpPr>
          <p:pic>
            <p:nvPicPr>
              <p:cNvPr id="4" name="Picture 3">
                <a:extLst>
                  <a:ext uri="{FF2B5EF4-FFF2-40B4-BE49-F238E27FC236}">
                    <a16:creationId xmlns:a16="http://schemas.microsoft.com/office/drawing/2014/main" id="{6E50C6A4-E9FB-2DCB-38AB-CFA2C7636C7D}"/>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AB8D7D2-317F-856E-7D2F-86A616DB3995}"/>
                  </a:ext>
                </a:extLst>
              </p:cNvPr>
              <p:cNvSpPr/>
              <p:nvPr/>
            </p:nvSpPr>
            <p:spPr>
              <a:xfrm>
                <a:off x="7081284"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181052168"/>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4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http://www.w3.org/XML/1998/namespace"/>
    <ds:schemaRef ds:uri="http://schemas.microsoft.com/office/2006/metadata/properties"/>
    <ds:schemaRef ds:uri="http://purl.org/dc/dcmitype/"/>
    <ds:schemaRef ds:uri="http://schemas.microsoft.com/office/infopath/2007/PartnerControls"/>
    <ds:schemaRef ds:uri="http://schemas.microsoft.com/sharepoint/v3"/>
    <ds:schemaRef ds:uri="http://schemas.openxmlformats.org/package/2006/metadata/core-properties"/>
    <ds:schemaRef ds:uri="http://schemas.microsoft.com/office/2006/documentManagement/types"/>
    <ds:schemaRef ds:uri="http://purl.org/dc/elements/1.1/"/>
    <ds:schemaRef ds:uri="842595ed-50a8-4110-8593-08600e5b5513"/>
    <ds:schemaRef ds:uri="ade7cddc-a987-4561-b3d2-525516dd4d48"/>
    <ds:schemaRef ds:uri="http://purl.org/dc/terms/"/>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5994</TotalTime>
  <Words>2305</Words>
  <Application>Microsoft Office PowerPoint</Application>
  <PresentationFormat>On-screen Show (16:9)</PresentationFormat>
  <Paragraphs>487</Paragraphs>
  <Slides>44</Slides>
  <Notes>43</Notes>
  <HiddenSlides>12</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177</cp:revision>
  <dcterms:created xsi:type="dcterms:W3CDTF">2025-02-27T08:22:53Z</dcterms:created>
  <dcterms:modified xsi:type="dcterms:W3CDTF">2026-05-01T12:45:33Z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