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6B2E4-6D24-4DB5-A63F-A81D551AA2C3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000E3-4E07-45A4-B9F5-30FE570FD8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3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9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2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45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0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4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4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55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7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82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77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47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441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26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75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1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4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4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6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44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13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7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3F50970-CC25-8B43-8B96-E8AFAAAF17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A8BD7D0-2569-394D-97D4-94F289E437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8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07FCF-2AA2-4D03-90DD-DC56BC2CCAF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06/11/2017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3BE2-4A44-48F5-B18E-5306714AFB3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2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1"/>
            <a:ext cx="9144000" cy="1266825"/>
          </a:xfrm>
          <a:prstGeom prst="rect">
            <a:avLst/>
          </a:prstGeom>
          <a:solidFill>
            <a:srgbClr val="4CBAC0"/>
          </a:solidFill>
          <a:ln>
            <a:solidFill>
              <a:srgbClr val="4CB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en-GB" sz="1350">
              <a:solidFill>
                <a:prstClr val="white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2" y="174396"/>
            <a:ext cx="4033361" cy="88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68580" tIns="34290" rIns="68580" bIns="34290" anchor="t" anchorCtr="0">
            <a:spAutoFit/>
          </a:bodyPr>
          <a:lstStyle/>
          <a:p>
            <a:pPr marL="342900" defTabSz="457200">
              <a:lnSpc>
                <a:spcPct val="107000"/>
              </a:lnSpc>
              <a:spcAft>
                <a:spcPts val="600"/>
              </a:spcAft>
            </a:pPr>
            <a:r>
              <a:rPr lang="en-GB" sz="2700" b="1" spc="150" dirty="0">
                <a:solidFill>
                  <a:srgbClr val="FFFFFF"/>
                </a:solidFill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South Dartmoor </a:t>
            </a:r>
            <a:endParaRPr lang="en-GB" sz="825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defTabSz="457200">
              <a:lnSpc>
                <a:spcPct val="107000"/>
              </a:lnSpc>
              <a:spcAft>
                <a:spcPts val="600"/>
              </a:spcAft>
            </a:pPr>
            <a:r>
              <a:rPr lang="en-GB" dirty="0">
                <a:solidFill>
                  <a:srgbClr val="FFFFFF"/>
                </a:solidFill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Learning Together</a:t>
            </a:r>
            <a:endParaRPr lang="en-GB" sz="825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1" y="6270968"/>
            <a:ext cx="9144000" cy="567690"/>
          </a:xfrm>
          <a:prstGeom prst="rect">
            <a:avLst/>
          </a:prstGeom>
          <a:solidFill>
            <a:srgbClr val="4CBAC0"/>
          </a:solidFill>
          <a:ln>
            <a:solidFill>
              <a:srgbClr val="4CBA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en-GB" sz="1350">
              <a:solidFill>
                <a:prstClr val="white"/>
              </a:solidFill>
            </a:endParaRPr>
          </a:p>
        </p:txBody>
      </p:sp>
      <p:pic>
        <p:nvPicPr>
          <p:cNvPr id="7" name="Picture 6" descr="Screen Shot 2015-07-02 at 14.32.4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03" y="4778488"/>
            <a:ext cx="967264" cy="1200150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470511" y="1235958"/>
            <a:ext cx="4766885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4000" b="1" dirty="0">
                <a:solidFill>
                  <a:srgbClr val="4F81B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Welcome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>
                <a:solidFill>
                  <a:srgbClr val="4F81B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Year 11 Support Evening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>
                <a:solidFill>
                  <a:srgbClr val="4F81B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Strategies for exam success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b="1" dirty="0">
              <a:solidFill>
                <a:srgbClr val="4F81BD"/>
              </a:solidFill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35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9117" y="3223980"/>
            <a:ext cx="74496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6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5</a:t>
            </a:r>
            <a:r>
              <a:rPr lang="en-GB" sz="6000" b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en-GB" sz="6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Science</a:t>
            </a:r>
            <a:endParaRPr lang="en-GB" sz="6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defTabSz="457200"/>
            <a:endParaRPr lang="en-GB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6" y="826295"/>
            <a:ext cx="6858000" cy="701278"/>
          </a:xfrm>
        </p:spPr>
        <p:txBody>
          <a:bodyPr>
            <a:noAutofit/>
          </a:bodyPr>
          <a:lstStyle/>
          <a:p>
            <a:r>
              <a:rPr lang="en-GB" sz="2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11 AQA Combined Science Trilogy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9328" y="2184212"/>
            <a:ext cx="3705225" cy="792361"/>
          </a:xfrm>
          <a:solidFill>
            <a:srgbClr val="92D050"/>
          </a:solidFill>
          <a:ln w="57150">
            <a:solidFill>
              <a:srgbClr val="00B050"/>
            </a:solidFill>
          </a:ln>
          <a:effectLst/>
        </p:spPr>
        <p:txBody>
          <a:bodyPr>
            <a:normAutofit fontScale="85000" lnSpcReduction="20000"/>
          </a:bodyPr>
          <a:lstStyle/>
          <a:p>
            <a:r>
              <a:rPr lang="en-GB" u="sng" dirty="0" smtClean="0"/>
              <a:t>Structure:</a:t>
            </a:r>
          </a:p>
          <a:p>
            <a:r>
              <a:rPr lang="en-GB" dirty="0" smtClean="0"/>
              <a:t>100 minute lessons per subject</a:t>
            </a:r>
          </a:p>
          <a:p>
            <a:r>
              <a:rPr lang="en-GB" dirty="0" smtClean="0"/>
              <a:t>Specialist Subject Teacher for each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826295"/>
            <a:ext cx="2286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9107" y="4619354"/>
            <a:ext cx="2219557" cy="743393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666876" y="3246991"/>
            <a:ext cx="3705225" cy="823316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lIns="68580" tIns="34290" rIns="68580" bIns="3429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50" u="sng" dirty="0">
                <a:solidFill>
                  <a:prstClr val="black"/>
                </a:solidFill>
              </a:rPr>
              <a:t>Resources for Students :</a:t>
            </a:r>
          </a:p>
          <a:p>
            <a:r>
              <a:rPr lang="en-GB" sz="1350" dirty="0" err="1">
                <a:solidFill>
                  <a:prstClr val="black"/>
                </a:solidFill>
              </a:rPr>
              <a:t>Kerboodle</a:t>
            </a:r>
            <a:endParaRPr lang="en-GB" sz="1350" dirty="0">
              <a:solidFill>
                <a:prstClr val="black"/>
              </a:solidFill>
            </a:endParaRPr>
          </a:p>
          <a:p>
            <a:r>
              <a:rPr lang="en-GB" sz="1350" dirty="0" err="1">
                <a:solidFill>
                  <a:prstClr val="black"/>
                </a:solidFill>
              </a:rPr>
              <a:t>Educake</a:t>
            </a:r>
            <a:r>
              <a:rPr lang="en-GB" sz="1350" dirty="0">
                <a:solidFill>
                  <a:prstClr val="black"/>
                </a:solidFill>
              </a:rPr>
              <a:t> </a:t>
            </a:r>
          </a:p>
          <a:p>
            <a:r>
              <a:rPr lang="en-GB" sz="1350" dirty="0">
                <a:solidFill>
                  <a:prstClr val="black"/>
                </a:solidFill>
              </a:rPr>
              <a:t>Login details have been provided to students.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7608">
            <a:off x="1428751" y="813197"/>
            <a:ext cx="1428750" cy="142875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592808" y="1758588"/>
            <a:ext cx="3024324" cy="2439488"/>
          </a:xfrm>
          <a:prstGeom prst="rect">
            <a:avLst/>
          </a:prstGeom>
          <a:solidFill>
            <a:srgbClr val="66FF99"/>
          </a:solidFill>
          <a:ln w="57150">
            <a:solidFill>
              <a:srgbClr val="00B050"/>
            </a:solidFill>
          </a:ln>
          <a:effectLst/>
        </p:spPr>
        <p:txBody>
          <a:bodyPr vert="horz" lIns="68580" tIns="34290" rIns="68580" bIns="3429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50" u="sng" dirty="0">
                <a:solidFill>
                  <a:prstClr val="black"/>
                </a:solidFill>
              </a:rPr>
              <a:t>Mocks:</a:t>
            </a:r>
          </a:p>
          <a:p>
            <a:r>
              <a:rPr lang="en-GB" sz="2850" dirty="0">
                <a:solidFill>
                  <a:prstClr val="black"/>
                </a:solidFill>
              </a:rPr>
              <a:t>Mock Exams (6</a:t>
            </a:r>
            <a:r>
              <a:rPr lang="en-GB" sz="2850" baseline="30000" dirty="0">
                <a:solidFill>
                  <a:prstClr val="black"/>
                </a:solidFill>
              </a:rPr>
              <a:t>th</a:t>
            </a:r>
            <a:r>
              <a:rPr lang="en-GB" sz="2850" dirty="0">
                <a:solidFill>
                  <a:prstClr val="black"/>
                </a:solidFill>
              </a:rPr>
              <a:t>-17</a:t>
            </a:r>
            <a:r>
              <a:rPr lang="en-GB" sz="2850" baseline="30000" dirty="0">
                <a:solidFill>
                  <a:prstClr val="black"/>
                </a:solidFill>
              </a:rPr>
              <a:t>th</a:t>
            </a:r>
            <a:r>
              <a:rPr lang="en-GB" sz="2850" dirty="0">
                <a:solidFill>
                  <a:prstClr val="black"/>
                </a:solidFill>
              </a:rPr>
              <a:t> Nov)</a:t>
            </a:r>
          </a:p>
          <a:p>
            <a:r>
              <a:rPr lang="en-GB" sz="2850" dirty="0">
                <a:solidFill>
                  <a:prstClr val="black"/>
                </a:solidFill>
              </a:rPr>
              <a:t>3 papers first 4 Units for each subject </a:t>
            </a:r>
          </a:p>
          <a:p>
            <a:r>
              <a:rPr lang="en-GB" sz="2850" dirty="0">
                <a:solidFill>
                  <a:prstClr val="black"/>
                </a:solidFill>
              </a:rPr>
              <a:t>1hr15mins each</a:t>
            </a:r>
          </a:p>
          <a:p>
            <a:r>
              <a:rPr lang="en-GB" sz="2850" dirty="0">
                <a:solidFill>
                  <a:prstClr val="black"/>
                </a:solidFill>
              </a:rPr>
              <a:t>Mock Exams (5</a:t>
            </a:r>
            <a:r>
              <a:rPr lang="en-GB" sz="2850" baseline="30000" dirty="0">
                <a:solidFill>
                  <a:prstClr val="black"/>
                </a:solidFill>
              </a:rPr>
              <a:t>th</a:t>
            </a:r>
            <a:r>
              <a:rPr lang="en-GB" sz="2850" dirty="0">
                <a:solidFill>
                  <a:prstClr val="black"/>
                </a:solidFill>
              </a:rPr>
              <a:t>-23</a:t>
            </a:r>
            <a:r>
              <a:rPr lang="en-GB" sz="2850" baseline="30000" dirty="0">
                <a:solidFill>
                  <a:prstClr val="black"/>
                </a:solidFill>
              </a:rPr>
              <a:t>rd</a:t>
            </a:r>
            <a:r>
              <a:rPr lang="en-GB" sz="2850" dirty="0">
                <a:solidFill>
                  <a:prstClr val="black"/>
                </a:solidFill>
              </a:rPr>
              <a:t> Feb)</a:t>
            </a:r>
          </a:p>
          <a:p>
            <a:r>
              <a:rPr lang="en-GB" sz="2850" dirty="0">
                <a:solidFill>
                  <a:prstClr val="black"/>
                </a:solidFill>
              </a:rPr>
              <a:t>3 papers on  Remaining Units for each subject </a:t>
            </a:r>
          </a:p>
          <a:p>
            <a:r>
              <a:rPr lang="en-GB" sz="2850" dirty="0">
                <a:solidFill>
                  <a:prstClr val="black"/>
                </a:solidFill>
              </a:rPr>
              <a:t>1hr15mins each</a:t>
            </a:r>
          </a:p>
          <a:p>
            <a:endParaRPr lang="en-GB" sz="2850" dirty="0">
              <a:solidFill>
                <a:prstClr val="black"/>
              </a:solidFill>
            </a:endParaRPr>
          </a:p>
          <a:p>
            <a:r>
              <a:rPr lang="en-GB" sz="2850" dirty="0">
                <a:solidFill>
                  <a:prstClr val="black"/>
                </a:solidFill>
              </a:rPr>
              <a:t>Additional information will be on SMHW for guidance</a:t>
            </a:r>
            <a:endParaRPr lang="en-GB" sz="1800" dirty="0">
              <a:solidFill>
                <a:prstClr val="black"/>
              </a:solidFill>
            </a:endParaRPr>
          </a:p>
          <a:p>
            <a:r>
              <a:rPr lang="en-GB" sz="18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40000" y="4357292"/>
            <a:ext cx="4384227" cy="1267517"/>
          </a:xfrm>
          <a:prstGeom prst="rect">
            <a:avLst/>
          </a:prstGeom>
          <a:solidFill>
            <a:srgbClr val="99FFCC"/>
          </a:solidFill>
          <a:ln w="57150">
            <a:solidFill>
              <a:srgbClr val="00B050"/>
            </a:solidFill>
          </a:ln>
          <a:effectLst/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50" b="1" u="sng" dirty="0">
                <a:solidFill>
                  <a:prstClr val="black"/>
                </a:solidFill>
              </a:rPr>
              <a:t>Examinations Dates:</a:t>
            </a:r>
          </a:p>
          <a:p>
            <a:r>
              <a:rPr lang="en-GB" sz="1050" dirty="0">
                <a:solidFill>
                  <a:prstClr val="black"/>
                </a:solidFill>
              </a:rPr>
              <a:t>Biology Paper 1: 15</a:t>
            </a:r>
            <a:r>
              <a:rPr lang="en-GB" sz="1050" baseline="30000" dirty="0">
                <a:solidFill>
                  <a:prstClr val="black"/>
                </a:solidFill>
              </a:rPr>
              <a:t>th</a:t>
            </a:r>
            <a:r>
              <a:rPr lang="en-GB" sz="1050" dirty="0">
                <a:solidFill>
                  <a:prstClr val="black"/>
                </a:solidFill>
              </a:rPr>
              <a:t> May 2018                        Biology Paper 2: 11</a:t>
            </a:r>
            <a:r>
              <a:rPr lang="en-GB" sz="1050" baseline="30000" dirty="0">
                <a:solidFill>
                  <a:prstClr val="black"/>
                </a:solidFill>
              </a:rPr>
              <a:t>th</a:t>
            </a:r>
            <a:r>
              <a:rPr lang="en-GB" sz="1050" dirty="0">
                <a:solidFill>
                  <a:prstClr val="black"/>
                </a:solidFill>
              </a:rPr>
              <a:t> June 2018</a:t>
            </a:r>
          </a:p>
          <a:p>
            <a:r>
              <a:rPr lang="en-GB" sz="1050" dirty="0">
                <a:solidFill>
                  <a:prstClr val="black"/>
                </a:solidFill>
              </a:rPr>
              <a:t>Chemistry Paper 1: 17</a:t>
            </a:r>
            <a:r>
              <a:rPr lang="en-GB" sz="1050" baseline="30000" dirty="0">
                <a:solidFill>
                  <a:prstClr val="black"/>
                </a:solidFill>
              </a:rPr>
              <a:t>th</a:t>
            </a:r>
            <a:r>
              <a:rPr lang="en-GB" sz="1050" dirty="0">
                <a:solidFill>
                  <a:prstClr val="black"/>
                </a:solidFill>
              </a:rPr>
              <a:t> May 2018               Chemistry Paper 2: 13</a:t>
            </a:r>
            <a:r>
              <a:rPr lang="en-GB" sz="1050" baseline="30000" dirty="0">
                <a:solidFill>
                  <a:prstClr val="black"/>
                </a:solidFill>
              </a:rPr>
              <a:t>th</a:t>
            </a:r>
            <a:r>
              <a:rPr lang="en-GB" sz="1050" dirty="0">
                <a:solidFill>
                  <a:prstClr val="black"/>
                </a:solidFill>
              </a:rPr>
              <a:t> May 2018</a:t>
            </a:r>
          </a:p>
          <a:p>
            <a:r>
              <a:rPr lang="en-GB" sz="1050" dirty="0">
                <a:solidFill>
                  <a:prstClr val="black"/>
                </a:solidFill>
              </a:rPr>
              <a:t>Physics Paper 1: 23</a:t>
            </a:r>
            <a:r>
              <a:rPr lang="en-GB" sz="1050" baseline="30000" dirty="0">
                <a:solidFill>
                  <a:prstClr val="black"/>
                </a:solidFill>
              </a:rPr>
              <a:t>rd</a:t>
            </a:r>
            <a:r>
              <a:rPr lang="en-GB" sz="1050" dirty="0">
                <a:solidFill>
                  <a:prstClr val="black"/>
                </a:solidFill>
              </a:rPr>
              <a:t> May 2018                         Physics Paper 2: 15</a:t>
            </a:r>
            <a:r>
              <a:rPr lang="en-GB" sz="1050" baseline="30000" dirty="0">
                <a:solidFill>
                  <a:prstClr val="black"/>
                </a:solidFill>
              </a:rPr>
              <a:t>th</a:t>
            </a:r>
            <a:r>
              <a:rPr lang="en-GB" sz="1050" dirty="0">
                <a:solidFill>
                  <a:prstClr val="black"/>
                </a:solidFill>
              </a:rPr>
              <a:t> June 2018</a:t>
            </a:r>
          </a:p>
          <a:p>
            <a:endParaRPr lang="en-GB" sz="1050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12643" t="7400" r="60679" b="80086"/>
          <a:stretch/>
        </p:blipFill>
        <p:spPr>
          <a:xfrm>
            <a:off x="6099267" y="4619354"/>
            <a:ext cx="2439489" cy="71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91930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136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Elephant</vt:lpstr>
      <vt:lpstr>Times New Roman</vt:lpstr>
      <vt:lpstr>2_Office Theme</vt:lpstr>
      <vt:lpstr>3_Office Theme</vt:lpstr>
      <vt:lpstr>PowerPoint Presentation</vt:lpstr>
      <vt:lpstr>Year 11 AQA Combined Science Trilogy</vt:lpstr>
    </vt:vector>
  </TitlesOfParts>
  <Company>South Dartmoor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Bradford, John</dc:creator>
  <cp:lastModifiedBy>Daniel, Christopher</cp:lastModifiedBy>
  <cp:revision>8</cp:revision>
  <dcterms:created xsi:type="dcterms:W3CDTF">2017-09-22T09:54:51Z</dcterms:created>
  <dcterms:modified xsi:type="dcterms:W3CDTF">2017-11-06T12:07:09Z</dcterms:modified>
</cp:coreProperties>
</file>