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3"/>
  </p:notesMasterIdLst>
  <p:sldIdLst>
    <p:sldId id="257" r:id="rId3"/>
    <p:sldId id="262" r:id="rId4"/>
    <p:sldId id="263" r:id="rId5"/>
    <p:sldId id="264" r:id="rId6"/>
    <p:sldId id="265" r:id="rId7"/>
    <p:sldId id="266" r:id="rId8"/>
    <p:sldId id="267" r:id="rId9"/>
    <p:sldId id="268"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80" d="100"/>
          <a:sy n="80" d="100"/>
        </p:scale>
        <p:origin x="120"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6B2E4-6D24-4DB5-A63F-A81D551AA2C3}" type="datetimeFigureOut">
              <a:rPr lang="en-GB" smtClean="0"/>
              <a:t>06/11/2017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000E3-4E07-45A4-B9F5-30FE570FD817}" type="slidenum">
              <a:rPr lang="en-GB" smtClean="0"/>
              <a:t>‹#›</a:t>
            </a:fld>
            <a:endParaRPr lang="en-GB"/>
          </a:p>
        </p:txBody>
      </p:sp>
    </p:spTree>
    <p:extLst>
      <p:ext uri="{BB962C8B-B14F-4D97-AF65-F5344CB8AC3E}">
        <p14:creationId xmlns:p14="http://schemas.microsoft.com/office/powerpoint/2010/main" val="2075437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fr-FR" dirty="0"/>
              <a:t>Brief overview of the topic </a:t>
            </a:r>
            <a:r>
              <a:rPr lang="en-GB" altLang="fr-FR" u="sng" dirty="0"/>
              <a:t>themes</a:t>
            </a:r>
            <a:r>
              <a:rPr lang="en-GB" altLang="fr-FR" dirty="0"/>
              <a:t> for the new GCSE, with some examples of what</a:t>
            </a:r>
            <a:r>
              <a:rPr lang="en-GB" altLang="fr-FR" baseline="0" dirty="0"/>
              <a:t> comes within each broader topic (not a finite list).</a:t>
            </a:r>
            <a:endParaRPr lang="en-GB" altLang="fr-FR" dirty="0"/>
          </a:p>
        </p:txBody>
      </p:sp>
      <p:sp>
        <p:nvSpPr>
          <p:cNvPr id="5939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7964393-F4C3-43B6-AEF4-DBA01DAD50DB}" type="slidenum">
              <a:rPr lang="en-GB" altLang="fr-FR" sz="1200">
                <a:solidFill>
                  <a:srgbClr val="000000"/>
                </a:solidFill>
              </a:rPr>
              <a:pPr eaLnBrk="1" hangingPunct="1"/>
              <a:t>2</a:t>
            </a:fld>
            <a:endParaRPr lang="en-GB" altLang="fr-FR" sz="1200">
              <a:solidFill>
                <a:srgbClr val="000000"/>
              </a:solidFill>
            </a:endParaRPr>
          </a:p>
        </p:txBody>
      </p:sp>
    </p:spTree>
    <p:extLst>
      <p:ext uri="{BB962C8B-B14F-4D97-AF65-F5344CB8AC3E}">
        <p14:creationId xmlns:p14="http://schemas.microsoft.com/office/powerpoint/2010/main" val="290692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GB" dirty="0">
                <a:cs typeface="Arial" pitchFamily="34" charset="0"/>
              </a:rPr>
              <a:t>Grade 5 will be positioned in the top third of the marks for a current Grade C and bottom third of a grade B.</a:t>
            </a:r>
          </a:p>
        </p:txBody>
      </p:sp>
      <p:sp>
        <p:nvSpPr>
          <p:cNvPr id="69636"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58608F76-A2B4-4214-84B6-C40F3EDB66DD}" type="slidenum">
              <a:rPr lang="en-GB" sz="1200" smtClean="0">
                <a:solidFill>
                  <a:srgbClr val="000000"/>
                </a:solidFill>
              </a:rPr>
              <a:pPr eaLnBrk="1" hangingPunct="1"/>
              <a:t>3</a:t>
            </a:fld>
            <a:endParaRPr lang="en-GB" sz="1200">
              <a:solidFill>
                <a:srgbClr val="000000"/>
              </a:solidFill>
            </a:endParaRPr>
          </a:p>
        </p:txBody>
      </p:sp>
    </p:spTree>
    <p:extLst>
      <p:ext uri="{BB962C8B-B14F-4D97-AF65-F5344CB8AC3E}">
        <p14:creationId xmlns:p14="http://schemas.microsoft.com/office/powerpoint/2010/main" val="320134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GB" dirty="0">
                <a:cs typeface="Arial" pitchFamily="34" charset="0"/>
              </a:rPr>
              <a:t>If a student just fails to achieve a grade 4 they will be awarded a grade 3. SS who fail to reach minimum standard for the allowed grade 3 will </a:t>
            </a:r>
            <a:r>
              <a:rPr lang="en-GB">
                <a:cs typeface="Arial" pitchFamily="34" charset="0"/>
              </a:rPr>
              <a:t>be awarded U.</a:t>
            </a:r>
            <a:endParaRPr lang="en-GB" dirty="0">
              <a:cs typeface="Arial" pitchFamily="34" charset="0"/>
            </a:endParaRPr>
          </a:p>
        </p:txBody>
      </p:sp>
      <p:sp>
        <p:nvSpPr>
          <p:cNvPr id="69636"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58608F76-A2B4-4214-84B6-C40F3EDB66DD}" type="slidenum">
              <a:rPr lang="en-GB" sz="1200" smtClean="0">
                <a:solidFill>
                  <a:srgbClr val="000000"/>
                </a:solidFill>
              </a:rPr>
              <a:pPr eaLnBrk="1" hangingPunct="1"/>
              <a:t>4</a:t>
            </a:fld>
            <a:endParaRPr lang="en-GB" sz="1200">
              <a:solidFill>
                <a:srgbClr val="000000"/>
              </a:solidFill>
            </a:endParaRPr>
          </a:p>
        </p:txBody>
      </p:sp>
    </p:spTree>
    <p:extLst>
      <p:ext uri="{BB962C8B-B14F-4D97-AF65-F5344CB8AC3E}">
        <p14:creationId xmlns:p14="http://schemas.microsoft.com/office/powerpoint/2010/main" val="9665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14824" eaLnBrk="0" hangingPunct="0">
              <a:defRPr sz="2300">
                <a:solidFill>
                  <a:schemeClr val="tx1"/>
                </a:solidFill>
                <a:latin typeface="Times New Roman" pitchFamily="18" charset="0"/>
                <a:cs typeface="Arial" charset="0"/>
              </a:defRPr>
            </a:lvl1pPr>
            <a:lvl2pPr marL="701865" indent="-269948" defTabSz="914824" eaLnBrk="0" hangingPunct="0">
              <a:defRPr sz="2300">
                <a:solidFill>
                  <a:schemeClr val="tx1"/>
                </a:solidFill>
                <a:latin typeface="Times New Roman" pitchFamily="18" charset="0"/>
                <a:cs typeface="Arial" charset="0"/>
              </a:defRPr>
            </a:lvl2pPr>
            <a:lvl3pPr marL="1079792" indent="-215958" defTabSz="914824" eaLnBrk="0" hangingPunct="0">
              <a:defRPr sz="2300">
                <a:solidFill>
                  <a:schemeClr val="tx1"/>
                </a:solidFill>
                <a:latin typeface="Times New Roman" pitchFamily="18" charset="0"/>
                <a:cs typeface="Arial" charset="0"/>
              </a:defRPr>
            </a:lvl3pPr>
            <a:lvl4pPr marL="1511709" indent="-215958" defTabSz="914824" eaLnBrk="0" hangingPunct="0">
              <a:defRPr sz="2300">
                <a:solidFill>
                  <a:schemeClr val="tx1"/>
                </a:solidFill>
                <a:latin typeface="Times New Roman" pitchFamily="18" charset="0"/>
                <a:cs typeface="Arial" charset="0"/>
              </a:defRPr>
            </a:lvl4pPr>
            <a:lvl5pPr marL="1943626" indent="-215958" defTabSz="914824" eaLnBrk="0" hangingPunct="0">
              <a:defRPr sz="2300">
                <a:solidFill>
                  <a:schemeClr val="tx1"/>
                </a:solidFill>
                <a:latin typeface="Times New Roman" pitchFamily="18" charset="0"/>
                <a:cs typeface="Arial" charset="0"/>
              </a:defRPr>
            </a:lvl5pPr>
            <a:lvl6pPr marL="2375543" indent="-215958" defTabSz="914824" eaLnBrk="0" fontAlgn="base" hangingPunct="0">
              <a:spcBef>
                <a:spcPct val="0"/>
              </a:spcBef>
              <a:spcAft>
                <a:spcPct val="0"/>
              </a:spcAft>
              <a:defRPr sz="2300">
                <a:solidFill>
                  <a:schemeClr val="tx1"/>
                </a:solidFill>
                <a:latin typeface="Times New Roman" pitchFamily="18" charset="0"/>
                <a:cs typeface="Arial" charset="0"/>
              </a:defRPr>
            </a:lvl6pPr>
            <a:lvl7pPr marL="2807459" indent="-215958" defTabSz="914824" eaLnBrk="0" fontAlgn="base" hangingPunct="0">
              <a:spcBef>
                <a:spcPct val="0"/>
              </a:spcBef>
              <a:spcAft>
                <a:spcPct val="0"/>
              </a:spcAft>
              <a:defRPr sz="2300">
                <a:solidFill>
                  <a:schemeClr val="tx1"/>
                </a:solidFill>
                <a:latin typeface="Times New Roman" pitchFamily="18" charset="0"/>
                <a:cs typeface="Arial" charset="0"/>
              </a:defRPr>
            </a:lvl7pPr>
            <a:lvl8pPr marL="3239376" indent="-215958" defTabSz="914824" eaLnBrk="0" fontAlgn="base" hangingPunct="0">
              <a:spcBef>
                <a:spcPct val="0"/>
              </a:spcBef>
              <a:spcAft>
                <a:spcPct val="0"/>
              </a:spcAft>
              <a:defRPr sz="2300">
                <a:solidFill>
                  <a:schemeClr val="tx1"/>
                </a:solidFill>
                <a:latin typeface="Times New Roman" pitchFamily="18" charset="0"/>
                <a:cs typeface="Arial" charset="0"/>
              </a:defRPr>
            </a:lvl8pPr>
            <a:lvl9pPr marL="3671293" indent="-215958" defTabSz="914824" eaLnBrk="0" fontAlgn="base" hangingPunct="0">
              <a:spcBef>
                <a:spcPct val="0"/>
              </a:spcBef>
              <a:spcAft>
                <a:spcPct val="0"/>
              </a:spcAft>
              <a:defRPr sz="2300">
                <a:solidFill>
                  <a:schemeClr val="tx1"/>
                </a:solidFill>
                <a:latin typeface="Times New Roman" pitchFamily="18" charset="0"/>
                <a:cs typeface="Arial" charset="0"/>
              </a:defRPr>
            </a:lvl9pPr>
          </a:lstStyle>
          <a:p>
            <a:pPr eaLnBrk="1" hangingPunct="1"/>
            <a:fld id="{58C97433-36B1-4CD2-B0B9-E0E4B3708520}" type="slidenum">
              <a:rPr lang="es-ES" sz="1200">
                <a:solidFill>
                  <a:prstClr val="black"/>
                </a:solidFill>
              </a:rPr>
              <a:pPr eaLnBrk="1" hangingPunct="1"/>
              <a:t>7</a:t>
            </a:fld>
            <a:endParaRPr lang="es-ES" sz="1200">
              <a:solidFill>
                <a:prstClr val="black"/>
              </a:solidFill>
            </a:endParaRPr>
          </a:p>
        </p:txBody>
      </p:sp>
      <p:sp>
        <p:nvSpPr>
          <p:cNvPr id="14339" name="Slide Image Placeholder 1"/>
          <p:cNvSpPr>
            <a:spLocks noGrp="1" noRot="1" noChangeAspect="1" noTextEdit="1"/>
          </p:cNvSpPr>
          <p:nvPr>
            <p:ph type="sldImg"/>
          </p:nvPr>
        </p:nvSpPr>
        <p:spPr>
          <a:ln/>
        </p:spPr>
      </p:sp>
      <p:sp>
        <p:nvSpPr>
          <p:cNvPr id="14340" name="Notes Placeholder 2"/>
          <p:cNvSpPr>
            <a:spLocks noGrp="1"/>
          </p:cNvSpPr>
          <p:nvPr>
            <p:ph type="body" idx="1"/>
          </p:nvPr>
        </p:nvSpPr>
        <p:spPr>
          <a:noFill/>
        </p:spPr>
        <p:txBody>
          <a:bodyPr/>
          <a:lstStyle/>
          <a:p>
            <a:pPr eaLnBrk="1" hangingPunct="1">
              <a:spcBef>
                <a:spcPct val="0"/>
              </a:spcBef>
            </a:pPr>
            <a:r>
              <a:rPr lang="en-GB"/>
              <a:t>What we do to promote vocab learning</a:t>
            </a:r>
            <a:endParaRPr lang="en-GB" dirty="0"/>
          </a:p>
        </p:txBody>
      </p:sp>
      <p:sp>
        <p:nvSpPr>
          <p:cNvPr id="14341" name="Slide Number Placeholder 3"/>
          <p:cNvSpPr txBox="1">
            <a:spLocks noGrp="1"/>
          </p:cNvSpPr>
          <p:nvPr/>
        </p:nvSpPr>
        <p:spPr bwMode="auto">
          <a:xfrm>
            <a:off x="3850970" y="9428663"/>
            <a:ext cx="2945136" cy="496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4" rIns="91428" bIns="45714" anchor="b"/>
          <a:lstStyle>
            <a:lvl1pPr defTabSz="968375" eaLnBrk="0" hangingPunct="0">
              <a:defRPr sz="2400">
                <a:solidFill>
                  <a:schemeClr val="tx1"/>
                </a:solidFill>
                <a:latin typeface="Times New Roman" pitchFamily="18" charset="0"/>
                <a:cs typeface="Arial" charset="0"/>
              </a:defRPr>
            </a:lvl1pPr>
            <a:lvl2pPr marL="742950" indent="-285750" defTabSz="968375" eaLnBrk="0" hangingPunct="0">
              <a:defRPr sz="2400">
                <a:solidFill>
                  <a:schemeClr val="tx1"/>
                </a:solidFill>
                <a:latin typeface="Times New Roman" pitchFamily="18" charset="0"/>
                <a:cs typeface="Arial" charset="0"/>
              </a:defRPr>
            </a:lvl2pPr>
            <a:lvl3pPr marL="1143000" indent="-228600" defTabSz="968375" eaLnBrk="0" hangingPunct="0">
              <a:defRPr sz="2400">
                <a:solidFill>
                  <a:schemeClr val="tx1"/>
                </a:solidFill>
                <a:latin typeface="Times New Roman" pitchFamily="18" charset="0"/>
                <a:cs typeface="Arial" charset="0"/>
              </a:defRPr>
            </a:lvl3pPr>
            <a:lvl4pPr marL="1600200" indent="-228600" defTabSz="968375" eaLnBrk="0" hangingPunct="0">
              <a:defRPr sz="2400">
                <a:solidFill>
                  <a:schemeClr val="tx1"/>
                </a:solidFill>
                <a:latin typeface="Times New Roman" pitchFamily="18" charset="0"/>
                <a:cs typeface="Arial" charset="0"/>
              </a:defRPr>
            </a:lvl4pPr>
            <a:lvl5pPr marL="2057400" indent="-228600" defTabSz="968375" eaLnBrk="0" hangingPunct="0">
              <a:defRPr sz="2400">
                <a:solidFill>
                  <a:schemeClr val="tx1"/>
                </a:solidFill>
                <a:latin typeface="Times New Roman" pitchFamily="18" charset="0"/>
                <a:cs typeface="Arial" charset="0"/>
              </a:defRPr>
            </a:lvl5pPr>
            <a:lvl6pPr marL="2514600" indent="-228600" defTabSz="968375"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defTabSz="968375"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defTabSz="968375"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defTabSz="968375"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fontAlgn="base" hangingPunct="1">
              <a:spcBef>
                <a:spcPct val="0"/>
              </a:spcBef>
              <a:spcAft>
                <a:spcPct val="0"/>
              </a:spcAft>
            </a:pPr>
            <a:fld id="{011E9B5B-639B-4DBB-874D-8BF0C23FC264}" type="slidenum">
              <a:rPr lang="es-ES" sz="1200">
                <a:solidFill>
                  <a:prstClr val="black"/>
                </a:solidFill>
              </a:rPr>
              <a:pPr algn="r" eaLnBrk="1" fontAlgn="base" hangingPunct="1">
                <a:spcBef>
                  <a:spcPct val="0"/>
                </a:spcBef>
                <a:spcAft>
                  <a:spcPct val="0"/>
                </a:spcAft>
              </a:pPr>
              <a:t>7</a:t>
            </a:fld>
            <a:endParaRPr lang="es-ES" sz="1200">
              <a:solidFill>
                <a:prstClr val="black"/>
              </a:solidFill>
            </a:endParaRPr>
          </a:p>
        </p:txBody>
      </p:sp>
    </p:spTree>
    <p:extLst>
      <p:ext uri="{BB962C8B-B14F-4D97-AF65-F5344CB8AC3E}">
        <p14:creationId xmlns:p14="http://schemas.microsoft.com/office/powerpoint/2010/main" val="296503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Take feedback from groups, then compare to the methods on the slide (appear in order on clicks).  Some can be combined – </a:t>
            </a:r>
            <a:r>
              <a:rPr lang="en-GB" baseline="0" dirty="0" err="1"/>
              <a:t>eg</a:t>
            </a:r>
            <a:r>
              <a:rPr lang="en-GB" baseline="0" dirty="0"/>
              <a:t>. 1. and 7,  2 and 10.... etc.  Check </a:t>
            </a:r>
            <a:r>
              <a:rPr lang="en-GB" baseline="0" dirty="0" err="1"/>
              <a:t>ss</a:t>
            </a:r>
            <a:r>
              <a:rPr lang="en-GB" baseline="0" dirty="0"/>
              <a:t> know what each method is.</a:t>
            </a:r>
          </a:p>
          <a:p>
            <a:r>
              <a:rPr lang="en-GB" baseline="0" dirty="0"/>
              <a:t>NB: when they do no.4 as experiment, this would mean no writing down.</a:t>
            </a:r>
          </a:p>
          <a:p>
            <a:r>
              <a:rPr lang="en-GB" baseline="0" dirty="0"/>
              <a:t>No.12 – Mind Palace – as per Sherlock Holmes – similar to no.9, but each word is associated with a different item of furniture around the house.</a:t>
            </a:r>
          </a:p>
          <a:p>
            <a:pPr marL="171450" indent="-171450">
              <a:buFontTx/>
              <a:buChar char="-"/>
            </a:pPr>
            <a:r>
              <a:rPr lang="en-GB" baseline="0" dirty="0"/>
              <a:t>Next, conduct the experiment.  Assign a different vocab learning method or combination of methods to each group; give them time limit (</a:t>
            </a:r>
            <a:r>
              <a:rPr lang="en-GB" baseline="0" dirty="0" err="1"/>
              <a:t>eg</a:t>
            </a:r>
            <a:r>
              <a:rPr lang="en-GB" baseline="0" dirty="0"/>
              <a:t>. 20 </a:t>
            </a:r>
            <a:r>
              <a:rPr lang="en-GB" baseline="0" dirty="0" err="1"/>
              <a:t>mins</a:t>
            </a:r>
            <a:r>
              <a:rPr lang="en-GB" baseline="0" dirty="0"/>
              <a:t>) to learn the words on their </a:t>
            </a:r>
            <a:r>
              <a:rPr lang="en-GB" baseline="0" dirty="0" err="1"/>
              <a:t>handout</a:t>
            </a:r>
            <a:r>
              <a:rPr lang="en-GB" baseline="0" dirty="0"/>
              <a:t> or an agreed number of the words from the list (complete </a:t>
            </a:r>
            <a:r>
              <a:rPr lang="en-GB" baseline="0" dirty="0" err="1"/>
              <a:t>handout</a:t>
            </a:r>
            <a:r>
              <a:rPr lang="en-GB" baseline="0" dirty="0"/>
              <a:t> at end of </a:t>
            </a:r>
            <a:r>
              <a:rPr lang="en-GB" baseline="0" dirty="0" err="1"/>
              <a:t>ppt</a:t>
            </a:r>
            <a:r>
              <a:rPr lang="en-GB" baseline="0" dirty="0"/>
              <a:t>).  Do test at end to see how each method got on.</a:t>
            </a:r>
          </a:p>
          <a:p>
            <a:pPr marL="171450" indent="-171450">
              <a:buFontTx/>
              <a:buChar char="-"/>
            </a:pPr>
            <a:endParaRPr lang="en-GB" baseline="0" dirty="0"/>
          </a:p>
          <a:p>
            <a:pPr marL="171450" indent="-171450">
              <a:buFontTx/>
              <a:buChar char="-"/>
            </a:pPr>
            <a:r>
              <a:rPr lang="en-GB" baseline="0" dirty="0"/>
              <a:t>HL is then to learn the words using each method or combination of method that each student chooses.  Individual test in next Wednesday’s lesson.</a:t>
            </a:r>
          </a:p>
        </p:txBody>
      </p:sp>
      <p:sp>
        <p:nvSpPr>
          <p:cNvPr id="4" name="Slide Number Placeholder 3"/>
          <p:cNvSpPr>
            <a:spLocks noGrp="1"/>
          </p:cNvSpPr>
          <p:nvPr>
            <p:ph type="sldNum" sz="quarter" idx="10"/>
          </p:nvPr>
        </p:nvSpPr>
        <p:spPr/>
        <p:txBody>
          <a:bodyPr/>
          <a:lstStyle/>
          <a:p>
            <a:fld id="{6F586314-E0B2-4C06-BD59-CD1C361AE84F}"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2329583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09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028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145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123F65-8D0E-42FE-BDA9-ECEB88D24E0E}" type="datetimeFigureOut">
              <a:rPr lang="en-GB" smtClean="0">
                <a:solidFill>
                  <a:prstClr val="black">
                    <a:tint val="75000"/>
                  </a:prstClr>
                </a:solidFill>
              </a:rPr>
              <a:pPr/>
              <a:t>06/11/2017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53950D-418E-49B6-9F03-3084DDEFED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2946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123F65-8D0E-42FE-BDA9-ECEB88D24E0E}" type="datetimeFigureOut">
              <a:rPr lang="en-GB" smtClean="0">
                <a:solidFill>
                  <a:prstClr val="black">
                    <a:tint val="75000"/>
                  </a:prstClr>
                </a:solidFill>
              </a:rPr>
              <a:pPr/>
              <a:t>06/11/2017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53950D-418E-49B6-9F03-3084DDEFED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3763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123F65-8D0E-42FE-BDA9-ECEB88D24E0E}" type="datetimeFigureOut">
              <a:rPr lang="en-GB" smtClean="0">
                <a:solidFill>
                  <a:prstClr val="black">
                    <a:tint val="75000"/>
                  </a:prstClr>
                </a:solidFill>
              </a:rPr>
              <a:pPr/>
              <a:t>06/11/2017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53950D-418E-49B6-9F03-3084DDEFED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4432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123F65-8D0E-42FE-BDA9-ECEB88D24E0E}" type="datetimeFigureOut">
              <a:rPr lang="en-GB" smtClean="0">
                <a:solidFill>
                  <a:prstClr val="black">
                    <a:tint val="75000"/>
                  </a:prstClr>
                </a:solidFill>
              </a:rPr>
              <a:pPr/>
              <a:t>06/11/2017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353950D-418E-49B6-9F03-3084DDEFED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3533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123F65-8D0E-42FE-BDA9-ECEB88D24E0E}" type="datetimeFigureOut">
              <a:rPr lang="en-GB" smtClean="0">
                <a:solidFill>
                  <a:prstClr val="black">
                    <a:tint val="75000"/>
                  </a:prstClr>
                </a:solidFill>
              </a:rPr>
              <a:pPr/>
              <a:t>06/11/2017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353950D-418E-49B6-9F03-3084DDEFED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8894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123F65-8D0E-42FE-BDA9-ECEB88D24E0E}" type="datetimeFigureOut">
              <a:rPr lang="en-GB" smtClean="0">
                <a:solidFill>
                  <a:prstClr val="black">
                    <a:tint val="75000"/>
                  </a:prstClr>
                </a:solidFill>
              </a:rPr>
              <a:pPr/>
              <a:t>06/11/2017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353950D-418E-49B6-9F03-3084DDEFED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3403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23F65-8D0E-42FE-BDA9-ECEB88D24E0E}" type="datetimeFigureOut">
              <a:rPr lang="en-GB" smtClean="0">
                <a:solidFill>
                  <a:prstClr val="black">
                    <a:tint val="75000"/>
                  </a:prstClr>
                </a:solidFill>
              </a:rPr>
              <a:pPr/>
              <a:t>06/11/2017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353950D-418E-49B6-9F03-3084DDEFED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0960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123F65-8D0E-42FE-BDA9-ECEB88D24E0E}" type="datetimeFigureOut">
              <a:rPr lang="en-GB" smtClean="0">
                <a:solidFill>
                  <a:prstClr val="black">
                    <a:tint val="75000"/>
                  </a:prstClr>
                </a:solidFill>
              </a:rPr>
              <a:pPr/>
              <a:t>06/11/2017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353950D-418E-49B6-9F03-3084DDEFED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338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944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123F65-8D0E-42FE-BDA9-ECEB88D24E0E}" type="datetimeFigureOut">
              <a:rPr lang="en-GB" smtClean="0">
                <a:solidFill>
                  <a:prstClr val="black">
                    <a:tint val="75000"/>
                  </a:prstClr>
                </a:solidFill>
              </a:rPr>
              <a:pPr/>
              <a:t>06/11/2017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353950D-418E-49B6-9F03-3084DDEFED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1298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123F65-8D0E-42FE-BDA9-ECEB88D24E0E}" type="datetimeFigureOut">
              <a:rPr lang="en-GB" smtClean="0">
                <a:solidFill>
                  <a:prstClr val="black">
                    <a:tint val="75000"/>
                  </a:prstClr>
                </a:solidFill>
              </a:rPr>
              <a:pPr/>
              <a:t>06/11/2017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53950D-418E-49B6-9F03-3084DDEFED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8790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123F65-8D0E-42FE-BDA9-ECEB88D24E0E}" type="datetimeFigureOut">
              <a:rPr lang="en-GB" smtClean="0">
                <a:solidFill>
                  <a:prstClr val="black">
                    <a:tint val="75000"/>
                  </a:prstClr>
                </a:solidFill>
              </a:rPr>
              <a:pPr/>
              <a:t>06/11/2017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53950D-418E-49B6-9F03-3084DDEFED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936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14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84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66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49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3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87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40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3F50970-CC25-8B43-8B96-E8AFAAAF1787}" type="datetimeFigureOut">
              <a:rPr lang="en-US" smtClean="0">
                <a:solidFill>
                  <a:prstClr val="black">
                    <a:tint val="75000"/>
                  </a:prstClr>
                </a:solidFill>
              </a:rPr>
              <a:pPr defTabSz="457200"/>
              <a:t>11/6/2017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A8BD7D0-2569-394D-97D4-94F289E437E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820683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23F65-8D0E-42FE-BDA9-ECEB88D24E0E}" type="datetimeFigureOut">
              <a:rPr lang="en-GB" smtClean="0">
                <a:solidFill>
                  <a:prstClr val="black">
                    <a:tint val="75000"/>
                  </a:prstClr>
                </a:solidFill>
              </a:rPr>
              <a:pPr/>
              <a:t>06/11/2017</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3950D-418E-49B6-9F03-3084DDEFED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12276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1" y="1"/>
            <a:ext cx="9144000" cy="1266825"/>
          </a:xfrm>
          <a:prstGeom prst="rect">
            <a:avLst/>
          </a:prstGeom>
          <a:solidFill>
            <a:srgbClr val="4CBAC0"/>
          </a:solidFill>
          <a:ln>
            <a:solidFill>
              <a:srgbClr val="4CBA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457200"/>
            <a:endParaRPr lang="en-GB" sz="1350">
              <a:solidFill>
                <a:prstClr val="white"/>
              </a:solidFill>
            </a:endParaRPr>
          </a:p>
        </p:txBody>
      </p:sp>
      <p:sp>
        <p:nvSpPr>
          <p:cNvPr id="5" name="Text Box 2"/>
          <p:cNvSpPr txBox="1">
            <a:spLocks noChangeArrowheads="1"/>
          </p:cNvSpPr>
          <p:nvPr/>
        </p:nvSpPr>
        <p:spPr bwMode="auto">
          <a:xfrm>
            <a:off x="1524002" y="174396"/>
            <a:ext cx="4033361" cy="887166"/>
          </a:xfrm>
          <a:prstGeom prst="rect">
            <a:avLst/>
          </a:prstGeom>
          <a:noFill/>
          <a:ln w="9525">
            <a:noFill/>
            <a:miter lim="800000"/>
            <a:headEnd/>
            <a:tailEnd/>
          </a:ln>
        </p:spPr>
        <p:txBody>
          <a:bodyPr rot="0" vert="horz" wrap="square" lIns="68580" tIns="34290" rIns="68580" bIns="34290" anchor="t" anchorCtr="0">
            <a:spAutoFit/>
          </a:bodyPr>
          <a:lstStyle/>
          <a:p>
            <a:pPr marL="342900" defTabSz="457200">
              <a:lnSpc>
                <a:spcPct val="107000"/>
              </a:lnSpc>
              <a:spcAft>
                <a:spcPts val="600"/>
              </a:spcAft>
            </a:pPr>
            <a:r>
              <a:rPr lang="en-GB" sz="2700" b="1" spc="150" dirty="0">
                <a:solidFill>
                  <a:srgbClr val="FFFFFF"/>
                </a:solidFill>
                <a:latin typeface="Elephant" panose="02020904090505020303" pitchFamily="18" charset="0"/>
                <a:ea typeface="Calibri" panose="020F0502020204030204" pitchFamily="34" charset="0"/>
                <a:cs typeface="Times New Roman" panose="02020603050405020304" pitchFamily="18" charset="0"/>
              </a:rPr>
              <a:t>South Dartmoor </a:t>
            </a:r>
            <a:endParaRPr lang="en-GB" sz="825" dirty="0">
              <a:solidFill>
                <a:prstClr val="black"/>
              </a:solidFill>
              <a:ea typeface="Calibri" panose="020F0502020204030204" pitchFamily="34" charset="0"/>
              <a:cs typeface="Times New Roman" panose="02020603050405020304" pitchFamily="18" charset="0"/>
            </a:endParaRPr>
          </a:p>
          <a:p>
            <a:pPr indent="342900" defTabSz="457200">
              <a:lnSpc>
                <a:spcPct val="107000"/>
              </a:lnSpc>
              <a:spcAft>
                <a:spcPts val="600"/>
              </a:spcAft>
            </a:pPr>
            <a:r>
              <a:rPr lang="en-GB" dirty="0">
                <a:solidFill>
                  <a:srgbClr val="FFFFFF"/>
                </a:solidFill>
                <a:latin typeface="Elephant" panose="02020904090505020303" pitchFamily="18" charset="0"/>
                <a:ea typeface="Calibri" panose="020F0502020204030204" pitchFamily="34" charset="0"/>
                <a:cs typeface="Times New Roman" panose="02020603050405020304" pitchFamily="18" charset="0"/>
              </a:rPr>
              <a:t>Learning Together</a:t>
            </a:r>
            <a:endParaRPr lang="en-GB" sz="825" dirty="0">
              <a:solidFill>
                <a:prstClr val="black"/>
              </a:solidFill>
              <a:ea typeface="Calibri" panose="020F0502020204030204" pitchFamily="34" charset="0"/>
              <a:cs typeface="Times New Roman" panose="02020603050405020304" pitchFamily="18" charset="0"/>
            </a:endParaRPr>
          </a:p>
        </p:txBody>
      </p:sp>
      <p:sp>
        <p:nvSpPr>
          <p:cNvPr id="6" name="Rectangle 5"/>
          <p:cNvSpPr/>
          <p:nvPr/>
        </p:nvSpPr>
        <p:spPr>
          <a:xfrm>
            <a:off x="1524001" y="6270968"/>
            <a:ext cx="9144000" cy="567690"/>
          </a:xfrm>
          <a:prstGeom prst="rect">
            <a:avLst/>
          </a:prstGeom>
          <a:solidFill>
            <a:srgbClr val="4CBAC0"/>
          </a:solidFill>
          <a:ln>
            <a:solidFill>
              <a:srgbClr val="4CBA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457200"/>
            <a:endParaRPr lang="en-GB" sz="1350">
              <a:solidFill>
                <a:prstClr val="white"/>
              </a:solidFill>
            </a:endParaRPr>
          </a:p>
        </p:txBody>
      </p:sp>
      <p:pic>
        <p:nvPicPr>
          <p:cNvPr id="7" name="Picture 6" descr="Screen Shot 2015-07-02 at 14.32.46.png"/>
          <p:cNvPicPr/>
          <p:nvPr/>
        </p:nvPicPr>
        <p:blipFill>
          <a:blip r:embed="rId2">
            <a:extLst>
              <a:ext uri="{28A0092B-C50C-407E-A947-70E740481C1C}">
                <a14:useLocalDpi xmlns:a14="http://schemas.microsoft.com/office/drawing/2010/main" val="0"/>
              </a:ext>
            </a:extLst>
          </a:blip>
          <a:stretch>
            <a:fillRect/>
          </a:stretch>
        </p:blipFill>
        <p:spPr>
          <a:xfrm>
            <a:off x="9471503" y="4778488"/>
            <a:ext cx="967264" cy="1200150"/>
          </a:xfrm>
          <a:prstGeom prst="rect">
            <a:avLst/>
          </a:prstGeom>
          <a:noFill/>
        </p:spPr>
      </p:pic>
      <p:sp>
        <p:nvSpPr>
          <p:cNvPr id="8" name="Rectangle 2"/>
          <p:cNvSpPr>
            <a:spLocks noChangeArrowheads="1"/>
          </p:cNvSpPr>
          <p:nvPr/>
        </p:nvSpPr>
        <p:spPr bwMode="auto">
          <a:xfrm>
            <a:off x="3470511" y="1235958"/>
            <a:ext cx="4766885" cy="21544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GB" altLang="en-US" sz="4000" b="1" dirty="0">
                <a:solidFill>
                  <a:srgbClr val="4F81BD"/>
                </a:solidFill>
                <a:ea typeface="Calibri" panose="020F0502020204030204" pitchFamily="34" charset="0"/>
                <a:cs typeface="Times New Roman" panose="02020603050405020304" pitchFamily="18" charset="0"/>
              </a:rPr>
              <a:t>Welcome</a:t>
            </a:r>
          </a:p>
          <a:p>
            <a:pPr algn="ctr" defTabSz="685800" eaLnBrk="0" fontAlgn="base" hangingPunct="0">
              <a:spcBef>
                <a:spcPct val="0"/>
              </a:spcBef>
              <a:spcAft>
                <a:spcPct val="0"/>
              </a:spcAft>
            </a:pPr>
            <a:r>
              <a:rPr lang="en-GB" altLang="en-US" sz="3200" b="1" dirty="0">
                <a:solidFill>
                  <a:srgbClr val="4F81BD"/>
                </a:solidFill>
                <a:ea typeface="Calibri" panose="020F0502020204030204" pitchFamily="34" charset="0"/>
                <a:cs typeface="Times New Roman" panose="02020603050405020304" pitchFamily="18" charset="0"/>
              </a:rPr>
              <a:t>Year 11 Support Evening</a:t>
            </a:r>
          </a:p>
          <a:p>
            <a:pPr algn="ctr" defTabSz="685800" eaLnBrk="0" fontAlgn="base" hangingPunct="0">
              <a:spcBef>
                <a:spcPct val="0"/>
              </a:spcBef>
              <a:spcAft>
                <a:spcPct val="0"/>
              </a:spcAft>
            </a:pPr>
            <a:r>
              <a:rPr lang="en-GB" altLang="en-US" sz="3200" b="1" dirty="0">
                <a:solidFill>
                  <a:srgbClr val="4F81BD"/>
                </a:solidFill>
                <a:ea typeface="Calibri" panose="020F0502020204030204" pitchFamily="34" charset="0"/>
                <a:cs typeface="Times New Roman" panose="02020603050405020304" pitchFamily="18" charset="0"/>
              </a:rPr>
              <a:t>Strategies for exam success </a:t>
            </a:r>
          </a:p>
          <a:p>
            <a:pPr defTabSz="685800" eaLnBrk="0" fontAlgn="base" hangingPunct="0">
              <a:spcBef>
                <a:spcPct val="0"/>
              </a:spcBef>
              <a:spcAft>
                <a:spcPct val="0"/>
              </a:spcAft>
            </a:pPr>
            <a:endParaRPr lang="en-GB" altLang="en-US" b="1" dirty="0">
              <a:solidFill>
                <a:srgbClr val="4F81BD"/>
              </a:solidFill>
              <a:cs typeface="Times New Roman" panose="02020603050405020304" pitchFamily="18" charset="0"/>
            </a:endParaRPr>
          </a:p>
          <a:p>
            <a:pPr defTabSz="685800" eaLnBrk="0" fontAlgn="base" hangingPunct="0">
              <a:spcBef>
                <a:spcPct val="0"/>
              </a:spcBef>
              <a:spcAft>
                <a:spcPct val="0"/>
              </a:spcAft>
            </a:pPr>
            <a:endParaRPr lang="en-GB" altLang="en-US" sz="1350" dirty="0">
              <a:solidFill>
                <a:prstClr val="black"/>
              </a:solidFill>
              <a:latin typeface="Arial" panose="020B0604020202020204" pitchFamily="34" charset="0"/>
            </a:endParaRPr>
          </a:p>
        </p:txBody>
      </p:sp>
      <p:sp>
        <p:nvSpPr>
          <p:cNvPr id="2" name="TextBox 1"/>
          <p:cNvSpPr txBox="1"/>
          <p:nvPr/>
        </p:nvSpPr>
        <p:spPr>
          <a:xfrm>
            <a:off x="2129117" y="3223980"/>
            <a:ext cx="7449670" cy="1384995"/>
          </a:xfrm>
          <a:prstGeom prst="rect">
            <a:avLst/>
          </a:prstGeom>
          <a:noFill/>
        </p:spPr>
        <p:txBody>
          <a:bodyPr wrap="square" rtlCol="0">
            <a:spAutoFit/>
          </a:bodyPr>
          <a:lstStyle/>
          <a:p>
            <a:pPr algn="ctr" defTabSz="457200"/>
            <a:r>
              <a:rPr lang="en-GB" sz="6000" b="1" dirty="0">
                <a:solidFill>
                  <a:prstClr val="black">
                    <a:lumMod val="65000"/>
                    <a:lumOff val="35000"/>
                  </a:prstClr>
                </a:solidFill>
              </a:rPr>
              <a:t>4</a:t>
            </a:r>
            <a:r>
              <a:rPr lang="en-GB" sz="6000" b="1" smtClean="0">
                <a:solidFill>
                  <a:prstClr val="black">
                    <a:lumMod val="65000"/>
                    <a:lumOff val="35000"/>
                  </a:prstClr>
                </a:solidFill>
              </a:rPr>
              <a:t>. </a:t>
            </a:r>
            <a:r>
              <a:rPr lang="en-GB" sz="6000" b="1" dirty="0" smtClean="0">
                <a:solidFill>
                  <a:prstClr val="black">
                    <a:lumMod val="65000"/>
                    <a:lumOff val="35000"/>
                  </a:prstClr>
                </a:solidFill>
              </a:rPr>
              <a:t>MFL</a:t>
            </a:r>
            <a:endParaRPr lang="en-GB" sz="6000" b="1" dirty="0">
              <a:solidFill>
                <a:prstClr val="black">
                  <a:lumMod val="65000"/>
                  <a:lumOff val="35000"/>
                </a:prstClr>
              </a:solidFill>
            </a:endParaRPr>
          </a:p>
          <a:p>
            <a:pPr defTabSz="457200"/>
            <a:endParaRPr lang="en-GB" sz="2400" b="1" dirty="0">
              <a:solidFill>
                <a:prstClr val="black">
                  <a:lumMod val="65000"/>
                  <a:lumOff val="35000"/>
                </a:prstClr>
              </a:solidFill>
            </a:endParaRPr>
          </a:p>
        </p:txBody>
      </p:sp>
    </p:spTree>
    <p:extLst>
      <p:ext uri="{BB962C8B-B14F-4D97-AF65-F5344CB8AC3E}">
        <p14:creationId xmlns:p14="http://schemas.microsoft.com/office/powerpoint/2010/main" val="320139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53445" y="2600973"/>
            <a:ext cx="2893274" cy="4043694"/>
          </a:xfrm>
          <a:prstGeom prst="rect">
            <a:avLst/>
          </a:prstGeom>
          <a:ln w="57150" cmpd="sng">
            <a:solidFill>
              <a:srgbClr val="FF0000"/>
            </a:solidFill>
          </a:ln>
        </p:spPr>
      </p:pic>
      <p:pic>
        <p:nvPicPr>
          <p:cNvPr id="2" name="Picture 1">
            <a:extLst>
              <a:ext uri="{FF2B5EF4-FFF2-40B4-BE49-F238E27FC236}">
                <a16:creationId xmlns:a16="http://schemas.microsoft.com/office/drawing/2014/main" id="{EE868D34-9CA3-4AF8-BC2B-CFAF9E83BDFA}"/>
              </a:ext>
            </a:extLst>
          </p:cNvPr>
          <p:cNvPicPr>
            <a:picLocks noChangeAspect="1"/>
          </p:cNvPicPr>
          <p:nvPr/>
        </p:nvPicPr>
        <p:blipFill rotWithShape="1">
          <a:blip r:embed="rId3"/>
          <a:srcRect l="2620" t="5286" r="78180" b="6399"/>
          <a:stretch/>
        </p:blipFill>
        <p:spPr>
          <a:xfrm rot="20433327">
            <a:off x="4980995" y="1327645"/>
            <a:ext cx="2783429" cy="3981677"/>
          </a:xfrm>
          <a:prstGeom prst="rect">
            <a:avLst/>
          </a:prstGeom>
          <a:ln>
            <a:solidFill>
              <a:schemeClr val="tx1"/>
            </a:solidFill>
          </a:ln>
        </p:spPr>
      </p:pic>
      <p:pic>
        <p:nvPicPr>
          <p:cNvPr id="4" name="Picture 3"/>
          <p:cNvPicPr>
            <a:picLocks noChangeAspect="1"/>
          </p:cNvPicPr>
          <p:nvPr/>
        </p:nvPicPr>
        <p:blipFill rotWithShape="1">
          <a:blip r:embed="rId4"/>
          <a:srcRect l="5057" t="2805" r="3710" b="3810"/>
          <a:stretch/>
        </p:blipFill>
        <p:spPr>
          <a:xfrm rot="920106">
            <a:off x="7148518" y="285826"/>
            <a:ext cx="2669659" cy="3774124"/>
          </a:xfrm>
          <a:prstGeom prst="rect">
            <a:avLst/>
          </a:prstGeom>
        </p:spPr>
      </p:pic>
      <p:sp>
        <p:nvSpPr>
          <p:cNvPr id="5" name="TextBox 4"/>
          <p:cNvSpPr txBox="1"/>
          <p:nvPr/>
        </p:nvSpPr>
        <p:spPr>
          <a:xfrm>
            <a:off x="5911491" y="5759137"/>
            <a:ext cx="3931594" cy="954107"/>
          </a:xfrm>
          <a:prstGeom prst="rect">
            <a:avLst/>
          </a:prstGeom>
          <a:solidFill>
            <a:srgbClr val="CCFF99"/>
          </a:solidFill>
          <a:ln w="38100" cmpd="sng">
            <a:solidFill>
              <a:srgbClr val="FF0000"/>
            </a:solidFill>
          </a:ln>
        </p:spPr>
        <p:txBody>
          <a:bodyPr wrap="square" rtlCol="0">
            <a:spAutoFit/>
          </a:bodyPr>
          <a:lstStyle/>
          <a:p>
            <a:r>
              <a:rPr lang="hr-HR" sz="1400" dirty="0">
                <a:solidFill>
                  <a:prstClr val="black"/>
                </a:solidFill>
                <a:latin typeface="Comic Sans MS"/>
                <a:cs typeface="Comic Sans MS"/>
              </a:rPr>
              <a:t>Normally £12.</a:t>
            </a:r>
            <a:r>
              <a:rPr lang="en-GB" sz="1400" dirty="0">
                <a:solidFill>
                  <a:prstClr val="black"/>
                </a:solidFill>
                <a:latin typeface="Comic Sans MS"/>
                <a:cs typeface="Comic Sans MS"/>
              </a:rPr>
              <a:t>99</a:t>
            </a:r>
            <a:r>
              <a:rPr lang="hr-HR" sz="1400" dirty="0">
                <a:solidFill>
                  <a:prstClr val="black"/>
                </a:solidFill>
                <a:latin typeface="Comic Sans MS"/>
                <a:cs typeface="Comic Sans MS"/>
              </a:rPr>
              <a:t> but £6.50 if purchased through pa</a:t>
            </a:r>
            <a:r>
              <a:rPr lang="en-GB" sz="1400" dirty="0" err="1">
                <a:solidFill>
                  <a:prstClr val="black"/>
                </a:solidFill>
                <a:latin typeface="Comic Sans MS"/>
                <a:cs typeface="Comic Sans MS"/>
              </a:rPr>
              <a:t>rentpay</a:t>
            </a:r>
            <a:r>
              <a:rPr lang="hr-HR" sz="1400" dirty="0">
                <a:solidFill>
                  <a:prstClr val="black"/>
                </a:solidFill>
                <a:latin typeface="Comic Sans MS"/>
                <a:cs typeface="Comic Sans MS"/>
              </a:rPr>
              <a:t> at school. Students will need to sign </a:t>
            </a:r>
            <a:r>
              <a:rPr lang="en-US" sz="1400" dirty="0">
                <a:solidFill>
                  <a:prstClr val="black"/>
                </a:solidFill>
                <a:latin typeface="Comic Sans MS"/>
                <a:cs typeface="Comic Sans MS"/>
              </a:rPr>
              <a:t>u</a:t>
            </a:r>
            <a:r>
              <a:rPr lang="hr-HR" sz="1400" dirty="0">
                <a:solidFill>
                  <a:prstClr val="black"/>
                </a:solidFill>
                <a:latin typeface="Comic Sans MS"/>
                <a:cs typeface="Comic Sans MS"/>
              </a:rPr>
              <a:t>p for one before a final order can be placed. </a:t>
            </a:r>
            <a:endParaRPr lang="en-US" sz="1400" dirty="0">
              <a:solidFill>
                <a:prstClr val="black"/>
              </a:solidFill>
              <a:latin typeface="Comic Sans MS"/>
              <a:cs typeface="Comic Sans MS"/>
            </a:endParaRPr>
          </a:p>
        </p:txBody>
      </p:sp>
      <p:pic>
        <p:nvPicPr>
          <p:cNvPr id="6" name="Picture 5"/>
          <p:cNvPicPr>
            <a:picLocks noChangeAspect="1"/>
          </p:cNvPicPr>
          <p:nvPr/>
        </p:nvPicPr>
        <p:blipFill>
          <a:blip r:embed="rId5">
            <a:clrChange>
              <a:clrFrom>
                <a:srgbClr val="FFFFFF"/>
              </a:clrFrom>
              <a:clrTo>
                <a:srgbClr val="FFFFFF">
                  <a:alpha val="0"/>
                </a:srgbClr>
              </a:clrTo>
            </a:clrChange>
          </a:blip>
          <a:stretch>
            <a:fillRect/>
          </a:stretch>
        </p:blipFill>
        <p:spPr>
          <a:xfrm>
            <a:off x="1381672" y="-130484"/>
            <a:ext cx="2870200" cy="2832100"/>
          </a:xfrm>
          <a:prstGeom prst="rect">
            <a:avLst/>
          </a:prstGeom>
        </p:spPr>
      </p:pic>
      <p:sp>
        <p:nvSpPr>
          <p:cNvPr id="3" name="TextBox 2"/>
          <p:cNvSpPr txBox="1"/>
          <p:nvPr/>
        </p:nvSpPr>
        <p:spPr>
          <a:xfrm rot="715790">
            <a:off x="3943928" y="339898"/>
            <a:ext cx="2604655" cy="923330"/>
          </a:xfrm>
          <a:prstGeom prst="rect">
            <a:avLst/>
          </a:prstGeom>
          <a:solidFill>
            <a:srgbClr val="FFFF00"/>
          </a:solidFill>
          <a:ln w="57150" cmpd="sng">
            <a:solidFill>
              <a:srgbClr val="FF0000"/>
            </a:solidFill>
          </a:ln>
        </p:spPr>
        <p:txBody>
          <a:bodyPr wrap="square" rtlCol="0">
            <a:spAutoFit/>
          </a:bodyPr>
          <a:lstStyle/>
          <a:p>
            <a:r>
              <a:rPr lang="en-GB" b="1" dirty="0">
                <a:solidFill>
                  <a:prstClr val="black"/>
                </a:solidFill>
              </a:rPr>
              <a:t>Quizlet</a:t>
            </a:r>
          </a:p>
          <a:p>
            <a:r>
              <a:rPr lang="en-GB" b="1" dirty="0">
                <a:solidFill>
                  <a:prstClr val="black"/>
                </a:solidFill>
              </a:rPr>
              <a:t>Username: </a:t>
            </a:r>
            <a:r>
              <a:rPr lang="en-GB" b="1" dirty="0" err="1">
                <a:solidFill>
                  <a:prstClr val="black"/>
                </a:solidFill>
              </a:rPr>
              <a:t>mflsdcc</a:t>
            </a:r>
            <a:endParaRPr lang="en-GB" b="1" dirty="0">
              <a:solidFill>
                <a:prstClr val="black"/>
              </a:solidFill>
            </a:endParaRPr>
          </a:p>
          <a:p>
            <a:r>
              <a:rPr lang="en-GB" b="1" dirty="0">
                <a:solidFill>
                  <a:prstClr val="black"/>
                </a:solidFill>
              </a:rPr>
              <a:t>Password: </a:t>
            </a:r>
            <a:r>
              <a:rPr lang="en-GB" b="1" dirty="0" err="1">
                <a:solidFill>
                  <a:prstClr val="black"/>
                </a:solidFill>
              </a:rPr>
              <a:t>welovevocab</a:t>
            </a:r>
            <a:endParaRPr lang="en-US" b="1" dirty="0">
              <a:solidFill>
                <a:prstClr val="black"/>
              </a:solidFill>
            </a:endParaRPr>
          </a:p>
        </p:txBody>
      </p:sp>
      <p:sp>
        <p:nvSpPr>
          <p:cNvPr id="9" name="TextBox 8"/>
          <p:cNvSpPr txBox="1"/>
          <p:nvPr/>
        </p:nvSpPr>
        <p:spPr>
          <a:xfrm rot="20639063">
            <a:off x="7665151" y="4409085"/>
            <a:ext cx="2604655" cy="923330"/>
          </a:xfrm>
          <a:prstGeom prst="rect">
            <a:avLst/>
          </a:prstGeom>
          <a:solidFill>
            <a:srgbClr val="FF0000"/>
          </a:solidFill>
          <a:ln w="57150" cmpd="sng">
            <a:solidFill>
              <a:schemeClr val="tx1"/>
            </a:solidFill>
          </a:ln>
        </p:spPr>
        <p:txBody>
          <a:bodyPr wrap="square" rtlCol="0">
            <a:spAutoFit/>
          </a:bodyPr>
          <a:lstStyle/>
          <a:p>
            <a:r>
              <a:rPr lang="en-GB" b="1" dirty="0" err="1">
                <a:solidFill>
                  <a:srgbClr val="FFFFFF"/>
                </a:solidFill>
              </a:rPr>
              <a:t>Lingua</a:t>
            </a:r>
            <a:r>
              <a:rPr lang="en-GB" b="1" dirty="0" err="1">
                <a:solidFill>
                  <a:prstClr val="white"/>
                </a:solidFill>
              </a:rPr>
              <a:t>scope</a:t>
            </a:r>
            <a:endParaRPr lang="en-GB" b="1" dirty="0">
              <a:solidFill>
                <a:prstClr val="white"/>
              </a:solidFill>
            </a:endParaRPr>
          </a:p>
          <a:p>
            <a:r>
              <a:rPr lang="en-GB" b="1" dirty="0">
                <a:solidFill>
                  <a:prstClr val="white"/>
                </a:solidFill>
              </a:rPr>
              <a:t>Username: </a:t>
            </a:r>
            <a:r>
              <a:rPr lang="en-GB" b="1" dirty="0" err="1">
                <a:solidFill>
                  <a:prstClr val="white"/>
                </a:solidFill>
              </a:rPr>
              <a:t>southdartm</a:t>
            </a:r>
            <a:endParaRPr lang="en-GB" b="1" dirty="0">
              <a:solidFill>
                <a:prstClr val="white"/>
              </a:solidFill>
            </a:endParaRPr>
          </a:p>
          <a:p>
            <a:r>
              <a:rPr lang="en-GB" b="1" dirty="0">
                <a:solidFill>
                  <a:prstClr val="white"/>
                </a:solidFill>
              </a:rPr>
              <a:t>Password: </a:t>
            </a:r>
            <a:r>
              <a:rPr lang="en-GB" b="1" dirty="0" err="1">
                <a:solidFill>
                  <a:prstClr val="white"/>
                </a:solidFill>
              </a:rPr>
              <a:t>carotte</a:t>
            </a:r>
            <a:endParaRPr lang="en-US" b="1" dirty="0">
              <a:solidFill>
                <a:prstClr val="white"/>
              </a:solidFill>
            </a:endParaRPr>
          </a:p>
        </p:txBody>
      </p:sp>
    </p:spTree>
    <p:extLst>
      <p:ext uri="{BB962C8B-B14F-4D97-AF65-F5344CB8AC3E}">
        <p14:creationId xmlns:p14="http://schemas.microsoft.com/office/powerpoint/2010/main" val="2847763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682801" y="552873"/>
          <a:ext cx="8832799" cy="5465947"/>
        </p:xfrm>
        <a:graphic>
          <a:graphicData uri="http://schemas.openxmlformats.org/drawingml/2006/table">
            <a:tbl>
              <a:tblPr/>
              <a:tblGrid>
                <a:gridCol w="27368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2666999">
                  <a:extLst>
                    <a:ext uri="{9D8B030D-6E8A-4147-A177-3AD203B41FA5}">
                      <a16:colId xmlns:a16="http://schemas.microsoft.com/office/drawing/2014/main" val="20002"/>
                    </a:ext>
                  </a:extLst>
                </a:gridCol>
              </a:tblGrid>
              <a:tr h="5465947">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ts val="3000"/>
                        </a:lnSpc>
                        <a:spcBef>
                          <a:spcPct val="0"/>
                        </a:spcBef>
                        <a:spcAft>
                          <a:spcPct val="0"/>
                        </a:spcAft>
                        <a:buClrTx/>
                        <a:buSzTx/>
                        <a:buFontTx/>
                        <a:buNone/>
                        <a:tabLst/>
                      </a:pPr>
                      <a:r>
                        <a:rPr lang="en-US" sz="2200" b="1" u="sng" dirty="0">
                          <a:solidFill>
                            <a:srgbClr val="006600"/>
                          </a:solidFill>
                          <a:latin typeface="Segoe Print" panose="02000600000000000000" pitchFamily="2" charset="0"/>
                        </a:rPr>
                        <a:t>Identity and Culture</a:t>
                      </a:r>
                    </a:p>
                    <a:p>
                      <a:pPr marL="0" marR="0" lvl="0" indent="0" algn="l" defTabSz="914400" rtl="0" eaLnBrk="1" fontAlgn="base" latinLnBrk="0" hangingPunct="1">
                        <a:lnSpc>
                          <a:spcPts val="3000"/>
                        </a:lnSpc>
                        <a:spcBef>
                          <a:spcPct val="0"/>
                        </a:spcBef>
                        <a:spcAft>
                          <a:spcPct val="0"/>
                        </a:spcAft>
                        <a:buClrTx/>
                        <a:buSzTx/>
                        <a:buFontTx/>
                        <a:buNone/>
                        <a:tabLst/>
                      </a:pPr>
                      <a:r>
                        <a:rPr lang="en-US" sz="2000" b="1" dirty="0" err="1">
                          <a:solidFill>
                            <a:srgbClr val="006600"/>
                          </a:solidFill>
                          <a:latin typeface="Segoe Print" panose="02000600000000000000" pitchFamily="2" charset="0"/>
                        </a:rPr>
                        <a:t>eg</a:t>
                      </a:r>
                      <a:r>
                        <a:rPr lang="en-US" sz="2000" b="1" dirty="0">
                          <a:solidFill>
                            <a:srgbClr val="006600"/>
                          </a:solidFill>
                          <a:latin typeface="Segoe Print" panose="02000600000000000000" pitchFamily="2" charset="0"/>
                        </a:rPr>
                        <a:t>...</a:t>
                      </a:r>
                    </a:p>
                    <a:p>
                      <a:pPr marL="0" marR="0" lvl="0" indent="0" algn="l" defTabSz="914400" rtl="0" eaLnBrk="1" fontAlgn="base" latinLnBrk="0" hangingPunct="1">
                        <a:lnSpc>
                          <a:spcPts val="3000"/>
                        </a:lnSpc>
                        <a:spcBef>
                          <a:spcPct val="0"/>
                        </a:spcBef>
                        <a:spcAft>
                          <a:spcPct val="0"/>
                        </a:spcAft>
                        <a:buClrTx/>
                        <a:buSzTx/>
                        <a:buFontTx/>
                        <a:buNone/>
                        <a:tabLst/>
                      </a:pPr>
                      <a:r>
                        <a:rPr lang="en-US" sz="2000" b="0" dirty="0">
                          <a:solidFill>
                            <a:srgbClr val="006600"/>
                          </a:solidFill>
                          <a:latin typeface="Segoe Print" panose="02000600000000000000" pitchFamily="2" charset="0"/>
                        </a:rPr>
                        <a:t>self,</a:t>
                      </a:r>
                      <a:r>
                        <a:rPr lang="en-US" sz="2000" b="0" baseline="0" dirty="0">
                          <a:solidFill>
                            <a:srgbClr val="006600"/>
                          </a:solidFill>
                          <a:latin typeface="Segoe Print" panose="02000600000000000000" pitchFamily="2" charset="0"/>
                        </a:rPr>
                        <a:t> </a:t>
                      </a:r>
                      <a:r>
                        <a:rPr lang="en-US" sz="2000" b="0" dirty="0">
                          <a:solidFill>
                            <a:srgbClr val="0000CC"/>
                          </a:solidFill>
                          <a:latin typeface="Segoe Print" panose="02000600000000000000" pitchFamily="2" charset="0"/>
                        </a:rPr>
                        <a:t>family</a:t>
                      </a:r>
                      <a:r>
                        <a:rPr lang="en-US" sz="2000" b="0" dirty="0">
                          <a:solidFill>
                            <a:srgbClr val="00B050"/>
                          </a:solidFill>
                          <a:latin typeface="Segoe Print" panose="02000600000000000000" pitchFamily="2" charset="0"/>
                        </a:rPr>
                        <a:t>, </a:t>
                      </a:r>
                      <a:r>
                        <a:rPr lang="en-US" sz="2000" b="0" dirty="0">
                          <a:solidFill>
                            <a:srgbClr val="CC0099"/>
                          </a:solidFill>
                          <a:latin typeface="Segoe Print" panose="02000600000000000000" pitchFamily="2" charset="0"/>
                        </a:rPr>
                        <a:t>friends</a:t>
                      </a:r>
                      <a:r>
                        <a:rPr lang="en-US" sz="2000" b="0" dirty="0">
                          <a:solidFill>
                            <a:srgbClr val="00B050"/>
                          </a:solidFill>
                          <a:latin typeface="Segoe Print" panose="02000600000000000000" pitchFamily="2" charset="0"/>
                        </a:rPr>
                        <a:t>, </a:t>
                      </a:r>
                      <a:r>
                        <a:rPr lang="en-US" sz="2000" b="0" dirty="0">
                          <a:solidFill>
                            <a:srgbClr val="006600"/>
                          </a:solidFill>
                          <a:latin typeface="Segoe Print" panose="02000600000000000000" pitchFamily="2" charset="0"/>
                        </a:rPr>
                        <a:t>interests, </a:t>
                      </a:r>
                      <a:r>
                        <a:rPr lang="en-US" sz="2000" b="0" dirty="0" err="1">
                          <a:solidFill>
                            <a:srgbClr val="0000CC"/>
                          </a:solidFill>
                          <a:latin typeface="Segoe Print" panose="02000600000000000000" pitchFamily="2" charset="0"/>
                        </a:rPr>
                        <a:t>socialising</a:t>
                      </a:r>
                      <a:r>
                        <a:rPr lang="en-US" sz="2000" b="0" dirty="0">
                          <a:solidFill>
                            <a:srgbClr val="00B050"/>
                          </a:solidFill>
                          <a:latin typeface="Segoe Print" panose="02000600000000000000" pitchFamily="2" charset="0"/>
                        </a:rPr>
                        <a:t>, </a:t>
                      </a:r>
                      <a:r>
                        <a:rPr lang="en-US" sz="2000" b="0" dirty="0">
                          <a:solidFill>
                            <a:srgbClr val="CC0099"/>
                          </a:solidFill>
                          <a:latin typeface="Segoe Print" panose="02000600000000000000" pitchFamily="2" charset="0"/>
                        </a:rPr>
                        <a:t>daily life</a:t>
                      </a:r>
                      <a:r>
                        <a:rPr lang="en-US" sz="2000" b="0" dirty="0">
                          <a:solidFill>
                            <a:srgbClr val="006600"/>
                          </a:solidFill>
                          <a:latin typeface="Segoe Print" panose="02000600000000000000" pitchFamily="2" charset="0"/>
                        </a:rPr>
                        <a:t>,</a:t>
                      </a:r>
                      <a:r>
                        <a:rPr lang="en-US" sz="2000" b="0" baseline="0" dirty="0">
                          <a:solidFill>
                            <a:srgbClr val="006600"/>
                          </a:solidFill>
                          <a:latin typeface="Segoe Print" panose="02000600000000000000" pitchFamily="2" charset="0"/>
                        </a:rPr>
                        <a:t> food and drink, </a:t>
                      </a:r>
                      <a:r>
                        <a:rPr lang="en-US" sz="2000" b="0" baseline="0" dirty="0">
                          <a:solidFill>
                            <a:srgbClr val="0000CC"/>
                          </a:solidFill>
                          <a:latin typeface="Segoe Print" panose="02000600000000000000" pitchFamily="2" charset="0"/>
                        </a:rPr>
                        <a:t>shopping</a:t>
                      </a:r>
                      <a:r>
                        <a:rPr lang="en-US" sz="2000" b="0" baseline="0" dirty="0">
                          <a:solidFill>
                            <a:srgbClr val="00B050"/>
                          </a:solidFill>
                          <a:latin typeface="Segoe Print" panose="02000600000000000000" pitchFamily="2" charset="0"/>
                        </a:rPr>
                        <a:t>, </a:t>
                      </a:r>
                      <a:r>
                        <a:rPr lang="en-US" sz="2000" b="0" baseline="0" dirty="0">
                          <a:solidFill>
                            <a:srgbClr val="CC0099"/>
                          </a:solidFill>
                          <a:latin typeface="Segoe Print" panose="02000600000000000000" pitchFamily="2" charset="0"/>
                        </a:rPr>
                        <a:t>technology</a:t>
                      </a:r>
                      <a:r>
                        <a:rPr lang="en-US" sz="2000" b="0" baseline="0" dirty="0">
                          <a:solidFill>
                            <a:srgbClr val="006600"/>
                          </a:solidFill>
                          <a:latin typeface="Segoe Print" panose="02000600000000000000" pitchFamily="2" charset="0"/>
                        </a:rPr>
                        <a:t>, celebrations, </a:t>
                      </a:r>
                      <a:r>
                        <a:rPr lang="en-US" sz="2000" b="0" baseline="0" dirty="0">
                          <a:solidFill>
                            <a:srgbClr val="0000CC"/>
                          </a:solidFill>
                          <a:latin typeface="Segoe Print" panose="02000600000000000000" pitchFamily="2" charset="0"/>
                        </a:rPr>
                        <a:t>festivals</a:t>
                      </a:r>
                      <a:r>
                        <a:rPr lang="en-US" sz="2000" b="0" baseline="0" dirty="0">
                          <a:solidFill>
                            <a:srgbClr val="00B050"/>
                          </a:solidFill>
                          <a:latin typeface="Segoe Print" panose="02000600000000000000" pitchFamily="2" charset="0"/>
                        </a:rPr>
                        <a:t>, </a:t>
                      </a:r>
                      <a:r>
                        <a:rPr lang="en-US" sz="2000" b="0" baseline="0" dirty="0">
                          <a:solidFill>
                            <a:srgbClr val="CC0099"/>
                          </a:solidFill>
                          <a:latin typeface="Segoe Print" panose="02000600000000000000" pitchFamily="2" charset="0"/>
                        </a:rPr>
                        <a:t>music</a:t>
                      </a:r>
                      <a:r>
                        <a:rPr lang="en-US" sz="2000" b="0" baseline="0" dirty="0">
                          <a:solidFill>
                            <a:srgbClr val="00B050"/>
                          </a:solidFill>
                          <a:latin typeface="Segoe Print" panose="02000600000000000000" pitchFamily="2" charset="0"/>
                        </a:rPr>
                        <a:t>, </a:t>
                      </a:r>
                      <a:r>
                        <a:rPr lang="en-US" sz="2000" b="0" baseline="0" dirty="0">
                          <a:solidFill>
                            <a:srgbClr val="006600"/>
                          </a:solidFill>
                          <a:latin typeface="Segoe Print" panose="02000600000000000000" pitchFamily="2" charset="0"/>
                        </a:rPr>
                        <a:t>sport, </a:t>
                      </a:r>
                      <a:r>
                        <a:rPr lang="en-US" sz="2000" b="0" baseline="0" dirty="0" err="1">
                          <a:solidFill>
                            <a:srgbClr val="0000CC"/>
                          </a:solidFill>
                          <a:latin typeface="Segoe Print" panose="02000600000000000000" pitchFamily="2" charset="0"/>
                        </a:rPr>
                        <a:t>tv</a:t>
                      </a:r>
                      <a:r>
                        <a:rPr lang="en-US" sz="2000" b="0" baseline="0" dirty="0">
                          <a:solidFill>
                            <a:srgbClr val="0000CC"/>
                          </a:solidFill>
                          <a:latin typeface="Segoe Print" panose="02000600000000000000" pitchFamily="2" charset="0"/>
                        </a:rPr>
                        <a:t> and film</a:t>
                      </a:r>
                      <a:r>
                        <a:rPr lang="en-US" sz="2000" b="0" baseline="0" dirty="0">
                          <a:solidFill>
                            <a:srgbClr val="00B050"/>
                          </a:solidFill>
                          <a:latin typeface="Segoe Print" panose="02000600000000000000" pitchFamily="2" charset="0"/>
                        </a:rPr>
                        <a:t>.</a:t>
                      </a:r>
                      <a:endParaRPr lang="en-US" sz="2000" b="0" dirty="0">
                        <a:solidFill>
                          <a:srgbClr val="00B050"/>
                        </a:solidFill>
                        <a:latin typeface="Segoe Print" panose="02000600000000000000" pitchFamily="2" charset="0"/>
                      </a:endParaRPr>
                    </a:p>
                    <a:p>
                      <a:pPr marL="0" marR="0" lvl="0" indent="0" algn="ctr" defTabSz="914400" rtl="0" eaLnBrk="1" fontAlgn="base" latinLnBrk="0" hangingPunct="1">
                        <a:lnSpc>
                          <a:spcPts val="3000"/>
                        </a:lnSpc>
                        <a:spcBef>
                          <a:spcPct val="0"/>
                        </a:spcBef>
                        <a:spcAft>
                          <a:spcPct val="0"/>
                        </a:spcAft>
                        <a:buClrTx/>
                        <a:buSzTx/>
                        <a:buFontTx/>
                        <a:buNone/>
                        <a:tabLst/>
                      </a:pPr>
                      <a:endParaRPr kumimoji="0" lang="en-GB" altLang="fr-FR" sz="2200" b="0" i="0" u="none" strike="noStrike" cap="none" normalizeH="0" baseline="0" dirty="0">
                        <a:ln>
                          <a:noFill/>
                        </a:ln>
                        <a:solidFill>
                          <a:srgbClr val="00B050"/>
                        </a:solidFill>
                        <a:effectLst/>
                        <a:latin typeface="Calibri" pitchFamily="34" charset="0"/>
                        <a:ea typeface="MS PGothic" pitchFamily="34" charset="-128"/>
                        <a:cs typeface="Arial" pitchFamily="34" charset="0"/>
                      </a:endParaRPr>
                    </a:p>
                  </a:txBody>
                  <a:tcPr marL="91452" marR="91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ts val="3000"/>
                        </a:lnSpc>
                        <a:spcBef>
                          <a:spcPct val="0"/>
                        </a:spcBef>
                        <a:spcAft>
                          <a:spcPct val="0"/>
                        </a:spcAft>
                        <a:buClrTx/>
                        <a:buSzTx/>
                        <a:buFontTx/>
                        <a:buNone/>
                        <a:tabLst/>
                      </a:pPr>
                      <a:r>
                        <a:rPr lang="en-US" sz="2200" b="1" u="sng" dirty="0">
                          <a:solidFill>
                            <a:srgbClr val="0000CC"/>
                          </a:solidFill>
                          <a:latin typeface="Segoe Print" panose="02000600000000000000" pitchFamily="2" charset="0"/>
                        </a:rPr>
                        <a:t>Local, National International and Global areas of Interest</a:t>
                      </a:r>
                    </a:p>
                    <a:p>
                      <a:pPr marL="0" marR="0" lvl="0" indent="0" algn="l" defTabSz="914400" rtl="0" eaLnBrk="1" fontAlgn="base" latinLnBrk="0" hangingPunct="1">
                        <a:lnSpc>
                          <a:spcPts val="3000"/>
                        </a:lnSpc>
                        <a:spcBef>
                          <a:spcPct val="0"/>
                        </a:spcBef>
                        <a:spcAft>
                          <a:spcPct val="0"/>
                        </a:spcAft>
                        <a:buClrTx/>
                        <a:buSzTx/>
                        <a:buFontTx/>
                        <a:buNone/>
                        <a:tabLst/>
                      </a:pPr>
                      <a:r>
                        <a:rPr kumimoji="0" lang="en-US" altLang="fr-FR" sz="2000" b="1" i="0" u="none" strike="noStrike" cap="none" normalizeH="0" baseline="0" dirty="0" err="1">
                          <a:ln>
                            <a:noFill/>
                          </a:ln>
                          <a:solidFill>
                            <a:srgbClr val="0000CC"/>
                          </a:solidFill>
                          <a:effectLst/>
                          <a:latin typeface="Segoe Print" panose="02000600000000000000" pitchFamily="2" charset="0"/>
                          <a:ea typeface="MS PGothic" pitchFamily="34" charset="-128"/>
                          <a:cs typeface="Arial" pitchFamily="34" charset="0"/>
                        </a:rPr>
                        <a:t>eg</a:t>
                      </a:r>
                      <a:r>
                        <a:rPr kumimoji="0" lang="en-US" altLang="fr-FR" sz="2000" b="1" i="0" u="none" strike="noStrike" cap="none" normalizeH="0" baseline="0" dirty="0">
                          <a:ln>
                            <a:noFill/>
                          </a:ln>
                          <a:solidFill>
                            <a:srgbClr val="0000CC"/>
                          </a:solidFill>
                          <a:effectLst/>
                          <a:latin typeface="Segoe Print" panose="02000600000000000000" pitchFamily="2" charset="0"/>
                          <a:ea typeface="MS PGothic" pitchFamily="34" charset="-128"/>
                          <a:cs typeface="Arial" pitchFamily="34" charset="0"/>
                        </a:rPr>
                        <a:t>...</a:t>
                      </a:r>
                    </a:p>
                    <a:p>
                      <a:pPr marL="0" marR="0" lvl="0" indent="0" algn="l" defTabSz="914400" rtl="0" eaLnBrk="1" fontAlgn="base" latinLnBrk="0" hangingPunct="1">
                        <a:lnSpc>
                          <a:spcPts val="3000"/>
                        </a:lnSpc>
                        <a:spcBef>
                          <a:spcPct val="0"/>
                        </a:spcBef>
                        <a:spcAft>
                          <a:spcPct val="0"/>
                        </a:spcAft>
                        <a:buClrTx/>
                        <a:buSzTx/>
                        <a:buFontTx/>
                        <a:buNone/>
                        <a:tabLst/>
                      </a:pPr>
                      <a:r>
                        <a:rPr kumimoji="0" lang="en-US" altLang="fr-FR" sz="2000" b="0" i="0" u="none" strike="noStrike" cap="none" normalizeH="0" baseline="0" dirty="0">
                          <a:ln>
                            <a:noFill/>
                          </a:ln>
                          <a:solidFill>
                            <a:srgbClr val="0000CC"/>
                          </a:solidFill>
                          <a:effectLst/>
                          <a:latin typeface="Segoe Print" panose="02000600000000000000" pitchFamily="2" charset="0"/>
                          <a:ea typeface="MS PGothic" pitchFamily="34" charset="-128"/>
                          <a:cs typeface="Arial" pitchFamily="34" charset="0"/>
                        </a:rPr>
                        <a:t>holidays, </a:t>
                      </a:r>
                      <a:r>
                        <a:rPr kumimoji="0" lang="en-US" altLang="fr-FR" sz="2000" b="0" i="0" u="none" strike="noStrike" cap="none" normalizeH="0" baseline="0" dirty="0">
                          <a:ln>
                            <a:noFill/>
                          </a:ln>
                          <a:solidFill>
                            <a:srgbClr val="CC0099"/>
                          </a:solidFill>
                          <a:effectLst/>
                          <a:latin typeface="Segoe Print" panose="02000600000000000000" pitchFamily="2" charset="0"/>
                          <a:ea typeface="MS PGothic" pitchFamily="34" charset="-128"/>
                          <a:cs typeface="Arial" pitchFamily="34" charset="0"/>
                        </a:rPr>
                        <a:t>accommodation</a:t>
                      </a:r>
                      <a:r>
                        <a:rPr kumimoji="0" lang="en-US" altLang="fr-FR" sz="2000" b="0" i="0" u="none" strike="noStrike" cap="none" normalizeH="0" baseline="0" dirty="0">
                          <a:ln>
                            <a:noFill/>
                          </a:ln>
                          <a:solidFill>
                            <a:srgbClr val="0000CC"/>
                          </a:solidFill>
                          <a:effectLst/>
                          <a:latin typeface="Segoe Print" panose="02000600000000000000" pitchFamily="2" charset="0"/>
                          <a:ea typeface="MS PGothic" pitchFamily="34" charset="-128"/>
                          <a:cs typeface="Arial" pitchFamily="34" charset="0"/>
                        </a:rPr>
                        <a:t>, </a:t>
                      </a:r>
                      <a:r>
                        <a:rPr kumimoji="0" lang="en-US" altLang="fr-FR" sz="2000" b="0" i="0" u="none" strike="noStrike" cap="none" normalizeH="0" baseline="0" dirty="0">
                          <a:ln>
                            <a:noFill/>
                          </a:ln>
                          <a:solidFill>
                            <a:srgbClr val="006600"/>
                          </a:solidFill>
                          <a:effectLst/>
                          <a:latin typeface="Segoe Print" panose="02000600000000000000" pitchFamily="2" charset="0"/>
                          <a:ea typeface="MS PGothic" pitchFamily="34" charset="-128"/>
                          <a:cs typeface="Arial" pitchFamily="34" charset="0"/>
                        </a:rPr>
                        <a:t>travel and tourist transactions</a:t>
                      </a:r>
                      <a:r>
                        <a:rPr kumimoji="0" lang="en-US" altLang="fr-FR" sz="2000" b="0" i="0" u="none" strike="noStrike" cap="none" normalizeH="0" baseline="0" dirty="0">
                          <a:ln>
                            <a:noFill/>
                          </a:ln>
                          <a:solidFill>
                            <a:srgbClr val="00B050"/>
                          </a:solidFill>
                          <a:effectLst/>
                          <a:latin typeface="Segoe Print" panose="02000600000000000000" pitchFamily="2" charset="0"/>
                          <a:ea typeface="MS PGothic" pitchFamily="34" charset="-128"/>
                          <a:cs typeface="Arial" pitchFamily="34" charset="0"/>
                        </a:rPr>
                        <a:t>, </a:t>
                      </a:r>
                      <a:r>
                        <a:rPr kumimoji="0" lang="en-US" altLang="fr-FR" sz="2000" b="0" i="0" u="none" strike="noStrike" cap="none" normalizeH="0" baseline="0" dirty="0">
                          <a:ln>
                            <a:noFill/>
                          </a:ln>
                          <a:solidFill>
                            <a:srgbClr val="0000CC"/>
                          </a:solidFill>
                          <a:effectLst/>
                          <a:latin typeface="Segoe Print" panose="02000600000000000000" pitchFamily="2" charset="0"/>
                          <a:ea typeface="MS PGothic" pitchFamily="34" charset="-128"/>
                          <a:cs typeface="Arial" pitchFamily="34" charset="0"/>
                        </a:rPr>
                        <a:t>directions, </a:t>
                      </a:r>
                      <a:r>
                        <a:rPr kumimoji="0" lang="en-US" altLang="fr-FR" sz="2000" b="0" i="0" u="none" strike="noStrike" cap="none" normalizeH="0" baseline="0" dirty="0">
                          <a:ln>
                            <a:noFill/>
                          </a:ln>
                          <a:solidFill>
                            <a:srgbClr val="CC0099"/>
                          </a:solidFill>
                          <a:effectLst/>
                          <a:latin typeface="Segoe Print" panose="02000600000000000000" pitchFamily="2" charset="0"/>
                          <a:ea typeface="MS PGothic" pitchFamily="34" charset="-128"/>
                          <a:cs typeface="Arial" pitchFamily="34" charset="0"/>
                        </a:rPr>
                        <a:t>eating out</a:t>
                      </a:r>
                      <a:r>
                        <a:rPr kumimoji="0" lang="en-US" altLang="fr-FR" sz="2000" b="0" i="0" u="none" strike="noStrike" cap="none" normalizeH="0" baseline="0" dirty="0">
                          <a:ln>
                            <a:noFill/>
                          </a:ln>
                          <a:solidFill>
                            <a:srgbClr val="0000CC"/>
                          </a:solidFill>
                          <a:effectLst/>
                          <a:latin typeface="Segoe Print" panose="02000600000000000000" pitchFamily="2" charset="0"/>
                          <a:ea typeface="MS PGothic" pitchFamily="34" charset="-128"/>
                          <a:cs typeface="Arial" pitchFamily="34" charset="0"/>
                        </a:rPr>
                        <a:t>, </a:t>
                      </a:r>
                      <a:r>
                        <a:rPr kumimoji="0" lang="en-US" altLang="fr-FR" sz="2000" b="0" i="0" u="none" strike="noStrike" cap="none" normalizeH="0" baseline="0" dirty="0">
                          <a:ln>
                            <a:noFill/>
                          </a:ln>
                          <a:solidFill>
                            <a:srgbClr val="006600"/>
                          </a:solidFill>
                          <a:effectLst/>
                          <a:latin typeface="Segoe Print" panose="02000600000000000000" pitchFamily="2" charset="0"/>
                          <a:ea typeface="MS PGothic" pitchFamily="34" charset="-128"/>
                          <a:cs typeface="Arial" pitchFamily="34" charset="0"/>
                        </a:rPr>
                        <a:t>region, </a:t>
                      </a:r>
                      <a:r>
                        <a:rPr kumimoji="0" lang="en-US" altLang="fr-FR" sz="2000" b="0" i="0" u="none" strike="noStrike" cap="none" normalizeH="0" baseline="0" dirty="0">
                          <a:ln>
                            <a:noFill/>
                          </a:ln>
                          <a:solidFill>
                            <a:srgbClr val="0000CC"/>
                          </a:solidFill>
                          <a:effectLst/>
                          <a:latin typeface="Segoe Print" panose="02000600000000000000" pitchFamily="2" charset="0"/>
                          <a:ea typeface="MS PGothic" pitchFamily="34" charset="-128"/>
                          <a:cs typeface="Arial" pitchFamily="34" charset="0"/>
                        </a:rPr>
                        <a:t>weather, </a:t>
                      </a:r>
                      <a:r>
                        <a:rPr kumimoji="0" lang="en-US" altLang="fr-FR" sz="2000" b="0" i="0" u="none" strike="noStrike" cap="none" normalizeH="0" baseline="0" dirty="0">
                          <a:ln>
                            <a:noFill/>
                          </a:ln>
                          <a:solidFill>
                            <a:srgbClr val="CC0099"/>
                          </a:solidFill>
                          <a:effectLst/>
                          <a:latin typeface="Segoe Print" panose="02000600000000000000" pitchFamily="2" charset="0"/>
                          <a:ea typeface="MS PGothic" pitchFamily="34" charset="-128"/>
                          <a:cs typeface="Arial" pitchFamily="34" charset="0"/>
                        </a:rPr>
                        <a:t>sports and music events</a:t>
                      </a:r>
                      <a:r>
                        <a:rPr kumimoji="0" lang="en-US" altLang="fr-FR" sz="2000" b="0" i="0" u="none" strike="noStrike" cap="none" normalizeH="0" baseline="0" dirty="0">
                          <a:ln>
                            <a:noFill/>
                          </a:ln>
                          <a:solidFill>
                            <a:srgbClr val="0000CC"/>
                          </a:solidFill>
                          <a:effectLst/>
                          <a:latin typeface="Segoe Print" panose="02000600000000000000" pitchFamily="2" charset="0"/>
                          <a:ea typeface="MS PGothic" pitchFamily="34" charset="-128"/>
                          <a:cs typeface="Arial" pitchFamily="34" charset="0"/>
                        </a:rPr>
                        <a:t>, </a:t>
                      </a:r>
                      <a:r>
                        <a:rPr kumimoji="0" lang="en-US" altLang="fr-FR" sz="2000" b="0" i="0" u="none" strike="noStrike" cap="none" normalizeH="0" baseline="0" dirty="0">
                          <a:ln>
                            <a:noFill/>
                          </a:ln>
                          <a:solidFill>
                            <a:srgbClr val="006600"/>
                          </a:solidFill>
                          <a:effectLst/>
                          <a:latin typeface="Segoe Print" panose="02000600000000000000" pitchFamily="2" charset="0"/>
                          <a:ea typeface="MS PGothic" pitchFamily="34" charset="-128"/>
                          <a:cs typeface="Arial" pitchFamily="34" charset="0"/>
                        </a:rPr>
                        <a:t>environmental issues, </a:t>
                      </a:r>
                      <a:r>
                        <a:rPr kumimoji="0" lang="en-US" altLang="fr-FR" sz="2000" b="0" i="0" u="none" strike="noStrike" cap="none" normalizeH="0" baseline="0" dirty="0">
                          <a:ln>
                            <a:noFill/>
                          </a:ln>
                          <a:solidFill>
                            <a:srgbClr val="0000CC"/>
                          </a:solidFill>
                          <a:effectLst/>
                          <a:latin typeface="Segoe Print" panose="02000600000000000000" pitchFamily="2" charset="0"/>
                          <a:ea typeface="MS PGothic" pitchFamily="34" charset="-128"/>
                          <a:cs typeface="Arial" pitchFamily="34" charset="0"/>
                        </a:rPr>
                        <a:t>campaigns and good causes.</a:t>
                      </a:r>
                      <a:endParaRPr kumimoji="0" lang="en-GB" altLang="fr-FR" sz="2000" b="0" i="0" u="none" strike="noStrike" cap="none" normalizeH="0" baseline="0" dirty="0">
                        <a:ln>
                          <a:noFill/>
                        </a:ln>
                        <a:solidFill>
                          <a:srgbClr val="0000CC"/>
                        </a:solidFill>
                        <a:effectLst/>
                        <a:latin typeface="Calibri" pitchFamily="34" charset="0"/>
                        <a:ea typeface="MS PGothic" pitchFamily="34" charset="-128"/>
                        <a:cs typeface="Arial" pitchFamily="34" charset="0"/>
                      </a:endParaRPr>
                    </a:p>
                  </a:txBody>
                  <a:tcPr marL="91452" marR="91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ts val="3000"/>
                        </a:lnSpc>
                        <a:spcBef>
                          <a:spcPct val="0"/>
                        </a:spcBef>
                        <a:spcAft>
                          <a:spcPct val="0"/>
                        </a:spcAft>
                        <a:buClrTx/>
                        <a:buSzTx/>
                        <a:buFontTx/>
                        <a:buNone/>
                        <a:tabLst/>
                      </a:pPr>
                      <a:r>
                        <a:rPr lang="en-US" sz="2200" b="1" u="sng" dirty="0">
                          <a:solidFill>
                            <a:srgbClr val="CC0099"/>
                          </a:solidFill>
                          <a:latin typeface="Segoe Print" panose="02000600000000000000" pitchFamily="2" charset="0"/>
                        </a:rPr>
                        <a:t>Current and Future Study and Employment</a:t>
                      </a:r>
                    </a:p>
                    <a:p>
                      <a:pPr marL="0" marR="0" lvl="0" indent="0" algn="l" defTabSz="914400" rtl="0" eaLnBrk="1" fontAlgn="base" latinLnBrk="0" hangingPunct="1">
                        <a:lnSpc>
                          <a:spcPts val="3000"/>
                        </a:lnSpc>
                        <a:spcBef>
                          <a:spcPct val="0"/>
                        </a:spcBef>
                        <a:spcAft>
                          <a:spcPct val="0"/>
                        </a:spcAft>
                        <a:buClrTx/>
                        <a:buSzTx/>
                        <a:buFontTx/>
                        <a:buNone/>
                        <a:tabLst/>
                      </a:pPr>
                      <a:r>
                        <a:rPr kumimoji="0" lang="en-US" altLang="fr-FR" sz="2000" b="1" i="0" u="none" strike="noStrike" cap="none" normalizeH="0" baseline="0" dirty="0" err="1">
                          <a:ln>
                            <a:noFill/>
                          </a:ln>
                          <a:solidFill>
                            <a:srgbClr val="CC0099"/>
                          </a:solidFill>
                          <a:effectLst/>
                          <a:latin typeface="Segoe Print" panose="02000600000000000000" pitchFamily="2" charset="0"/>
                          <a:ea typeface="MS PGothic" pitchFamily="34" charset="-128"/>
                          <a:cs typeface="Arial" pitchFamily="34" charset="0"/>
                        </a:rPr>
                        <a:t>eg</a:t>
                      </a:r>
                      <a:r>
                        <a:rPr kumimoji="0" lang="en-US" altLang="fr-FR" sz="2000" b="1" i="0" u="none" strike="noStrike" cap="none" normalizeH="0" baseline="0" dirty="0">
                          <a:ln>
                            <a:noFill/>
                          </a:ln>
                          <a:solidFill>
                            <a:srgbClr val="CC0099"/>
                          </a:solidFill>
                          <a:effectLst/>
                          <a:latin typeface="Segoe Print" panose="02000600000000000000" pitchFamily="2" charset="0"/>
                          <a:ea typeface="MS PGothic" pitchFamily="34" charset="-128"/>
                          <a:cs typeface="Arial" pitchFamily="34" charset="0"/>
                        </a:rPr>
                        <a:t>...</a:t>
                      </a:r>
                    </a:p>
                    <a:p>
                      <a:pPr marL="0" marR="0" lvl="0" indent="0" algn="l" defTabSz="914400" rtl="0" eaLnBrk="1" fontAlgn="base" latinLnBrk="0" hangingPunct="1">
                        <a:lnSpc>
                          <a:spcPts val="3000"/>
                        </a:lnSpc>
                        <a:spcBef>
                          <a:spcPct val="0"/>
                        </a:spcBef>
                        <a:spcAft>
                          <a:spcPct val="0"/>
                        </a:spcAft>
                        <a:buClrTx/>
                        <a:buSzTx/>
                        <a:buFontTx/>
                        <a:buNone/>
                        <a:tabLst/>
                      </a:pPr>
                      <a:r>
                        <a:rPr kumimoji="0" lang="en-US" altLang="fr-FR" sz="2000" b="0" i="0" u="none" strike="noStrike" cap="none" normalizeH="0" baseline="0" dirty="0">
                          <a:ln>
                            <a:noFill/>
                          </a:ln>
                          <a:solidFill>
                            <a:srgbClr val="CC0099"/>
                          </a:solidFill>
                          <a:effectLst/>
                          <a:latin typeface="Segoe Print" panose="02000600000000000000" pitchFamily="2" charset="0"/>
                          <a:ea typeface="MS PGothic" pitchFamily="34" charset="-128"/>
                          <a:cs typeface="Arial" pitchFamily="34" charset="0"/>
                        </a:rPr>
                        <a:t>school, </a:t>
                      </a:r>
                      <a:r>
                        <a:rPr kumimoji="0" lang="en-US" altLang="fr-FR" sz="2000" b="0" i="0" u="none" strike="noStrike" cap="none" normalizeH="0" baseline="0" dirty="0">
                          <a:ln>
                            <a:noFill/>
                          </a:ln>
                          <a:solidFill>
                            <a:srgbClr val="006600"/>
                          </a:solidFill>
                          <a:effectLst/>
                          <a:latin typeface="Segoe Print" panose="02000600000000000000" pitchFamily="2" charset="0"/>
                          <a:ea typeface="MS PGothic" pitchFamily="34" charset="-128"/>
                          <a:cs typeface="Arial" pitchFamily="34" charset="0"/>
                        </a:rPr>
                        <a:t>subjects</a:t>
                      </a:r>
                      <a:r>
                        <a:rPr kumimoji="0" lang="en-US" altLang="fr-FR" sz="2000" b="0" i="0" u="none" strike="noStrike" cap="none" normalizeH="0" baseline="0" dirty="0">
                          <a:ln>
                            <a:noFill/>
                          </a:ln>
                          <a:solidFill>
                            <a:srgbClr val="CC0099"/>
                          </a:solidFill>
                          <a:effectLst/>
                          <a:latin typeface="Segoe Print" panose="02000600000000000000" pitchFamily="2" charset="0"/>
                          <a:ea typeface="MS PGothic" pitchFamily="34" charset="-128"/>
                          <a:cs typeface="Arial" pitchFamily="34" charset="0"/>
                        </a:rPr>
                        <a:t>, </a:t>
                      </a:r>
                      <a:r>
                        <a:rPr kumimoji="0" lang="en-US" altLang="fr-FR" sz="2000" b="0" i="0" u="none" strike="noStrike" cap="none" normalizeH="0" baseline="0" dirty="0">
                          <a:ln>
                            <a:noFill/>
                          </a:ln>
                          <a:solidFill>
                            <a:srgbClr val="0000CC"/>
                          </a:solidFill>
                          <a:effectLst/>
                          <a:latin typeface="Segoe Print" panose="02000600000000000000" pitchFamily="2" charset="0"/>
                          <a:ea typeface="MS PGothic" pitchFamily="34" charset="-128"/>
                          <a:cs typeface="Arial" pitchFamily="34" charset="0"/>
                        </a:rPr>
                        <a:t>rules and pressures, </a:t>
                      </a:r>
                      <a:r>
                        <a:rPr kumimoji="0" lang="en-US" altLang="fr-FR" sz="2000" b="0" i="0" u="none" strike="noStrike" cap="none" normalizeH="0" baseline="0" dirty="0">
                          <a:ln>
                            <a:noFill/>
                          </a:ln>
                          <a:solidFill>
                            <a:srgbClr val="CC0099"/>
                          </a:solidFill>
                          <a:effectLst/>
                          <a:latin typeface="Segoe Print" panose="02000600000000000000" pitchFamily="2" charset="0"/>
                          <a:ea typeface="MS PGothic" pitchFamily="34" charset="-128"/>
                          <a:cs typeface="Arial" pitchFamily="34" charset="0"/>
                        </a:rPr>
                        <a:t>school trips, </a:t>
                      </a:r>
                      <a:r>
                        <a:rPr kumimoji="0" lang="en-US" altLang="fr-FR" sz="2000" b="0" i="0" u="none" strike="noStrike" cap="none" normalizeH="0" baseline="0" dirty="0">
                          <a:ln>
                            <a:noFill/>
                          </a:ln>
                          <a:solidFill>
                            <a:srgbClr val="006600"/>
                          </a:solidFill>
                          <a:effectLst/>
                          <a:latin typeface="Segoe Print" panose="02000600000000000000" pitchFamily="2" charset="0"/>
                          <a:ea typeface="MS PGothic" pitchFamily="34" charset="-128"/>
                          <a:cs typeface="Arial" pitchFamily="34" charset="0"/>
                        </a:rPr>
                        <a:t>further study</a:t>
                      </a:r>
                      <a:r>
                        <a:rPr kumimoji="0" lang="en-US" altLang="fr-FR" sz="2000" b="0" i="0" u="none" strike="noStrike" cap="none" normalizeH="0" baseline="0" dirty="0">
                          <a:ln>
                            <a:noFill/>
                          </a:ln>
                          <a:solidFill>
                            <a:srgbClr val="CC0099"/>
                          </a:solidFill>
                          <a:effectLst/>
                          <a:latin typeface="Segoe Print" panose="02000600000000000000" pitchFamily="2" charset="0"/>
                          <a:ea typeface="MS PGothic" pitchFamily="34" charset="-128"/>
                          <a:cs typeface="Arial" pitchFamily="34" charset="0"/>
                        </a:rPr>
                        <a:t>, </a:t>
                      </a:r>
                      <a:r>
                        <a:rPr kumimoji="0" lang="en-US" altLang="fr-FR" sz="2000" b="0" i="0" u="none" strike="noStrike" cap="none" normalizeH="0" baseline="0" dirty="0">
                          <a:ln>
                            <a:noFill/>
                          </a:ln>
                          <a:solidFill>
                            <a:srgbClr val="0000CC"/>
                          </a:solidFill>
                          <a:effectLst/>
                          <a:latin typeface="Segoe Print" panose="02000600000000000000" pitchFamily="2" charset="0"/>
                          <a:ea typeface="MS PGothic" pitchFamily="34" charset="-128"/>
                          <a:cs typeface="Arial" pitchFamily="34" charset="0"/>
                        </a:rPr>
                        <a:t>volunteering, </a:t>
                      </a:r>
                      <a:r>
                        <a:rPr kumimoji="0" lang="en-US" altLang="fr-FR" sz="2000" b="0" i="0" u="none" strike="noStrike" cap="none" normalizeH="0" baseline="0" dirty="0">
                          <a:ln>
                            <a:noFill/>
                          </a:ln>
                          <a:solidFill>
                            <a:srgbClr val="CC0099"/>
                          </a:solidFill>
                          <a:effectLst/>
                          <a:latin typeface="Segoe Print" panose="02000600000000000000" pitchFamily="2" charset="0"/>
                          <a:ea typeface="MS PGothic" pitchFamily="34" charset="-128"/>
                          <a:cs typeface="Arial" pitchFamily="34" charset="0"/>
                        </a:rPr>
                        <a:t>training, </a:t>
                      </a:r>
                      <a:r>
                        <a:rPr kumimoji="0" lang="en-US" altLang="fr-FR" sz="2000" b="0" i="0" u="none" strike="noStrike" cap="none" normalizeH="0" baseline="0" dirty="0">
                          <a:ln>
                            <a:noFill/>
                          </a:ln>
                          <a:solidFill>
                            <a:srgbClr val="006600"/>
                          </a:solidFill>
                          <a:effectLst/>
                          <a:latin typeface="Segoe Print" panose="02000600000000000000" pitchFamily="2" charset="0"/>
                          <a:ea typeface="MS PGothic" pitchFamily="34" charset="-128"/>
                          <a:cs typeface="Arial" pitchFamily="34" charset="0"/>
                        </a:rPr>
                        <a:t>jobs, </a:t>
                      </a:r>
                      <a:r>
                        <a:rPr kumimoji="0" lang="en-US" altLang="fr-FR" sz="2000" b="0" i="0" u="none" strike="noStrike" cap="none" normalizeH="0" baseline="0" dirty="0">
                          <a:ln>
                            <a:noFill/>
                          </a:ln>
                          <a:solidFill>
                            <a:srgbClr val="0000CC"/>
                          </a:solidFill>
                          <a:effectLst/>
                          <a:latin typeface="Segoe Print" panose="02000600000000000000" pitchFamily="2" charset="0"/>
                          <a:ea typeface="MS PGothic" pitchFamily="34" charset="-128"/>
                          <a:cs typeface="Arial" pitchFamily="34" charset="0"/>
                        </a:rPr>
                        <a:t>careers</a:t>
                      </a:r>
                      <a:r>
                        <a:rPr kumimoji="0" lang="en-US" altLang="fr-FR" sz="2000" b="0" i="0" u="none" strike="noStrike" cap="none" normalizeH="0" baseline="0" dirty="0">
                          <a:ln>
                            <a:noFill/>
                          </a:ln>
                          <a:solidFill>
                            <a:srgbClr val="CC0099"/>
                          </a:solidFill>
                          <a:effectLst/>
                          <a:latin typeface="Segoe Print" panose="02000600000000000000" pitchFamily="2" charset="0"/>
                          <a:ea typeface="MS PGothic" pitchFamily="34" charset="-128"/>
                          <a:cs typeface="Arial" pitchFamily="34" charset="0"/>
                        </a:rPr>
                        <a:t>, using languages beyond the classroom. </a:t>
                      </a:r>
                      <a:endParaRPr kumimoji="0" lang="en-GB" altLang="fr-FR" sz="2000" b="0" i="0" u="none" strike="noStrike" cap="none" normalizeH="0" baseline="0" dirty="0">
                        <a:ln>
                          <a:noFill/>
                        </a:ln>
                        <a:solidFill>
                          <a:srgbClr val="CC0099"/>
                        </a:solidFill>
                        <a:effectLst/>
                        <a:latin typeface="Calibri" pitchFamily="34" charset="0"/>
                        <a:ea typeface="MS PGothic" pitchFamily="34" charset="-128"/>
                        <a:cs typeface="Arial" pitchFamily="34" charset="0"/>
                      </a:endParaRPr>
                    </a:p>
                  </a:txBody>
                  <a:tcPr marL="91452" marR="91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
        <p:nvSpPr>
          <p:cNvPr id="7" name="Rounded Rectangle 6"/>
          <p:cNvSpPr/>
          <p:nvPr/>
        </p:nvSpPr>
        <p:spPr>
          <a:xfrm>
            <a:off x="1524000" y="76200"/>
            <a:ext cx="9144000" cy="3810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Berlin Sans FB Demi" panose="020E0802020502020306" pitchFamily="34" charset="0"/>
              </a:rPr>
              <a:t>GCSE:  </a:t>
            </a:r>
            <a:r>
              <a:rPr lang="en-GB" sz="2800" u="sng" dirty="0">
                <a:solidFill>
                  <a:srgbClr val="FF0000"/>
                </a:solidFill>
                <a:latin typeface="Berlin Sans FB Demi" panose="020E0802020502020306" pitchFamily="34" charset="0"/>
              </a:rPr>
              <a:t>What </a:t>
            </a:r>
            <a:r>
              <a:rPr lang="en-GB" sz="2800" dirty="0">
                <a:solidFill>
                  <a:srgbClr val="FF0000"/>
                </a:solidFill>
                <a:latin typeface="Berlin Sans FB Demi" panose="020E0802020502020306" pitchFamily="34" charset="0"/>
              </a:rPr>
              <a:t>will I study?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0114" y="6162857"/>
            <a:ext cx="684212" cy="668247"/>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53483" y="6018819"/>
            <a:ext cx="533400" cy="812284"/>
          </a:xfrm>
          <a:prstGeom prst="rect">
            <a:avLst/>
          </a:prstGeom>
        </p:spPr>
      </p:pic>
      <p:pic>
        <p:nvPicPr>
          <p:cNvPr id="9" name="Pictur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6515" y="6092917"/>
            <a:ext cx="1162499" cy="738187"/>
          </a:xfrm>
          <a:prstGeom prst="rect">
            <a:avLst/>
          </a:prstGeom>
        </p:spPr>
      </p:pic>
      <p:pic>
        <p:nvPicPr>
          <p:cNvPr id="10"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85043" y="6091329"/>
            <a:ext cx="936159" cy="739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96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95439" y="58738"/>
            <a:ext cx="9037637" cy="588817"/>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800" b="1" dirty="0">
                <a:solidFill>
                  <a:srgbClr val="FF0000"/>
                </a:solidFill>
                <a:latin typeface="Berlin Sans FB Demi" panose="020E0802020502020306" pitchFamily="34" charset="0"/>
              </a:rPr>
              <a:t>	</a:t>
            </a:r>
            <a:r>
              <a:rPr lang="en-GB" sz="2500" b="1" dirty="0">
                <a:solidFill>
                  <a:srgbClr val="FF0000"/>
                </a:solidFill>
                <a:latin typeface="Berlin Sans FB Demi" panose="020E0802020502020306" pitchFamily="34" charset="0"/>
              </a:rPr>
              <a:t> </a:t>
            </a:r>
            <a:r>
              <a:rPr lang="en-GB" sz="2500" b="1" dirty="0">
                <a:solidFill>
                  <a:srgbClr val="0000CC"/>
                </a:solidFill>
                <a:latin typeface="Berlin Sans FB Demi" panose="020E0802020502020306" pitchFamily="34" charset="0"/>
              </a:rPr>
              <a:t>GCSE Spanish (Foundation) - HOW will I be assessed?</a:t>
            </a:r>
          </a:p>
        </p:txBody>
      </p:sp>
      <p:graphicFrame>
        <p:nvGraphicFramePr>
          <p:cNvPr id="8" name="Table 7"/>
          <p:cNvGraphicFramePr>
            <a:graphicFrameLocks noGrp="1"/>
          </p:cNvGraphicFramePr>
          <p:nvPr>
            <p:extLst/>
          </p:nvPr>
        </p:nvGraphicFramePr>
        <p:xfrm>
          <a:off x="1595439" y="670381"/>
          <a:ext cx="9037637" cy="5442041"/>
        </p:xfrm>
        <a:graphic>
          <a:graphicData uri="http://schemas.openxmlformats.org/drawingml/2006/table">
            <a:tbl>
              <a:tblPr firstRow="1" bandRow="1">
                <a:tableStyleId>{5C22544A-7EE6-4342-B048-85BDC9FD1C3A}</a:tableStyleId>
              </a:tblPr>
              <a:tblGrid>
                <a:gridCol w="4428554">
                  <a:extLst>
                    <a:ext uri="{9D8B030D-6E8A-4147-A177-3AD203B41FA5}">
                      <a16:colId xmlns:a16="http://schemas.microsoft.com/office/drawing/2014/main" val="20000"/>
                    </a:ext>
                  </a:extLst>
                </a:gridCol>
                <a:gridCol w="4609083">
                  <a:extLst>
                    <a:ext uri="{9D8B030D-6E8A-4147-A177-3AD203B41FA5}">
                      <a16:colId xmlns:a16="http://schemas.microsoft.com/office/drawing/2014/main" val="20001"/>
                    </a:ext>
                  </a:extLst>
                </a:gridCol>
              </a:tblGrid>
              <a:tr h="396159">
                <a:tc>
                  <a:txBody>
                    <a:bodyPr/>
                    <a:lstStyle/>
                    <a:p>
                      <a:pPr algn="ctr"/>
                      <a:r>
                        <a:rPr lang="en-GB" sz="2000" dirty="0">
                          <a:solidFill>
                            <a:schemeClr val="tx1"/>
                          </a:solidFill>
                          <a:latin typeface="Berlin Sans FB" panose="020E0602020502020306" pitchFamily="34" charset="0"/>
                        </a:rPr>
                        <a:t>UNIT 1: Listening</a:t>
                      </a:r>
                      <a:r>
                        <a:rPr lang="en-GB" sz="2000" baseline="0" dirty="0">
                          <a:solidFill>
                            <a:schemeClr val="tx1"/>
                          </a:solidFill>
                          <a:latin typeface="Berlin Sans FB" panose="020E0602020502020306" pitchFamily="34" charset="0"/>
                        </a:rPr>
                        <a:t> &amp; Understanding</a:t>
                      </a:r>
                      <a:endParaRPr lang="en-GB" sz="2000" dirty="0">
                        <a:solidFill>
                          <a:schemeClr val="tx1"/>
                        </a:solidFill>
                        <a:latin typeface="Berlin Sans FB" panose="020E0602020502020306" pitchFamily="34" charset="0"/>
                      </a:endParaRPr>
                    </a:p>
                  </a:txBody>
                  <a:tcPr marL="91452" marR="91452" marT="45711" marB="45711">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FFFF"/>
                    </a:solidFill>
                  </a:tcPr>
                </a:tc>
                <a:tc>
                  <a:txBody>
                    <a:bodyPr/>
                    <a:lstStyle/>
                    <a:p>
                      <a:pPr algn="ctr"/>
                      <a:r>
                        <a:rPr lang="en-GB" sz="2000" dirty="0">
                          <a:solidFill>
                            <a:schemeClr val="tx1"/>
                          </a:solidFill>
                          <a:latin typeface="Berlin Sans FB" panose="020E0602020502020306" pitchFamily="34" charset="0"/>
                        </a:rPr>
                        <a:t>UNIT 2: Speaking</a:t>
                      </a:r>
                    </a:p>
                  </a:txBody>
                  <a:tcPr marL="91452" marR="91452" marT="45711" marB="45711">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alpha val="78824"/>
                      </a:srgbClr>
                    </a:solidFill>
                  </a:tcPr>
                </a:tc>
                <a:extLst>
                  <a:ext uri="{0D108BD9-81ED-4DB2-BD59-A6C34878D82A}">
                    <a16:rowId xmlns:a16="http://schemas.microsoft.com/office/drawing/2014/main" val="10000"/>
                  </a:ext>
                </a:extLst>
              </a:tr>
              <a:tr h="0">
                <a:tc>
                  <a:txBody>
                    <a:bodyPr/>
                    <a:lstStyle/>
                    <a:p>
                      <a:pPr algn="l"/>
                      <a:r>
                        <a:rPr lang="en-GB" sz="1600" baseline="0" dirty="0">
                          <a:solidFill>
                            <a:schemeClr val="tx1"/>
                          </a:solidFill>
                          <a:latin typeface="Berlin Sans FB" panose="020E0602020502020306" pitchFamily="34" charset="0"/>
                        </a:rPr>
                        <a:t>35 mins -(including 5 mins reading time) 40 marks</a:t>
                      </a:r>
                      <a:endParaRPr lang="en-GB" sz="1600" dirty="0">
                        <a:solidFill>
                          <a:schemeClr val="tx1"/>
                        </a:solidFill>
                        <a:latin typeface="Berlin Sans FB" panose="020E0602020502020306" pitchFamily="34" charset="0"/>
                      </a:endParaRPr>
                    </a:p>
                  </a:txBody>
                  <a:tcPr marL="91452" marR="91452" marT="45711" marB="45711">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FFFF"/>
                    </a:solidFill>
                  </a:tcPr>
                </a:tc>
                <a:tc>
                  <a:txBody>
                    <a:bodyPr/>
                    <a:lstStyle/>
                    <a:p>
                      <a:pPr algn="l"/>
                      <a:r>
                        <a:rPr lang="en-GB" sz="1600" dirty="0">
                          <a:solidFill>
                            <a:schemeClr val="tx1"/>
                          </a:solidFill>
                          <a:latin typeface="Berlin Sans FB" panose="020E0602020502020306" pitchFamily="34" charset="0"/>
                        </a:rPr>
                        <a:t>7-9</a:t>
                      </a:r>
                      <a:r>
                        <a:rPr lang="en-GB" sz="1600" baseline="0" dirty="0">
                          <a:solidFill>
                            <a:schemeClr val="tx1"/>
                          </a:solidFill>
                          <a:latin typeface="Berlin Sans FB" panose="020E0602020502020306" pitchFamily="34" charset="0"/>
                        </a:rPr>
                        <a:t> </a:t>
                      </a:r>
                      <a:r>
                        <a:rPr lang="en-GB" sz="1600" dirty="0" err="1">
                          <a:solidFill>
                            <a:schemeClr val="tx1"/>
                          </a:solidFill>
                          <a:latin typeface="Berlin Sans FB" panose="020E0602020502020306" pitchFamily="34" charset="0"/>
                        </a:rPr>
                        <a:t>mins</a:t>
                      </a:r>
                      <a:r>
                        <a:rPr lang="en-GB" sz="1600" dirty="0">
                          <a:solidFill>
                            <a:schemeClr val="tx1"/>
                          </a:solidFill>
                          <a:latin typeface="Berlin Sans FB" panose="020E0602020502020306" pitchFamily="34" charset="0"/>
                        </a:rPr>
                        <a:t> + 10-12 mins preparation time – 60 marks</a:t>
                      </a:r>
                    </a:p>
                  </a:txBody>
                  <a:tcPr marL="91452" marR="91452" marT="45711" marB="45711">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alpha val="78824"/>
                      </a:srgbClr>
                    </a:solidFill>
                  </a:tcPr>
                </a:tc>
                <a:extLst>
                  <a:ext uri="{0D108BD9-81ED-4DB2-BD59-A6C34878D82A}">
                    <a16:rowId xmlns:a16="http://schemas.microsoft.com/office/drawing/2014/main" val="10001"/>
                  </a:ext>
                </a:extLst>
              </a:tr>
              <a:tr h="1266371">
                <a:tc>
                  <a:txBody>
                    <a:bodyPr/>
                    <a:lstStyle/>
                    <a:p>
                      <a:pPr marL="342900" indent="-342900" algn="l">
                        <a:buFont typeface="Arial" panose="020B0604020202020204" pitchFamily="34" charset="0"/>
                        <a:buChar char="•"/>
                      </a:pPr>
                      <a:r>
                        <a:rPr lang="en-GB" sz="1800" i="1" dirty="0">
                          <a:solidFill>
                            <a:schemeClr val="tx1"/>
                          </a:solidFill>
                          <a:latin typeface="Berlin Sans FB" panose="020E0602020502020306" pitchFamily="34" charset="0"/>
                        </a:rPr>
                        <a:t>Section A – questions in English, to be answered in English</a:t>
                      </a:r>
                    </a:p>
                    <a:p>
                      <a:pPr marL="342900" indent="-342900" algn="l">
                        <a:buFont typeface="Arial" panose="020B0604020202020204" pitchFamily="34" charset="0"/>
                        <a:buChar char="•"/>
                      </a:pPr>
                      <a:r>
                        <a:rPr lang="en-GB" sz="1800" i="1" dirty="0">
                          <a:solidFill>
                            <a:schemeClr val="tx1"/>
                          </a:solidFill>
                          <a:latin typeface="Berlin Sans FB" panose="020E0602020502020306" pitchFamily="34" charset="0"/>
                        </a:rPr>
                        <a:t>Section B- questions in Spanish to be answered in Spanish</a:t>
                      </a:r>
                    </a:p>
                  </a:txBody>
                  <a:tcPr marL="91452" marR="91452" marT="45711" marB="45711">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FFFF"/>
                    </a:solidFill>
                  </a:tcPr>
                </a:tc>
                <a:tc>
                  <a:txBody>
                    <a:bodyPr/>
                    <a:lstStyle/>
                    <a:p>
                      <a:pPr marL="342900" indent="-342900" algn="l">
                        <a:buFont typeface="Arial" panose="020B0604020202020204" pitchFamily="34" charset="0"/>
                        <a:buChar char="•"/>
                      </a:pPr>
                      <a:r>
                        <a:rPr lang="en-GB" sz="1800" dirty="0">
                          <a:solidFill>
                            <a:schemeClr val="tx1"/>
                          </a:solidFill>
                          <a:latin typeface="Berlin Sans FB" panose="020E0602020502020306" pitchFamily="34" charset="0"/>
                        </a:rPr>
                        <a:t>Role-play – 15 marks (2 mins)</a:t>
                      </a:r>
                    </a:p>
                    <a:p>
                      <a:pPr marL="342900" indent="-342900" algn="l">
                        <a:buFont typeface="Arial" panose="020B0604020202020204" pitchFamily="34" charset="0"/>
                        <a:buChar char="•"/>
                      </a:pPr>
                      <a:r>
                        <a:rPr lang="en-GB" sz="1800" i="0" dirty="0">
                          <a:solidFill>
                            <a:schemeClr val="tx1"/>
                          </a:solidFill>
                          <a:latin typeface="Berlin Sans FB" panose="020E0602020502020306" pitchFamily="34" charset="0"/>
                        </a:rPr>
                        <a:t>Photo card -15 marks (2 mins)</a:t>
                      </a:r>
                    </a:p>
                    <a:p>
                      <a:pPr marL="342900" indent="-342900" algn="l">
                        <a:buFont typeface="Arial" panose="020B0604020202020204" pitchFamily="34" charset="0"/>
                        <a:buChar char="•"/>
                      </a:pPr>
                      <a:r>
                        <a:rPr lang="en-GB" sz="1800" i="0" dirty="0">
                          <a:solidFill>
                            <a:schemeClr val="tx1"/>
                          </a:solidFill>
                          <a:latin typeface="Berlin Sans FB" panose="020E0602020502020306" pitchFamily="34" charset="0"/>
                        </a:rPr>
                        <a:t>General Conversation – 30 marks </a:t>
                      </a:r>
                    </a:p>
                    <a:p>
                      <a:pPr marL="0" indent="0" algn="l">
                        <a:buFont typeface="Arial" panose="020B0604020202020204" pitchFamily="34" charset="0"/>
                        <a:buNone/>
                      </a:pPr>
                      <a:r>
                        <a:rPr lang="en-GB" sz="1800" i="0" dirty="0">
                          <a:solidFill>
                            <a:schemeClr val="tx1"/>
                          </a:solidFill>
                          <a:latin typeface="Berlin Sans FB" panose="020E0602020502020306" pitchFamily="34" charset="0"/>
                        </a:rPr>
                        <a:t>       (3-5mins)</a:t>
                      </a:r>
                    </a:p>
                  </a:txBody>
                  <a:tcPr marL="91452" marR="91452" marT="45711" marB="45711">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alpha val="78824"/>
                      </a:srgbClr>
                    </a:solidFill>
                  </a:tcPr>
                </a:tc>
                <a:extLst>
                  <a:ext uri="{0D108BD9-81ED-4DB2-BD59-A6C34878D82A}">
                    <a16:rowId xmlns:a16="http://schemas.microsoft.com/office/drawing/2014/main" val="10002"/>
                  </a:ext>
                </a:extLst>
              </a:tr>
              <a:tr h="396159">
                <a:tc>
                  <a:txBody>
                    <a:bodyPr/>
                    <a:lstStyle/>
                    <a:p>
                      <a:pPr algn="ctr"/>
                      <a:r>
                        <a:rPr lang="en-GB" sz="2000" b="1" dirty="0">
                          <a:solidFill>
                            <a:schemeClr val="tx1"/>
                          </a:solidFill>
                          <a:latin typeface="Berlin Sans FB" panose="020E0602020502020306" pitchFamily="34" charset="0"/>
                        </a:rPr>
                        <a:t>UNIT 3:</a:t>
                      </a:r>
                      <a:r>
                        <a:rPr lang="en-GB" sz="2000" b="1" baseline="0" dirty="0">
                          <a:solidFill>
                            <a:schemeClr val="tx1"/>
                          </a:solidFill>
                          <a:latin typeface="Berlin Sans FB" panose="020E0602020502020306" pitchFamily="34" charset="0"/>
                        </a:rPr>
                        <a:t> </a:t>
                      </a:r>
                      <a:r>
                        <a:rPr lang="en-GB" sz="2000" b="1" dirty="0">
                          <a:solidFill>
                            <a:schemeClr val="tx1"/>
                          </a:solidFill>
                          <a:latin typeface="Berlin Sans FB" panose="020E0602020502020306" pitchFamily="34" charset="0"/>
                        </a:rPr>
                        <a:t>Reading &amp; Understanding</a:t>
                      </a:r>
                    </a:p>
                  </a:txBody>
                  <a:tcPr marL="91452" marR="91452" marT="45711" marB="45711">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66"/>
                    </a:solidFill>
                  </a:tcPr>
                </a:tc>
                <a:tc>
                  <a:txBody>
                    <a:bodyPr/>
                    <a:lstStyle/>
                    <a:p>
                      <a:pPr algn="ctr"/>
                      <a:r>
                        <a:rPr lang="en-GB" sz="2000" b="1" dirty="0">
                          <a:solidFill>
                            <a:schemeClr val="tx1"/>
                          </a:solidFill>
                          <a:latin typeface="Berlin Sans FB" panose="020E0602020502020306" pitchFamily="34" charset="0"/>
                        </a:rPr>
                        <a:t>UNIT 4: Writing</a:t>
                      </a:r>
                    </a:p>
                  </a:txBody>
                  <a:tcPr marL="91452" marR="91452" marT="45711" marB="45711">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FF99">
                        <a:alpha val="78824"/>
                      </a:srgbClr>
                    </a:solidFill>
                  </a:tcPr>
                </a:tc>
                <a:extLst>
                  <a:ext uri="{0D108BD9-81ED-4DB2-BD59-A6C34878D82A}">
                    <a16:rowId xmlns:a16="http://schemas.microsoft.com/office/drawing/2014/main" val="10003"/>
                  </a:ext>
                </a:extLst>
              </a:tr>
              <a:tr h="0">
                <a:tc>
                  <a:txBody>
                    <a:bodyPr/>
                    <a:lstStyle/>
                    <a:p>
                      <a:pPr algn="l"/>
                      <a:r>
                        <a:rPr lang="en-GB" sz="1600" baseline="0" dirty="0">
                          <a:solidFill>
                            <a:schemeClr val="tx1"/>
                          </a:solidFill>
                          <a:latin typeface="Berlin Sans FB" panose="020E0602020502020306" pitchFamily="34" charset="0"/>
                        </a:rPr>
                        <a:t>45 mins -60 marks</a:t>
                      </a:r>
                      <a:endParaRPr lang="en-GB" sz="1600" dirty="0">
                        <a:solidFill>
                          <a:schemeClr val="tx1"/>
                        </a:solidFill>
                        <a:latin typeface="Berlin Sans FB" panose="020E0602020502020306" pitchFamily="34" charset="0"/>
                      </a:endParaRPr>
                    </a:p>
                  </a:txBody>
                  <a:tcPr marL="91452" marR="91452" marT="45711" marB="45711">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66"/>
                    </a:solidFill>
                  </a:tcPr>
                </a:tc>
                <a:tc>
                  <a:txBody>
                    <a:bodyPr/>
                    <a:lstStyle/>
                    <a:p>
                      <a:pPr algn="l"/>
                      <a:r>
                        <a:rPr lang="en-GB" sz="1600" dirty="0">
                          <a:solidFill>
                            <a:schemeClr val="tx1"/>
                          </a:solidFill>
                          <a:latin typeface="Berlin Sans FB" panose="020E0602020502020306" pitchFamily="34" charset="0"/>
                        </a:rPr>
                        <a:t>1 hour – 50 marks</a:t>
                      </a:r>
                    </a:p>
                  </a:txBody>
                  <a:tcPr marL="91452" marR="91452" marT="45711" marB="45711">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FF99">
                        <a:alpha val="78824"/>
                      </a:srgbClr>
                    </a:solidFill>
                  </a:tcPr>
                </a:tc>
                <a:extLst>
                  <a:ext uri="{0D108BD9-81ED-4DB2-BD59-A6C34878D82A}">
                    <a16:rowId xmlns:a16="http://schemas.microsoft.com/office/drawing/2014/main" val="10004"/>
                  </a:ext>
                </a:extLst>
              </a:tr>
              <a:tr h="1677125">
                <a:tc>
                  <a:txBody>
                    <a:bodyPr/>
                    <a:lstStyle/>
                    <a:p>
                      <a:pPr marL="342900" indent="-342900" algn="l">
                        <a:buFont typeface="Arial" panose="020B0604020202020204" pitchFamily="34" charset="0"/>
                        <a:buChar char="•"/>
                      </a:pPr>
                      <a:r>
                        <a:rPr lang="en-GB" sz="1800" i="1" dirty="0">
                          <a:solidFill>
                            <a:schemeClr val="tx1"/>
                          </a:solidFill>
                          <a:latin typeface="Berlin Sans FB" panose="020E0602020502020306" pitchFamily="34" charset="0"/>
                        </a:rPr>
                        <a:t>Section A – questions in English, to be answered in English</a:t>
                      </a:r>
                    </a:p>
                    <a:p>
                      <a:pPr marL="342900" indent="-342900" algn="l">
                        <a:buFont typeface="Arial" panose="020B0604020202020204" pitchFamily="34" charset="0"/>
                        <a:buChar char="•"/>
                      </a:pPr>
                      <a:r>
                        <a:rPr lang="en-GB" sz="1800" i="1" dirty="0">
                          <a:solidFill>
                            <a:schemeClr val="tx1"/>
                          </a:solidFill>
                          <a:latin typeface="Berlin Sans FB" panose="020E0602020502020306" pitchFamily="34" charset="0"/>
                        </a:rPr>
                        <a:t>Section B- questions in Spanish to be answered in Spanish</a:t>
                      </a:r>
                    </a:p>
                    <a:p>
                      <a:pPr marL="342900" indent="-342900" algn="l">
                        <a:buFont typeface="Arial" panose="020B0604020202020204" pitchFamily="34" charset="0"/>
                        <a:buChar char="•"/>
                      </a:pPr>
                      <a:r>
                        <a:rPr lang="en-GB" sz="1800" i="1" dirty="0">
                          <a:solidFill>
                            <a:schemeClr val="tx1"/>
                          </a:solidFill>
                          <a:latin typeface="Berlin Sans FB" panose="020E0602020502020306" pitchFamily="34" charset="0"/>
                        </a:rPr>
                        <a:t>Section C – translation from Spanish into English (min 35 words)</a:t>
                      </a:r>
                    </a:p>
                  </a:txBody>
                  <a:tcPr marL="91452" marR="91452" marT="45711" marB="45711">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66"/>
                    </a:solidFill>
                  </a:tcPr>
                </a:tc>
                <a:tc>
                  <a:txBody>
                    <a:bodyPr/>
                    <a:lstStyle/>
                    <a:p>
                      <a:pPr marL="342900" indent="-342900" algn="l">
                        <a:buFont typeface="Arial" panose="020B0604020202020204" pitchFamily="34" charset="0"/>
                        <a:buChar char="•"/>
                      </a:pPr>
                      <a:r>
                        <a:rPr lang="en-GB" sz="1800" b="0" i="1" dirty="0">
                          <a:solidFill>
                            <a:schemeClr val="tx1"/>
                          </a:solidFill>
                          <a:latin typeface="Berlin Sans FB" panose="020E0602020502020306" pitchFamily="34" charset="0"/>
                        </a:rPr>
                        <a:t>Question 1– </a:t>
                      </a:r>
                      <a:r>
                        <a:rPr lang="en-GB" sz="1800" b="0" i="1" dirty="0" err="1">
                          <a:solidFill>
                            <a:schemeClr val="tx1"/>
                          </a:solidFill>
                          <a:latin typeface="Berlin Sans FB" panose="020E0602020502020306" pitchFamily="34" charset="0"/>
                        </a:rPr>
                        <a:t>ss</a:t>
                      </a:r>
                      <a:r>
                        <a:rPr lang="en-GB" sz="1800" b="0" i="1" dirty="0">
                          <a:solidFill>
                            <a:schemeClr val="tx1"/>
                          </a:solidFill>
                          <a:latin typeface="Berlin Sans FB" panose="020E0602020502020306" pitchFamily="34" charset="0"/>
                        </a:rPr>
                        <a:t> produce 4 sentences in response to a photo ( 8 marks)</a:t>
                      </a:r>
                    </a:p>
                    <a:p>
                      <a:pPr marL="342900" indent="-342900" algn="l">
                        <a:buFont typeface="Arial" panose="020B0604020202020204" pitchFamily="34" charset="0"/>
                        <a:buChar char="•"/>
                      </a:pPr>
                      <a:r>
                        <a:rPr lang="en-GB" sz="1800" b="0" i="1" dirty="0">
                          <a:solidFill>
                            <a:schemeClr val="tx1"/>
                          </a:solidFill>
                          <a:latin typeface="Berlin Sans FB" panose="020E0602020502020306" pitchFamily="34" charset="0"/>
                        </a:rPr>
                        <a:t>Question 2- </a:t>
                      </a:r>
                      <a:r>
                        <a:rPr lang="en-GB" sz="1800" b="0" i="1" dirty="0" err="1">
                          <a:solidFill>
                            <a:schemeClr val="tx1"/>
                          </a:solidFill>
                          <a:latin typeface="Berlin Sans FB" panose="020E0602020502020306" pitchFamily="34" charset="0"/>
                        </a:rPr>
                        <a:t>ss</a:t>
                      </a:r>
                      <a:r>
                        <a:rPr lang="en-GB" sz="1800" b="0" i="1" dirty="0">
                          <a:solidFill>
                            <a:schemeClr val="tx1"/>
                          </a:solidFill>
                          <a:latin typeface="Berlin Sans FB" panose="020E0602020502020306" pitchFamily="34" charset="0"/>
                        </a:rPr>
                        <a:t> write approx. 40 words in response to 4 brief bullet points ( 16 marks)</a:t>
                      </a:r>
                    </a:p>
                    <a:p>
                      <a:pPr marL="342900" indent="-342900" algn="l">
                        <a:buFont typeface="Arial" panose="020B0604020202020204" pitchFamily="34" charset="0"/>
                        <a:buChar char="•"/>
                      </a:pPr>
                      <a:r>
                        <a:rPr lang="en-GB" sz="1800" b="0" i="1" dirty="0">
                          <a:solidFill>
                            <a:schemeClr val="tx1"/>
                          </a:solidFill>
                          <a:latin typeface="Berlin Sans FB" panose="020E0602020502020306" pitchFamily="34" charset="0"/>
                        </a:rPr>
                        <a:t>Question 3– translation from English into Spanish (min 35 words)  (10 marks)</a:t>
                      </a:r>
                    </a:p>
                    <a:p>
                      <a:pPr marL="342900" indent="-342900" algn="l">
                        <a:buFont typeface="Arial" panose="020B0604020202020204" pitchFamily="34" charset="0"/>
                        <a:buChar char="•"/>
                      </a:pPr>
                      <a:r>
                        <a:rPr lang="en-GB" sz="1800" b="0" i="1" dirty="0">
                          <a:solidFill>
                            <a:schemeClr val="tx1"/>
                          </a:solidFill>
                          <a:latin typeface="Berlin Sans FB" panose="020E0602020502020306" pitchFamily="34" charset="0"/>
                        </a:rPr>
                        <a:t>Question 4-  (structured task) </a:t>
                      </a:r>
                      <a:r>
                        <a:rPr lang="en-GB" sz="1800" b="0" i="1" dirty="0" err="1">
                          <a:solidFill>
                            <a:schemeClr val="tx1"/>
                          </a:solidFill>
                          <a:latin typeface="Berlin Sans FB" panose="020E0602020502020306" pitchFamily="34" charset="0"/>
                        </a:rPr>
                        <a:t>ss</a:t>
                      </a:r>
                      <a:r>
                        <a:rPr lang="en-GB" sz="1800" b="0" i="1" dirty="0">
                          <a:solidFill>
                            <a:schemeClr val="tx1"/>
                          </a:solidFill>
                          <a:latin typeface="Berlin Sans FB" panose="020E0602020502020306" pitchFamily="34" charset="0"/>
                        </a:rPr>
                        <a:t> responds to 4 compulsory detailed bullet points - </a:t>
                      </a:r>
                      <a:r>
                        <a:rPr lang="en-GB" sz="1800" b="0" i="1" dirty="0" err="1">
                          <a:solidFill>
                            <a:schemeClr val="tx1"/>
                          </a:solidFill>
                          <a:latin typeface="Berlin Sans FB" panose="020E0602020502020306" pitchFamily="34" charset="0"/>
                        </a:rPr>
                        <a:t>approx</a:t>
                      </a:r>
                      <a:r>
                        <a:rPr lang="en-GB" sz="1800" b="0" i="1" dirty="0">
                          <a:solidFill>
                            <a:schemeClr val="tx1"/>
                          </a:solidFill>
                          <a:latin typeface="Berlin Sans FB" panose="020E0602020502020306" pitchFamily="34" charset="0"/>
                        </a:rPr>
                        <a:t> 90 words (16 marks)</a:t>
                      </a:r>
                    </a:p>
                    <a:p>
                      <a:pPr algn="l"/>
                      <a:endParaRPr lang="en-GB" sz="1000" baseline="0" dirty="0">
                        <a:solidFill>
                          <a:schemeClr val="tx1"/>
                        </a:solidFill>
                        <a:latin typeface="Berlin Sans FB" panose="020E0602020502020306" pitchFamily="34" charset="0"/>
                      </a:endParaRPr>
                    </a:p>
                  </a:txBody>
                  <a:tcPr marL="91452" marR="91452" marT="45711" marB="45711">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9FF99">
                        <a:alpha val="78824"/>
                      </a:srgbClr>
                    </a:solidFill>
                  </a:tcPr>
                </a:tc>
                <a:extLst>
                  <a:ext uri="{0D108BD9-81ED-4DB2-BD59-A6C34878D82A}">
                    <a16:rowId xmlns:a16="http://schemas.microsoft.com/office/drawing/2014/main" val="10005"/>
                  </a:ext>
                </a:extLst>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1202" y="2199483"/>
            <a:ext cx="447085" cy="436653"/>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98701" y="5354669"/>
            <a:ext cx="497591" cy="757753"/>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97144" y="5526637"/>
            <a:ext cx="696686" cy="585784"/>
          </a:xfrm>
          <a:prstGeom prst="rect">
            <a:avLst/>
          </a:prstGeom>
        </p:spPr>
      </p:pic>
      <p:pic>
        <p:nvPicPr>
          <p:cNvPr id="15" name="Picture 1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57571" y="2207191"/>
            <a:ext cx="675504" cy="428945"/>
          </a:xfrm>
          <a:prstGeom prst="rect">
            <a:avLst/>
          </a:prstGeom>
        </p:spPr>
      </p:pic>
      <p:sp>
        <p:nvSpPr>
          <p:cNvPr id="21" name="Rounded Rectangle 20"/>
          <p:cNvSpPr/>
          <p:nvPr/>
        </p:nvSpPr>
        <p:spPr>
          <a:xfrm>
            <a:off x="1524001" y="6135248"/>
            <a:ext cx="2519361" cy="696868"/>
          </a:xfrm>
          <a:prstGeom prst="round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Berlin Sans FB" panose="020E0602020502020306" pitchFamily="34" charset="0"/>
              </a:rPr>
              <a:t>Foundation Tier</a:t>
            </a:r>
          </a:p>
          <a:p>
            <a:pPr algn="ctr"/>
            <a:r>
              <a:rPr lang="en-GB" dirty="0">
                <a:solidFill>
                  <a:prstClr val="white"/>
                </a:solidFill>
                <a:latin typeface="Berlin Sans FB" panose="020E0602020502020306" pitchFamily="34" charset="0"/>
              </a:rPr>
              <a:t>Grades 5-1</a:t>
            </a:r>
            <a:endParaRPr lang="fr-FR" dirty="0">
              <a:solidFill>
                <a:prstClr val="white"/>
              </a:solidFill>
              <a:latin typeface="Berlin Sans FB" panose="020E0602020502020306" pitchFamily="34" charset="0"/>
            </a:endParaRPr>
          </a:p>
        </p:txBody>
      </p:sp>
      <p:sp>
        <p:nvSpPr>
          <p:cNvPr id="23" name="Rounded Rectangle 22"/>
          <p:cNvSpPr/>
          <p:nvPr/>
        </p:nvSpPr>
        <p:spPr>
          <a:xfrm>
            <a:off x="4087984" y="6165363"/>
            <a:ext cx="6580016" cy="676451"/>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latin typeface="Berlin Sans FB" panose="020E0602020502020306" pitchFamily="34" charset="0"/>
              </a:rPr>
              <a:t>New GCSE Grades: 9 – 1.  9 = A**, 5=top C / low B, 4 = low C</a:t>
            </a:r>
          </a:p>
        </p:txBody>
      </p:sp>
      <p:sp>
        <p:nvSpPr>
          <p:cNvPr id="35" name="Speech Bubble: Rectangle with Corners Rounded 1">
            <a:extLst>
              <a:ext uri="{FF2B5EF4-FFF2-40B4-BE49-F238E27FC236}">
                <a16:creationId xmlns:a16="http://schemas.microsoft.com/office/drawing/2014/main" id="{805B7379-5916-4A48-96E8-6E9BFE91C694}"/>
              </a:ext>
            </a:extLst>
          </p:cNvPr>
          <p:cNvSpPr/>
          <p:nvPr/>
        </p:nvSpPr>
        <p:spPr>
          <a:xfrm>
            <a:off x="5330989" y="1717238"/>
            <a:ext cx="549370" cy="291672"/>
          </a:xfrm>
          <a:prstGeom prst="wedgeRoundRectCallout">
            <a:avLst>
              <a:gd name="adj1" fmla="val 20037"/>
              <a:gd name="adj2" fmla="val 126750"/>
              <a:gd name="adj3" fmla="val 1666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rPr>
              <a:t>25%</a:t>
            </a:r>
          </a:p>
        </p:txBody>
      </p:sp>
      <p:sp>
        <p:nvSpPr>
          <p:cNvPr id="36" name="Speech Bubble: Rectangle with Corners Rounded 1">
            <a:extLst>
              <a:ext uri="{FF2B5EF4-FFF2-40B4-BE49-F238E27FC236}">
                <a16:creationId xmlns:a16="http://schemas.microsoft.com/office/drawing/2014/main" id="{805B7379-5916-4A48-96E8-6E9BFE91C694}"/>
              </a:ext>
            </a:extLst>
          </p:cNvPr>
          <p:cNvSpPr/>
          <p:nvPr/>
        </p:nvSpPr>
        <p:spPr>
          <a:xfrm>
            <a:off x="9934564" y="1708710"/>
            <a:ext cx="549370" cy="291672"/>
          </a:xfrm>
          <a:prstGeom prst="wedgeRoundRectCallout">
            <a:avLst>
              <a:gd name="adj1" fmla="val 20037"/>
              <a:gd name="adj2" fmla="val 126750"/>
              <a:gd name="adj3" fmla="val 1666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rPr>
              <a:t>25%</a:t>
            </a:r>
          </a:p>
        </p:txBody>
      </p:sp>
      <p:sp>
        <p:nvSpPr>
          <p:cNvPr id="37" name="Speech Bubble: Rectangle with Corners Rounded 1">
            <a:extLst>
              <a:ext uri="{FF2B5EF4-FFF2-40B4-BE49-F238E27FC236}">
                <a16:creationId xmlns:a16="http://schemas.microsoft.com/office/drawing/2014/main" id="{805B7379-5916-4A48-96E8-6E9BFE91C694}"/>
              </a:ext>
            </a:extLst>
          </p:cNvPr>
          <p:cNvSpPr/>
          <p:nvPr/>
        </p:nvSpPr>
        <p:spPr>
          <a:xfrm>
            <a:off x="4924015" y="5010055"/>
            <a:ext cx="549370" cy="291672"/>
          </a:xfrm>
          <a:prstGeom prst="wedgeRoundRectCallout">
            <a:avLst>
              <a:gd name="adj1" fmla="val 20037"/>
              <a:gd name="adj2" fmla="val 126750"/>
              <a:gd name="adj3" fmla="val 1666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rPr>
              <a:t>25%</a:t>
            </a:r>
          </a:p>
        </p:txBody>
      </p:sp>
      <p:sp>
        <p:nvSpPr>
          <p:cNvPr id="39" name="Speech Bubble: Rectangle with Corners Rounded 1">
            <a:extLst>
              <a:ext uri="{FF2B5EF4-FFF2-40B4-BE49-F238E27FC236}">
                <a16:creationId xmlns:a16="http://schemas.microsoft.com/office/drawing/2014/main" id="{805B7379-5916-4A48-96E8-6E9BFE91C694}"/>
              </a:ext>
            </a:extLst>
          </p:cNvPr>
          <p:cNvSpPr/>
          <p:nvPr/>
        </p:nvSpPr>
        <p:spPr>
          <a:xfrm>
            <a:off x="10072509" y="5356331"/>
            <a:ext cx="549370" cy="291672"/>
          </a:xfrm>
          <a:prstGeom prst="wedgeRoundRectCallout">
            <a:avLst>
              <a:gd name="adj1" fmla="val 20037"/>
              <a:gd name="adj2" fmla="val 126750"/>
              <a:gd name="adj3" fmla="val 1666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rPr>
              <a:t>25%</a:t>
            </a:r>
          </a:p>
        </p:txBody>
      </p:sp>
    </p:spTree>
    <p:extLst>
      <p:ext uri="{BB962C8B-B14F-4D97-AF65-F5344CB8AC3E}">
        <p14:creationId xmlns:p14="http://schemas.microsoft.com/office/powerpoint/2010/main" val="2972940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95439" y="58738"/>
            <a:ext cx="9037637" cy="578991"/>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800" b="1" dirty="0">
                <a:solidFill>
                  <a:srgbClr val="FF0000"/>
                </a:solidFill>
                <a:latin typeface="Berlin Sans FB Demi" panose="020E0802020502020306" pitchFamily="34" charset="0"/>
              </a:rPr>
              <a:t>	</a:t>
            </a:r>
            <a:r>
              <a:rPr lang="en-GB" sz="2500" b="1" dirty="0">
                <a:solidFill>
                  <a:srgbClr val="0000CC"/>
                </a:solidFill>
                <a:latin typeface="Berlin Sans FB Demi" panose="020E0802020502020306" pitchFamily="34" charset="0"/>
              </a:rPr>
              <a:t>GCSE French (Higher) - HOW will I be assessed?</a:t>
            </a:r>
          </a:p>
        </p:txBody>
      </p:sp>
      <p:graphicFrame>
        <p:nvGraphicFramePr>
          <p:cNvPr id="8" name="Table 7"/>
          <p:cNvGraphicFramePr>
            <a:graphicFrameLocks noGrp="1"/>
          </p:cNvGraphicFramePr>
          <p:nvPr>
            <p:extLst/>
          </p:nvPr>
        </p:nvGraphicFramePr>
        <p:xfrm>
          <a:off x="1595439" y="670380"/>
          <a:ext cx="9037637" cy="5638692"/>
        </p:xfrm>
        <a:graphic>
          <a:graphicData uri="http://schemas.openxmlformats.org/drawingml/2006/table">
            <a:tbl>
              <a:tblPr firstRow="1" bandRow="1">
                <a:tableStyleId>{5C22544A-7EE6-4342-B048-85BDC9FD1C3A}</a:tableStyleId>
              </a:tblPr>
              <a:tblGrid>
                <a:gridCol w="4428554">
                  <a:extLst>
                    <a:ext uri="{9D8B030D-6E8A-4147-A177-3AD203B41FA5}">
                      <a16:colId xmlns:a16="http://schemas.microsoft.com/office/drawing/2014/main" val="20000"/>
                    </a:ext>
                  </a:extLst>
                </a:gridCol>
                <a:gridCol w="4609083">
                  <a:extLst>
                    <a:ext uri="{9D8B030D-6E8A-4147-A177-3AD203B41FA5}">
                      <a16:colId xmlns:a16="http://schemas.microsoft.com/office/drawing/2014/main" val="20001"/>
                    </a:ext>
                  </a:extLst>
                </a:gridCol>
              </a:tblGrid>
              <a:tr h="396159">
                <a:tc>
                  <a:txBody>
                    <a:bodyPr/>
                    <a:lstStyle/>
                    <a:p>
                      <a:pPr algn="ctr"/>
                      <a:r>
                        <a:rPr lang="en-GB" sz="2000" dirty="0">
                          <a:solidFill>
                            <a:schemeClr val="tx1"/>
                          </a:solidFill>
                          <a:latin typeface="Berlin Sans FB" panose="020E0602020502020306" pitchFamily="34" charset="0"/>
                        </a:rPr>
                        <a:t>UNIT 1: Listening</a:t>
                      </a:r>
                      <a:r>
                        <a:rPr lang="en-GB" sz="2000" baseline="0" dirty="0">
                          <a:solidFill>
                            <a:schemeClr val="tx1"/>
                          </a:solidFill>
                          <a:latin typeface="Berlin Sans FB" panose="020E0602020502020306" pitchFamily="34" charset="0"/>
                        </a:rPr>
                        <a:t> &amp; Understanding</a:t>
                      </a:r>
                      <a:endParaRPr lang="en-GB" sz="2000" dirty="0">
                        <a:solidFill>
                          <a:schemeClr val="tx1"/>
                        </a:solidFill>
                        <a:latin typeface="Berlin Sans FB" panose="020E0602020502020306" pitchFamily="34" charset="0"/>
                      </a:endParaRPr>
                    </a:p>
                  </a:txBody>
                  <a:tcPr marL="91452" marR="91452" marT="45711" marB="45711">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FFFF"/>
                    </a:solidFill>
                  </a:tcPr>
                </a:tc>
                <a:tc>
                  <a:txBody>
                    <a:bodyPr/>
                    <a:lstStyle/>
                    <a:p>
                      <a:pPr algn="ctr"/>
                      <a:r>
                        <a:rPr lang="en-GB" sz="2000" dirty="0">
                          <a:solidFill>
                            <a:schemeClr val="tx1"/>
                          </a:solidFill>
                          <a:latin typeface="Berlin Sans FB" panose="020E0602020502020306" pitchFamily="34" charset="0"/>
                        </a:rPr>
                        <a:t>UNIT 2: Speaking</a:t>
                      </a:r>
                    </a:p>
                  </a:txBody>
                  <a:tcPr marL="91452" marR="91452" marT="45711" marB="45711">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alpha val="78824"/>
                      </a:srgbClr>
                    </a:solidFill>
                  </a:tcPr>
                </a:tc>
                <a:extLst>
                  <a:ext uri="{0D108BD9-81ED-4DB2-BD59-A6C34878D82A}">
                    <a16:rowId xmlns:a16="http://schemas.microsoft.com/office/drawing/2014/main" val="10000"/>
                  </a:ext>
                </a:extLst>
              </a:tr>
              <a:tr h="0">
                <a:tc>
                  <a:txBody>
                    <a:bodyPr/>
                    <a:lstStyle/>
                    <a:p>
                      <a:pPr algn="l"/>
                      <a:r>
                        <a:rPr lang="en-GB" sz="1600" baseline="0" dirty="0">
                          <a:solidFill>
                            <a:schemeClr val="tx1"/>
                          </a:solidFill>
                          <a:latin typeface="Berlin Sans FB" panose="020E0602020502020306" pitchFamily="34" charset="0"/>
                        </a:rPr>
                        <a:t>45 mins (including 5 mins reading time)–50 marks</a:t>
                      </a:r>
                      <a:endParaRPr lang="en-GB" sz="1600" dirty="0">
                        <a:solidFill>
                          <a:schemeClr val="tx1"/>
                        </a:solidFill>
                        <a:latin typeface="Berlin Sans FB" panose="020E0602020502020306" pitchFamily="34" charset="0"/>
                      </a:endParaRPr>
                    </a:p>
                  </a:txBody>
                  <a:tcPr marL="91452" marR="91452" marT="45711" marB="45711">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FFFF"/>
                    </a:solidFill>
                  </a:tcPr>
                </a:tc>
                <a:tc>
                  <a:txBody>
                    <a:bodyPr/>
                    <a:lstStyle/>
                    <a:p>
                      <a:pPr algn="l"/>
                      <a:r>
                        <a:rPr lang="en-GB" sz="1600" dirty="0">
                          <a:solidFill>
                            <a:schemeClr val="tx1"/>
                          </a:solidFill>
                          <a:latin typeface="Berlin Sans FB" panose="020E0602020502020306" pitchFamily="34" charset="0"/>
                        </a:rPr>
                        <a:t>10-12 mins + 10-12 mins preparation time -60 marks</a:t>
                      </a:r>
                    </a:p>
                  </a:txBody>
                  <a:tcPr marL="91452" marR="91452" marT="45711" marB="45711">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alpha val="78824"/>
                      </a:srgbClr>
                    </a:solidFill>
                  </a:tcPr>
                </a:tc>
                <a:extLst>
                  <a:ext uri="{0D108BD9-81ED-4DB2-BD59-A6C34878D82A}">
                    <a16:rowId xmlns:a16="http://schemas.microsoft.com/office/drawing/2014/main" val="10001"/>
                  </a:ext>
                </a:extLst>
              </a:tr>
              <a:tr h="1144388">
                <a:tc>
                  <a:txBody>
                    <a:bodyPr/>
                    <a:lstStyle/>
                    <a:p>
                      <a:pPr algn="l"/>
                      <a:endParaRPr lang="en-GB" sz="1000" dirty="0">
                        <a:solidFill>
                          <a:schemeClr val="tx1"/>
                        </a:solidFill>
                        <a:latin typeface="Berlin Sans FB" panose="020E0602020502020306" pitchFamily="34" charset="0"/>
                      </a:endParaRPr>
                    </a:p>
                    <a:p>
                      <a:pPr marL="342900" indent="-342900" algn="l">
                        <a:buFont typeface="Arial" panose="020B0604020202020204" pitchFamily="34" charset="0"/>
                        <a:buChar char="•"/>
                      </a:pPr>
                      <a:r>
                        <a:rPr lang="en-GB" sz="1800" i="1" dirty="0">
                          <a:solidFill>
                            <a:schemeClr val="tx1"/>
                          </a:solidFill>
                          <a:latin typeface="Berlin Sans FB" panose="020E0602020502020306" pitchFamily="34" charset="0"/>
                        </a:rPr>
                        <a:t>Section A – questions in English, to be answered in English</a:t>
                      </a:r>
                    </a:p>
                    <a:p>
                      <a:pPr marL="342900" indent="-342900" algn="l">
                        <a:buFont typeface="Arial" panose="020B0604020202020204" pitchFamily="34" charset="0"/>
                        <a:buChar char="•"/>
                      </a:pPr>
                      <a:r>
                        <a:rPr lang="en-GB" sz="1800" i="1" dirty="0">
                          <a:solidFill>
                            <a:schemeClr val="tx1"/>
                          </a:solidFill>
                          <a:latin typeface="Berlin Sans FB" panose="020E0602020502020306" pitchFamily="34" charset="0"/>
                        </a:rPr>
                        <a:t>Section B- questions in Spanish to be answered in Spanish</a:t>
                      </a:r>
                    </a:p>
                  </a:txBody>
                  <a:tcPr marL="91452" marR="91452" marT="45711" marB="45711">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FFFF"/>
                    </a:solidFill>
                  </a:tcPr>
                </a:tc>
                <a:tc>
                  <a:txBody>
                    <a:bodyPr/>
                    <a:lstStyle/>
                    <a:p>
                      <a:pPr algn="l"/>
                      <a:r>
                        <a:rPr lang="en-GB" sz="1800" i="1" dirty="0">
                          <a:solidFill>
                            <a:schemeClr val="tx1"/>
                          </a:solidFill>
                          <a:latin typeface="Berlin Sans FB" panose="020E0602020502020306" pitchFamily="34" charset="0"/>
                        </a:rPr>
                        <a:t>Role-play – 15 marks (2 mins)</a:t>
                      </a:r>
                    </a:p>
                    <a:p>
                      <a:pPr algn="l"/>
                      <a:r>
                        <a:rPr lang="en-GB" sz="1800" i="1" dirty="0">
                          <a:solidFill>
                            <a:schemeClr val="tx1"/>
                          </a:solidFill>
                          <a:latin typeface="Berlin Sans FB" panose="020E0602020502020306" pitchFamily="34" charset="0"/>
                        </a:rPr>
                        <a:t>Photo card -15 marks (3 mins)</a:t>
                      </a:r>
                    </a:p>
                    <a:p>
                      <a:pPr algn="l"/>
                      <a:r>
                        <a:rPr lang="en-GB" sz="1800" i="1" dirty="0">
                          <a:solidFill>
                            <a:schemeClr val="tx1"/>
                          </a:solidFill>
                          <a:latin typeface="Berlin Sans FB" panose="020E0602020502020306" pitchFamily="34" charset="0"/>
                        </a:rPr>
                        <a:t>General Conversation – 30 marks) (5-7mins)</a:t>
                      </a:r>
                    </a:p>
                  </a:txBody>
                  <a:tcPr marL="91452" marR="91452" marT="45711" marB="45711">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alpha val="78824"/>
                      </a:srgbClr>
                    </a:solidFill>
                  </a:tcPr>
                </a:tc>
                <a:extLst>
                  <a:ext uri="{0D108BD9-81ED-4DB2-BD59-A6C34878D82A}">
                    <a16:rowId xmlns:a16="http://schemas.microsoft.com/office/drawing/2014/main" val="10002"/>
                  </a:ext>
                </a:extLst>
              </a:tr>
              <a:tr h="396159">
                <a:tc>
                  <a:txBody>
                    <a:bodyPr/>
                    <a:lstStyle/>
                    <a:p>
                      <a:pPr algn="ctr"/>
                      <a:r>
                        <a:rPr lang="en-GB" sz="2000" b="1" dirty="0">
                          <a:solidFill>
                            <a:schemeClr val="tx1"/>
                          </a:solidFill>
                          <a:latin typeface="Berlin Sans FB" panose="020E0602020502020306" pitchFamily="34" charset="0"/>
                        </a:rPr>
                        <a:t>UNIT 3:</a:t>
                      </a:r>
                      <a:r>
                        <a:rPr lang="en-GB" sz="2000" b="1" baseline="0" dirty="0">
                          <a:solidFill>
                            <a:schemeClr val="tx1"/>
                          </a:solidFill>
                          <a:latin typeface="Berlin Sans FB" panose="020E0602020502020306" pitchFamily="34" charset="0"/>
                        </a:rPr>
                        <a:t> </a:t>
                      </a:r>
                      <a:r>
                        <a:rPr lang="en-GB" sz="2000" b="1" dirty="0">
                          <a:solidFill>
                            <a:schemeClr val="tx1"/>
                          </a:solidFill>
                          <a:latin typeface="Berlin Sans FB" panose="020E0602020502020306" pitchFamily="34" charset="0"/>
                        </a:rPr>
                        <a:t>Reading &amp; Understanding</a:t>
                      </a:r>
                    </a:p>
                  </a:txBody>
                  <a:tcPr marL="91452" marR="91452" marT="45711" marB="45711">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66"/>
                    </a:solidFill>
                  </a:tcPr>
                </a:tc>
                <a:tc>
                  <a:txBody>
                    <a:bodyPr/>
                    <a:lstStyle/>
                    <a:p>
                      <a:pPr algn="ctr"/>
                      <a:r>
                        <a:rPr lang="en-GB" sz="2000" b="1" dirty="0">
                          <a:solidFill>
                            <a:schemeClr val="tx1"/>
                          </a:solidFill>
                          <a:latin typeface="Berlin Sans FB" panose="020E0602020502020306" pitchFamily="34" charset="0"/>
                        </a:rPr>
                        <a:t>UNIT 4: Writing</a:t>
                      </a:r>
                    </a:p>
                  </a:txBody>
                  <a:tcPr marL="91452" marR="91452" marT="45711" marB="45711">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FF99">
                        <a:alpha val="78824"/>
                      </a:srgbClr>
                    </a:solidFill>
                  </a:tcPr>
                </a:tc>
                <a:extLst>
                  <a:ext uri="{0D108BD9-81ED-4DB2-BD59-A6C34878D82A}">
                    <a16:rowId xmlns:a16="http://schemas.microsoft.com/office/drawing/2014/main" val="10003"/>
                  </a:ext>
                </a:extLst>
              </a:tr>
              <a:tr h="0">
                <a:tc>
                  <a:txBody>
                    <a:bodyPr/>
                    <a:lstStyle/>
                    <a:p>
                      <a:pPr algn="l"/>
                      <a:r>
                        <a:rPr lang="en-GB" sz="1600" baseline="0" dirty="0">
                          <a:solidFill>
                            <a:schemeClr val="tx1"/>
                          </a:solidFill>
                          <a:latin typeface="Berlin Sans FB" panose="020E0602020502020306" pitchFamily="34" charset="0"/>
                        </a:rPr>
                        <a:t>1 hour -60 marks</a:t>
                      </a:r>
                      <a:endParaRPr lang="en-GB" sz="1600" dirty="0">
                        <a:solidFill>
                          <a:schemeClr val="tx1"/>
                        </a:solidFill>
                        <a:latin typeface="Berlin Sans FB" panose="020E0602020502020306" pitchFamily="34" charset="0"/>
                      </a:endParaRPr>
                    </a:p>
                  </a:txBody>
                  <a:tcPr marL="91452" marR="91452" marT="45711" marB="45711">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66"/>
                    </a:solidFill>
                  </a:tcPr>
                </a:tc>
                <a:tc>
                  <a:txBody>
                    <a:bodyPr/>
                    <a:lstStyle/>
                    <a:p>
                      <a:pPr algn="l"/>
                      <a:r>
                        <a:rPr lang="en-GB" sz="1600" dirty="0">
                          <a:solidFill>
                            <a:schemeClr val="tx1"/>
                          </a:solidFill>
                          <a:latin typeface="Berlin Sans FB" panose="020E0602020502020306" pitchFamily="34" charset="0"/>
                        </a:rPr>
                        <a:t>1 hour 15 mins – 60 marks</a:t>
                      </a:r>
                    </a:p>
                  </a:txBody>
                  <a:tcPr marL="91452" marR="91452" marT="45711" marB="45711">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FF99">
                        <a:alpha val="78824"/>
                      </a:srgbClr>
                    </a:solidFill>
                  </a:tcPr>
                </a:tc>
                <a:extLst>
                  <a:ext uri="{0D108BD9-81ED-4DB2-BD59-A6C34878D82A}">
                    <a16:rowId xmlns:a16="http://schemas.microsoft.com/office/drawing/2014/main" val="10004"/>
                  </a:ext>
                </a:extLst>
              </a:tr>
              <a:tr h="1677125">
                <a:tc>
                  <a:txBody>
                    <a:bodyPr/>
                    <a:lstStyle/>
                    <a:p>
                      <a:pPr marL="342900" indent="-342900" algn="l">
                        <a:buFont typeface="Arial" panose="020B0604020202020204" pitchFamily="34" charset="0"/>
                        <a:buChar char="•"/>
                      </a:pPr>
                      <a:r>
                        <a:rPr lang="en-GB" sz="1800" i="1" dirty="0">
                          <a:solidFill>
                            <a:schemeClr val="tx1"/>
                          </a:solidFill>
                          <a:latin typeface="Berlin Sans FB" panose="020E0602020502020306" pitchFamily="34" charset="0"/>
                        </a:rPr>
                        <a:t>Section A – questions in English, to be answered in English</a:t>
                      </a:r>
                    </a:p>
                    <a:p>
                      <a:pPr marL="342900" indent="-342900" algn="l">
                        <a:buFont typeface="Arial" panose="020B0604020202020204" pitchFamily="34" charset="0"/>
                        <a:buChar char="•"/>
                      </a:pPr>
                      <a:r>
                        <a:rPr lang="en-GB" sz="1800" i="1" dirty="0">
                          <a:solidFill>
                            <a:schemeClr val="tx1"/>
                          </a:solidFill>
                          <a:latin typeface="Berlin Sans FB" panose="020E0602020502020306" pitchFamily="34" charset="0"/>
                        </a:rPr>
                        <a:t>Section B- questions in Spanish to be answered in Spanish</a:t>
                      </a:r>
                    </a:p>
                    <a:p>
                      <a:pPr marL="342900" indent="-342900" algn="l">
                        <a:buFont typeface="Arial" panose="020B0604020202020204" pitchFamily="34" charset="0"/>
                        <a:buChar char="•"/>
                      </a:pPr>
                      <a:r>
                        <a:rPr lang="en-GB" sz="1800" i="1" dirty="0">
                          <a:solidFill>
                            <a:schemeClr val="tx1"/>
                          </a:solidFill>
                          <a:latin typeface="Berlin Sans FB" panose="020E0602020502020306" pitchFamily="34" charset="0"/>
                        </a:rPr>
                        <a:t>Section C – translation from Spanish into English (min 50 words)</a:t>
                      </a:r>
                    </a:p>
                    <a:p>
                      <a:pPr marL="342900" indent="-342900" algn="l">
                        <a:buFont typeface="Arial" panose="020B0604020202020204" pitchFamily="34" charset="0"/>
                        <a:buChar char="•"/>
                      </a:pPr>
                      <a:endParaRPr lang="en-GB" sz="1800" i="1" dirty="0">
                        <a:solidFill>
                          <a:schemeClr val="tx1"/>
                        </a:solidFill>
                        <a:latin typeface="Berlin Sans FB" panose="020E0602020502020306" pitchFamily="34" charset="0"/>
                      </a:endParaRPr>
                    </a:p>
                    <a:p>
                      <a:pPr marL="342900" indent="-342900" algn="l">
                        <a:buFont typeface="Arial" panose="020B0604020202020204" pitchFamily="34" charset="0"/>
                        <a:buChar char="•"/>
                      </a:pPr>
                      <a:endParaRPr lang="en-GB" sz="1800" i="1" dirty="0">
                        <a:solidFill>
                          <a:schemeClr val="tx1"/>
                        </a:solidFill>
                        <a:latin typeface="Berlin Sans FB" panose="020E0602020502020306" pitchFamily="34" charset="0"/>
                      </a:endParaRPr>
                    </a:p>
                    <a:p>
                      <a:pPr marL="342900" indent="-342900" algn="l">
                        <a:buFont typeface="Arial" panose="020B0604020202020204" pitchFamily="34" charset="0"/>
                        <a:buChar char="•"/>
                      </a:pPr>
                      <a:endParaRPr lang="en-GB" sz="1800" i="1" dirty="0">
                        <a:solidFill>
                          <a:schemeClr val="tx1"/>
                        </a:solidFill>
                        <a:latin typeface="Berlin Sans FB" panose="020E0602020502020306" pitchFamily="34" charset="0"/>
                      </a:endParaRPr>
                    </a:p>
                    <a:p>
                      <a:pPr marL="342900" indent="-342900" algn="l">
                        <a:buFont typeface="Arial" panose="020B0604020202020204" pitchFamily="34" charset="0"/>
                        <a:buChar char="•"/>
                      </a:pPr>
                      <a:endParaRPr lang="en-GB" sz="1800" i="1" dirty="0">
                        <a:solidFill>
                          <a:schemeClr val="tx1"/>
                        </a:solidFill>
                        <a:latin typeface="Berlin Sans FB" panose="020E0602020502020306" pitchFamily="34" charset="0"/>
                      </a:endParaRPr>
                    </a:p>
                  </a:txBody>
                  <a:tcPr marL="91452" marR="91452" marT="45711" marB="45711">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66"/>
                    </a:solidFill>
                  </a:tcPr>
                </a:tc>
                <a:tc>
                  <a:txBody>
                    <a:bodyPr/>
                    <a:lstStyle/>
                    <a:p>
                      <a:pPr marL="342900" indent="-342900">
                        <a:buFont typeface="Arial" panose="020B0604020202020204" pitchFamily="34" charset="0"/>
                        <a:buChar char="•"/>
                      </a:pPr>
                      <a:r>
                        <a:rPr lang="en-GB" sz="1600" i="1" dirty="0">
                          <a:latin typeface="Berlin Sans FB" panose="020E0602020502020306" pitchFamily="34" charset="0"/>
                        </a:rPr>
                        <a:t>Question 1– (structured task)choice from 2 questions- </a:t>
                      </a:r>
                      <a:r>
                        <a:rPr lang="en-GB" sz="1600" i="1" dirty="0" err="1">
                          <a:latin typeface="Berlin Sans FB" panose="020E0602020502020306" pitchFamily="34" charset="0"/>
                        </a:rPr>
                        <a:t>ss</a:t>
                      </a:r>
                      <a:r>
                        <a:rPr lang="en-GB" sz="1600" i="1" dirty="0">
                          <a:latin typeface="Berlin Sans FB" panose="020E0602020502020306" pitchFamily="34" charset="0"/>
                        </a:rPr>
                        <a:t> responds to 4 compulsory detailed bullet points - </a:t>
                      </a:r>
                      <a:r>
                        <a:rPr lang="en-GB" sz="1600" i="1" dirty="0" err="1">
                          <a:latin typeface="Berlin Sans FB" panose="020E0602020502020306" pitchFamily="34" charset="0"/>
                        </a:rPr>
                        <a:t>approx</a:t>
                      </a:r>
                      <a:r>
                        <a:rPr lang="en-GB" sz="1600" i="1" dirty="0">
                          <a:latin typeface="Berlin Sans FB" panose="020E0602020502020306" pitchFamily="34" charset="0"/>
                        </a:rPr>
                        <a:t> 90 words (16 marks)</a:t>
                      </a:r>
                    </a:p>
                    <a:p>
                      <a:pPr marL="342900" indent="-342900">
                        <a:buFont typeface="Arial" panose="020B0604020202020204" pitchFamily="34" charset="0"/>
                        <a:buChar char="•"/>
                      </a:pPr>
                      <a:r>
                        <a:rPr lang="en-GB" sz="1600" i="1" dirty="0">
                          <a:latin typeface="Berlin Sans FB" panose="020E0602020502020306" pitchFamily="34" charset="0"/>
                        </a:rPr>
                        <a:t>Question 2- (open-ended task) choice from 2 questions- </a:t>
                      </a:r>
                      <a:r>
                        <a:rPr lang="en-GB" sz="1600" i="1" dirty="0" err="1">
                          <a:latin typeface="Berlin Sans FB" panose="020E0602020502020306" pitchFamily="34" charset="0"/>
                        </a:rPr>
                        <a:t>ss</a:t>
                      </a:r>
                      <a:r>
                        <a:rPr lang="en-GB" sz="1600" i="1" dirty="0">
                          <a:latin typeface="Berlin Sans FB" panose="020E0602020502020306" pitchFamily="34" charset="0"/>
                        </a:rPr>
                        <a:t> responds to 2 compulsory detailed bullet points - </a:t>
                      </a:r>
                      <a:r>
                        <a:rPr lang="en-GB" sz="1600" i="1" dirty="0" err="1">
                          <a:latin typeface="Berlin Sans FB" panose="020E0602020502020306" pitchFamily="34" charset="0"/>
                        </a:rPr>
                        <a:t>Approx</a:t>
                      </a:r>
                      <a:r>
                        <a:rPr lang="en-GB" sz="1600" i="1" dirty="0">
                          <a:latin typeface="Berlin Sans FB" panose="020E0602020502020306" pitchFamily="34" charset="0"/>
                        </a:rPr>
                        <a:t> 150 words (32 marks)</a:t>
                      </a:r>
                    </a:p>
                    <a:p>
                      <a:pPr marL="342900" indent="-342900">
                        <a:buFont typeface="Arial" panose="020B0604020202020204" pitchFamily="34" charset="0"/>
                        <a:buChar char="•"/>
                      </a:pPr>
                      <a:r>
                        <a:rPr lang="en-GB" sz="1600" i="1" dirty="0">
                          <a:latin typeface="Berlin Sans FB" panose="020E0602020502020306" pitchFamily="34" charset="0"/>
                        </a:rPr>
                        <a:t>Question 3– translation from English into Spanish (min 50 words)  (12 marks)</a:t>
                      </a:r>
                    </a:p>
                  </a:txBody>
                  <a:tcPr marL="91452" marR="91452" marT="45711" marB="45711">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9FF99">
                        <a:alpha val="78824"/>
                      </a:srgbClr>
                    </a:solidFill>
                  </a:tcPr>
                </a:tc>
                <a:extLst>
                  <a:ext uri="{0D108BD9-81ED-4DB2-BD59-A6C34878D82A}">
                    <a16:rowId xmlns:a16="http://schemas.microsoft.com/office/drawing/2014/main" val="10005"/>
                  </a:ext>
                </a:extLst>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887" y="2218429"/>
            <a:ext cx="464457" cy="453619"/>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71887" y="5601778"/>
            <a:ext cx="464457" cy="707295"/>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8158" y="5919352"/>
            <a:ext cx="406400" cy="341707"/>
          </a:xfrm>
          <a:prstGeom prst="rect">
            <a:avLst/>
          </a:prstGeom>
        </p:spPr>
      </p:pic>
      <p:pic>
        <p:nvPicPr>
          <p:cNvPr id="15" name="Picture 1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00343" y="2270263"/>
            <a:ext cx="632732" cy="401785"/>
          </a:xfrm>
          <a:prstGeom prst="rect">
            <a:avLst/>
          </a:prstGeom>
        </p:spPr>
      </p:pic>
      <p:sp>
        <p:nvSpPr>
          <p:cNvPr id="21" name="Rounded Rectangle 20"/>
          <p:cNvSpPr/>
          <p:nvPr/>
        </p:nvSpPr>
        <p:spPr>
          <a:xfrm>
            <a:off x="1524001" y="6292141"/>
            <a:ext cx="2519361" cy="539975"/>
          </a:xfrm>
          <a:prstGeom prst="round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Berlin Sans FB" panose="020E0602020502020306" pitchFamily="34" charset="0"/>
              </a:rPr>
              <a:t>Higher Tier</a:t>
            </a:r>
          </a:p>
          <a:p>
            <a:pPr algn="ctr"/>
            <a:r>
              <a:rPr lang="en-GB" dirty="0">
                <a:solidFill>
                  <a:prstClr val="white"/>
                </a:solidFill>
                <a:latin typeface="Berlin Sans FB" panose="020E0602020502020306" pitchFamily="34" charset="0"/>
              </a:rPr>
              <a:t>Grades 9-4</a:t>
            </a:r>
            <a:endParaRPr lang="fr-FR" dirty="0">
              <a:solidFill>
                <a:prstClr val="white"/>
              </a:solidFill>
              <a:latin typeface="Berlin Sans FB" panose="020E0602020502020306" pitchFamily="34" charset="0"/>
            </a:endParaRPr>
          </a:p>
        </p:txBody>
      </p:sp>
      <p:sp>
        <p:nvSpPr>
          <p:cNvPr id="23" name="Rounded Rectangle 22"/>
          <p:cNvSpPr/>
          <p:nvPr/>
        </p:nvSpPr>
        <p:spPr>
          <a:xfrm>
            <a:off x="4043361" y="6276600"/>
            <a:ext cx="6580016" cy="53997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Berlin Sans FB" panose="020E0602020502020306" pitchFamily="34" charset="0"/>
              </a:rPr>
              <a:t>New GCSE Grades: 9 – 1.  9 = A**, 5=top C / low B, 4 = low C</a:t>
            </a:r>
          </a:p>
        </p:txBody>
      </p:sp>
      <p:sp>
        <p:nvSpPr>
          <p:cNvPr id="37" name="Speech Bubble: Rectangle with Corners Rounded 1">
            <a:extLst>
              <a:ext uri="{FF2B5EF4-FFF2-40B4-BE49-F238E27FC236}">
                <a16:creationId xmlns:a16="http://schemas.microsoft.com/office/drawing/2014/main" id="{805B7379-5916-4A48-96E8-6E9BFE91C694}"/>
              </a:ext>
            </a:extLst>
          </p:cNvPr>
          <p:cNvSpPr/>
          <p:nvPr/>
        </p:nvSpPr>
        <p:spPr>
          <a:xfrm>
            <a:off x="5386973" y="1887937"/>
            <a:ext cx="549370" cy="291672"/>
          </a:xfrm>
          <a:prstGeom prst="wedgeRoundRectCallout">
            <a:avLst>
              <a:gd name="adj1" fmla="val 20037"/>
              <a:gd name="adj2" fmla="val 126750"/>
              <a:gd name="adj3" fmla="val 1666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rPr>
              <a:t>25%</a:t>
            </a:r>
          </a:p>
        </p:txBody>
      </p:sp>
      <p:sp>
        <p:nvSpPr>
          <p:cNvPr id="38" name="Speech Bubble: Rectangle with Corners Rounded 1">
            <a:extLst>
              <a:ext uri="{FF2B5EF4-FFF2-40B4-BE49-F238E27FC236}">
                <a16:creationId xmlns:a16="http://schemas.microsoft.com/office/drawing/2014/main" id="{805B7379-5916-4A48-96E8-6E9BFE91C694}"/>
              </a:ext>
            </a:extLst>
          </p:cNvPr>
          <p:cNvSpPr/>
          <p:nvPr/>
        </p:nvSpPr>
        <p:spPr>
          <a:xfrm>
            <a:off x="9934564" y="1708710"/>
            <a:ext cx="549370" cy="291672"/>
          </a:xfrm>
          <a:prstGeom prst="wedgeRoundRectCallout">
            <a:avLst>
              <a:gd name="adj1" fmla="val 20037"/>
              <a:gd name="adj2" fmla="val 126750"/>
              <a:gd name="adj3" fmla="val 1666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rPr>
              <a:t>25%</a:t>
            </a:r>
          </a:p>
        </p:txBody>
      </p:sp>
      <p:sp>
        <p:nvSpPr>
          <p:cNvPr id="39" name="Speech Bubble: Rectangle with Corners Rounded 1">
            <a:extLst>
              <a:ext uri="{FF2B5EF4-FFF2-40B4-BE49-F238E27FC236}">
                <a16:creationId xmlns:a16="http://schemas.microsoft.com/office/drawing/2014/main" id="{805B7379-5916-4A48-96E8-6E9BFE91C694}"/>
              </a:ext>
            </a:extLst>
          </p:cNvPr>
          <p:cNvSpPr/>
          <p:nvPr/>
        </p:nvSpPr>
        <p:spPr>
          <a:xfrm>
            <a:off x="5342398" y="5128554"/>
            <a:ext cx="549370" cy="291672"/>
          </a:xfrm>
          <a:prstGeom prst="wedgeRoundRectCallout">
            <a:avLst>
              <a:gd name="adj1" fmla="val 20037"/>
              <a:gd name="adj2" fmla="val 126750"/>
              <a:gd name="adj3" fmla="val 1666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rPr>
              <a:t>25%</a:t>
            </a:r>
          </a:p>
        </p:txBody>
      </p:sp>
      <p:sp>
        <p:nvSpPr>
          <p:cNvPr id="40" name="Speech Bubble: Rectangle with Corners Rounded 1">
            <a:extLst>
              <a:ext uri="{FF2B5EF4-FFF2-40B4-BE49-F238E27FC236}">
                <a16:creationId xmlns:a16="http://schemas.microsoft.com/office/drawing/2014/main" id="{805B7379-5916-4A48-96E8-6E9BFE91C694}"/>
              </a:ext>
            </a:extLst>
          </p:cNvPr>
          <p:cNvSpPr/>
          <p:nvPr/>
        </p:nvSpPr>
        <p:spPr>
          <a:xfrm>
            <a:off x="9768216" y="5396308"/>
            <a:ext cx="549370" cy="291672"/>
          </a:xfrm>
          <a:prstGeom prst="wedgeRoundRectCallout">
            <a:avLst>
              <a:gd name="adj1" fmla="val 20037"/>
              <a:gd name="adj2" fmla="val 126750"/>
              <a:gd name="adj3" fmla="val 1666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rPr>
              <a:t>25%</a:t>
            </a:r>
          </a:p>
        </p:txBody>
      </p:sp>
    </p:spTree>
    <p:extLst>
      <p:ext uri="{BB962C8B-B14F-4D97-AF65-F5344CB8AC3E}">
        <p14:creationId xmlns:p14="http://schemas.microsoft.com/office/powerpoint/2010/main" val="3797379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619680" y="2124222"/>
            <a:ext cx="8898276" cy="4565238"/>
          </a:xfrm>
          <a:prstGeom prst="roundRect">
            <a:avLst/>
          </a:prstGeom>
          <a:solidFill>
            <a:srgbClr val="FFFF66"/>
          </a:solidFill>
          <a:ln w="571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2"/>
          <a:stretch>
            <a:fillRect/>
          </a:stretch>
        </p:blipFill>
        <p:spPr>
          <a:xfrm>
            <a:off x="4058414" y="80817"/>
            <a:ext cx="3963155" cy="1331292"/>
          </a:xfrm>
          <a:prstGeom prst="rect">
            <a:avLst/>
          </a:prstGeom>
        </p:spPr>
      </p:pic>
      <p:sp>
        <p:nvSpPr>
          <p:cNvPr id="5" name="TextBox 4"/>
          <p:cNvSpPr txBox="1"/>
          <p:nvPr/>
        </p:nvSpPr>
        <p:spPr>
          <a:xfrm>
            <a:off x="1885158" y="1283257"/>
            <a:ext cx="8481482" cy="5262980"/>
          </a:xfrm>
          <a:prstGeom prst="rect">
            <a:avLst/>
          </a:prstGeom>
          <a:noFill/>
        </p:spPr>
        <p:txBody>
          <a:bodyPr wrap="square" rtlCol="0">
            <a:spAutoFit/>
          </a:bodyPr>
          <a:lstStyle/>
          <a:p>
            <a:pPr algn="ctr"/>
            <a:r>
              <a:rPr lang="en-US" sz="2400" dirty="0">
                <a:solidFill>
                  <a:prstClr val="black"/>
                </a:solidFill>
                <a:latin typeface="Comic Sans MS"/>
                <a:cs typeface="Comic Sans MS"/>
              </a:rPr>
              <a:t>How can you help your child to be a successful language learner?</a:t>
            </a:r>
          </a:p>
          <a:p>
            <a:endParaRPr lang="en-US" dirty="0">
              <a:solidFill>
                <a:prstClr val="black"/>
              </a:solidFill>
              <a:latin typeface="Comic Sans MS"/>
              <a:cs typeface="Comic Sans MS"/>
            </a:endParaRPr>
          </a:p>
          <a:p>
            <a:r>
              <a:rPr lang="en-US" dirty="0">
                <a:solidFill>
                  <a:prstClr val="black"/>
                </a:solidFill>
                <a:latin typeface="Comic Sans MS"/>
                <a:cs typeface="Comic Sans MS"/>
              </a:rPr>
              <a:t>By encouraging them to do the following:-</a:t>
            </a:r>
          </a:p>
          <a:p>
            <a:endParaRPr lang="en-US" dirty="0">
              <a:solidFill>
                <a:prstClr val="black"/>
              </a:solidFill>
              <a:latin typeface="Comic Sans MS"/>
              <a:cs typeface="Comic Sans MS"/>
            </a:endParaRPr>
          </a:p>
          <a:p>
            <a:pPr marL="285750" indent="-285750">
              <a:buFont typeface="Arial"/>
              <a:buChar char="•"/>
            </a:pPr>
            <a:r>
              <a:rPr lang="en-US" dirty="0">
                <a:solidFill>
                  <a:prstClr val="black"/>
                </a:solidFill>
                <a:latin typeface="Comic Sans MS"/>
                <a:cs typeface="Comic Sans MS"/>
              </a:rPr>
              <a:t>To always stay </a:t>
            </a:r>
            <a:r>
              <a:rPr lang="en-US" dirty="0" err="1">
                <a:solidFill>
                  <a:prstClr val="black"/>
                </a:solidFill>
                <a:latin typeface="Comic Sans MS"/>
                <a:cs typeface="Comic Sans MS"/>
              </a:rPr>
              <a:t>focussed</a:t>
            </a:r>
            <a:r>
              <a:rPr lang="en-US" dirty="0">
                <a:solidFill>
                  <a:prstClr val="black"/>
                </a:solidFill>
                <a:latin typeface="Comic Sans MS"/>
                <a:cs typeface="Comic Sans MS"/>
              </a:rPr>
              <a:t> in class</a:t>
            </a:r>
          </a:p>
          <a:p>
            <a:pPr marL="285750" indent="-285750">
              <a:buFont typeface="Arial"/>
              <a:buChar char="•"/>
            </a:pPr>
            <a:r>
              <a:rPr lang="en-US" dirty="0">
                <a:solidFill>
                  <a:prstClr val="black"/>
                </a:solidFill>
                <a:latin typeface="Comic Sans MS"/>
                <a:cs typeface="Comic Sans MS"/>
              </a:rPr>
              <a:t>To get out their comfort zone and just have a go at speaking the language – nobody learns to swim by sitting on the side of the pool!</a:t>
            </a:r>
          </a:p>
          <a:p>
            <a:pPr marL="285750" indent="-285750">
              <a:buFont typeface="Arial"/>
              <a:buChar char="•"/>
            </a:pPr>
            <a:r>
              <a:rPr lang="en-US" dirty="0">
                <a:solidFill>
                  <a:prstClr val="black"/>
                </a:solidFill>
                <a:latin typeface="Comic Sans MS"/>
                <a:cs typeface="Comic Sans MS"/>
              </a:rPr>
              <a:t>To complete their home learning on time and with a desire to do the best work they possibly can ( from this week all students should have a weekly writing or reading exercise to complete).</a:t>
            </a:r>
          </a:p>
          <a:p>
            <a:pPr marL="285750" indent="-285750">
              <a:buFont typeface="Arial"/>
              <a:buChar char="•"/>
            </a:pPr>
            <a:r>
              <a:rPr lang="en-US" dirty="0">
                <a:solidFill>
                  <a:prstClr val="black"/>
                </a:solidFill>
                <a:latin typeface="Comic Sans MS"/>
                <a:cs typeface="Comic Sans MS"/>
              </a:rPr>
              <a:t>To experiment with finding the best strategies for learning vocab</a:t>
            </a:r>
          </a:p>
          <a:p>
            <a:pPr marL="285750" indent="-285750">
              <a:buFont typeface="Arial"/>
              <a:buChar char="•"/>
            </a:pPr>
            <a:r>
              <a:rPr lang="en-US" dirty="0">
                <a:solidFill>
                  <a:prstClr val="black"/>
                </a:solidFill>
                <a:latin typeface="Comic Sans MS"/>
                <a:cs typeface="Comic Sans MS"/>
              </a:rPr>
              <a:t>To try and meet the target vocab score each week </a:t>
            </a:r>
          </a:p>
          <a:p>
            <a:pPr marL="285750" indent="-285750">
              <a:buFont typeface="Arial"/>
              <a:buChar char="•"/>
            </a:pPr>
            <a:r>
              <a:rPr lang="en-US" dirty="0">
                <a:solidFill>
                  <a:prstClr val="black"/>
                </a:solidFill>
                <a:latin typeface="Comic Sans MS"/>
                <a:cs typeface="Comic Sans MS"/>
              </a:rPr>
              <a:t>To use the </a:t>
            </a:r>
            <a:r>
              <a:rPr lang="en-US" dirty="0" err="1">
                <a:solidFill>
                  <a:prstClr val="black"/>
                </a:solidFill>
                <a:latin typeface="Comic Sans MS"/>
                <a:cs typeface="Comic Sans MS"/>
              </a:rPr>
              <a:t>Quizlet</a:t>
            </a:r>
            <a:r>
              <a:rPr lang="en-US" dirty="0">
                <a:solidFill>
                  <a:prstClr val="black"/>
                </a:solidFill>
                <a:latin typeface="Comic Sans MS"/>
                <a:cs typeface="Comic Sans MS"/>
              </a:rPr>
              <a:t> online resource –weekly tests have been added for students to practice with online games and pronunciation practice (all students have the login details).</a:t>
            </a:r>
          </a:p>
          <a:p>
            <a:pPr marL="285750" indent="-285750">
              <a:buFont typeface="Arial"/>
              <a:buChar char="•"/>
            </a:pPr>
            <a:r>
              <a:rPr lang="en-US" dirty="0">
                <a:solidFill>
                  <a:prstClr val="black"/>
                </a:solidFill>
                <a:latin typeface="Comic Sans MS"/>
                <a:cs typeface="Comic Sans MS"/>
              </a:rPr>
              <a:t>To use </a:t>
            </a:r>
            <a:r>
              <a:rPr lang="en-US" dirty="0" err="1">
                <a:solidFill>
                  <a:prstClr val="black"/>
                </a:solidFill>
                <a:latin typeface="Comic Sans MS"/>
                <a:cs typeface="Comic Sans MS"/>
              </a:rPr>
              <a:t>Linguascope</a:t>
            </a:r>
            <a:r>
              <a:rPr lang="en-US" dirty="0">
                <a:solidFill>
                  <a:prstClr val="black"/>
                </a:solidFill>
                <a:latin typeface="Comic Sans MS"/>
                <a:cs typeface="Comic Sans MS"/>
              </a:rPr>
              <a:t> –basic but essential vocab for GCSE practice –pronunciation and games to practice (all students have the login details).</a:t>
            </a:r>
          </a:p>
        </p:txBody>
      </p:sp>
    </p:spTree>
    <p:extLst>
      <p:ext uri="{BB962C8B-B14F-4D97-AF65-F5344CB8AC3E}">
        <p14:creationId xmlns:p14="http://schemas.microsoft.com/office/powerpoint/2010/main" val="62139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1" y="708025"/>
            <a:ext cx="8347075" cy="1608138"/>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3" name="Rounded Rectangle 12"/>
          <p:cNvSpPr/>
          <p:nvPr/>
        </p:nvSpPr>
        <p:spPr>
          <a:xfrm>
            <a:off x="1700213" y="2486026"/>
            <a:ext cx="8323262" cy="1755775"/>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4" name="Rounded Rectangle 13"/>
          <p:cNvSpPr/>
          <p:nvPr/>
        </p:nvSpPr>
        <p:spPr>
          <a:xfrm>
            <a:off x="1676401" y="4495800"/>
            <a:ext cx="8347075" cy="210185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0965" name="Rectangle 3"/>
          <p:cNvSpPr>
            <a:spLocks noChangeArrowheads="1"/>
          </p:cNvSpPr>
          <p:nvPr/>
        </p:nvSpPr>
        <p:spPr bwMode="auto">
          <a:xfrm>
            <a:off x="1524001" y="122239"/>
            <a:ext cx="8347075" cy="585787"/>
          </a:xfrm>
          <a:prstGeom prst="rect">
            <a:avLst/>
          </a:prstGeom>
          <a:noFill/>
          <a:ln w="9525">
            <a:noFill/>
            <a:miter lim="800000"/>
            <a:headEnd/>
            <a:tailEnd/>
          </a:ln>
        </p:spPr>
        <p:txBody>
          <a:bodyPr>
            <a:spAutoFit/>
          </a:bodyPr>
          <a:lstStyle/>
          <a:p>
            <a:pPr defTabSz="457200"/>
            <a:r>
              <a:rPr lang="en-US" altLang="en-US" sz="3200">
                <a:solidFill>
                  <a:srgbClr val="000000"/>
                </a:solidFill>
                <a:latin typeface="Comic Sans MS" pitchFamily="66" charset="0"/>
                <a:cs typeface="Arial" charset="0"/>
              </a:rPr>
              <a:t>The Importance of Vocabulary Learning</a:t>
            </a:r>
          </a:p>
        </p:txBody>
      </p:sp>
      <p:sp>
        <p:nvSpPr>
          <p:cNvPr id="6" name="Rectangle 5"/>
          <p:cNvSpPr/>
          <p:nvPr/>
        </p:nvSpPr>
        <p:spPr>
          <a:xfrm>
            <a:off x="1676401" y="838201"/>
            <a:ext cx="8347075" cy="1200329"/>
          </a:xfrm>
          <a:prstGeom prst="rect">
            <a:avLst/>
          </a:prstGeom>
        </p:spPr>
        <p:txBody>
          <a:bodyPr>
            <a:spAutoFit/>
          </a:bodyPr>
          <a:lstStyle/>
          <a:p>
            <a:pPr defTabSz="457200">
              <a:defRPr/>
            </a:pPr>
            <a:r>
              <a:rPr lang="en-US" dirty="0">
                <a:solidFill>
                  <a:prstClr val="black"/>
                </a:solidFill>
                <a:latin typeface="Comic Sans MS" panose="030F0702030302020204" pitchFamily="66" charset="0"/>
              </a:rPr>
              <a:t>Which students did the best in this year’s reading and listening exams?</a:t>
            </a:r>
          </a:p>
          <a:p>
            <a:pPr marL="457200" indent="-457200" defTabSz="457200">
              <a:buFontTx/>
              <a:buAutoNum type="alphaLcParenR"/>
              <a:defRPr/>
            </a:pPr>
            <a:r>
              <a:rPr lang="en-US" dirty="0">
                <a:solidFill>
                  <a:prstClr val="black"/>
                </a:solidFill>
                <a:latin typeface="Comic Sans MS" panose="030F0702030302020204" pitchFamily="66" charset="0"/>
              </a:rPr>
              <a:t>Those with a target grade of c (new grade 4) and above</a:t>
            </a:r>
          </a:p>
          <a:p>
            <a:pPr marL="457200" indent="-457200" defTabSz="457200">
              <a:buFontTx/>
              <a:buAutoNum type="alphaLcParenR"/>
              <a:defRPr/>
            </a:pPr>
            <a:r>
              <a:rPr lang="en-US" dirty="0">
                <a:solidFill>
                  <a:prstClr val="black"/>
                </a:solidFill>
                <a:latin typeface="Comic Sans MS" panose="030F0702030302020204" pitchFamily="66" charset="0"/>
              </a:rPr>
              <a:t>Those who consistently achieved the target score in their vocab tests (some of whom had a target grade of d (new grade 3) or below)</a:t>
            </a:r>
          </a:p>
        </p:txBody>
      </p:sp>
      <p:sp>
        <p:nvSpPr>
          <p:cNvPr id="7" name="Rectangle 6"/>
          <p:cNvSpPr/>
          <p:nvPr/>
        </p:nvSpPr>
        <p:spPr>
          <a:xfrm>
            <a:off x="1781176" y="2486025"/>
            <a:ext cx="8347075" cy="1477328"/>
          </a:xfrm>
          <a:prstGeom prst="rect">
            <a:avLst/>
          </a:prstGeom>
        </p:spPr>
        <p:txBody>
          <a:bodyPr>
            <a:spAutoFit/>
          </a:bodyPr>
          <a:lstStyle/>
          <a:p>
            <a:pPr defTabSz="457200">
              <a:defRPr/>
            </a:pPr>
            <a:r>
              <a:rPr lang="en-US" dirty="0">
                <a:solidFill>
                  <a:prstClr val="black"/>
                </a:solidFill>
                <a:latin typeface="Comic Sans MS" panose="030F0702030302020204" pitchFamily="66" charset="0"/>
              </a:rPr>
              <a:t>Is just doing a quick ten minutes the night before enough revision, even if you consistently achieve the target grade</a:t>
            </a:r>
          </a:p>
          <a:p>
            <a:pPr marL="457200" indent="-457200" defTabSz="457200">
              <a:buFontTx/>
              <a:buAutoNum type="alphaLcParenR"/>
              <a:defRPr/>
            </a:pPr>
            <a:r>
              <a:rPr lang="en-US" dirty="0">
                <a:solidFill>
                  <a:prstClr val="black"/>
                </a:solidFill>
                <a:latin typeface="Comic Sans MS" panose="030F0702030302020204" pitchFamily="66" charset="0"/>
              </a:rPr>
              <a:t>Yes, because you have passed the test.</a:t>
            </a:r>
          </a:p>
          <a:p>
            <a:pPr marL="457200" indent="-457200" defTabSz="457200">
              <a:buFontTx/>
              <a:buAutoNum type="alphaLcParenR"/>
              <a:defRPr/>
            </a:pPr>
            <a:r>
              <a:rPr lang="en-US" dirty="0">
                <a:solidFill>
                  <a:prstClr val="black"/>
                </a:solidFill>
                <a:latin typeface="Comic Sans MS" panose="030F0702030302020204" pitchFamily="66" charset="0"/>
              </a:rPr>
              <a:t>No, because little and often is a more effective way of retaining </a:t>
            </a:r>
            <a:r>
              <a:rPr lang="en-US">
                <a:solidFill>
                  <a:prstClr val="black"/>
                </a:solidFill>
                <a:latin typeface="Comic Sans MS" panose="030F0702030302020204" pitchFamily="66" charset="0"/>
              </a:rPr>
              <a:t>the vocabulary</a:t>
            </a:r>
            <a:endParaRPr lang="en-US" dirty="0">
              <a:solidFill>
                <a:prstClr val="black"/>
              </a:solidFill>
              <a:latin typeface="Comic Sans MS" panose="030F0702030302020204" pitchFamily="66" charset="0"/>
            </a:endParaRPr>
          </a:p>
        </p:txBody>
      </p:sp>
      <p:sp>
        <p:nvSpPr>
          <p:cNvPr id="8" name="Rectangle 7"/>
          <p:cNvSpPr/>
          <p:nvPr/>
        </p:nvSpPr>
        <p:spPr>
          <a:xfrm>
            <a:off x="1676401" y="4465639"/>
            <a:ext cx="8347075" cy="2031325"/>
          </a:xfrm>
          <a:prstGeom prst="rect">
            <a:avLst/>
          </a:prstGeom>
        </p:spPr>
        <p:txBody>
          <a:bodyPr>
            <a:spAutoFit/>
          </a:bodyPr>
          <a:lstStyle/>
          <a:p>
            <a:pPr defTabSz="457200">
              <a:defRPr/>
            </a:pPr>
            <a:endParaRPr lang="en-US" dirty="0">
              <a:solidFill>
                <a:prstClr val="black"/>
              </a:solidFill>
              <a:latin typeface="Comic Sans MS" panose="030F0702030302020204" pitchFamily="66" charset="0"/>
            </a:endParaRPr>
          </a:p>
          <a:p>
            <a:pPr defTabSz="457200">
              <a:defRPr/>
            </a:pPr>
            <a:r>
              <a:rPr lang="en-US" dirty="0">
                <a:solidFill>
                  <a:prstClr val="black"/>
                </a:solidFill>
                <a:latin typeface="Comic Sans MS" panose="030F0702030302020204" pitchFamily="66" charset="0"/>
              </a:rPr>
              <a:t>Should you be looking and revising old vocabulary lists</a:t>
            </a:r>
          </a:p>
          <a:p>
            <a:pPr marL="457200" indent="-457200" defTabSz="457200">
              <a:buFontTx/>
              <a:buAutoNum type="alphaLcParenR"/>
              <a:defRPr/>
            </a:pPr>
            <a:r>
              <a:rPr lang="en-US" dirty="0">
                <a:solidFill>
                  <a:prstClr val="black"/>
                </a:solidFill>
                <a:latin typeface="Comic Sans MS" panose="030F0702030302020204" pitchFamily="66" charset="0"/>
              </a:rPr>
              <a:t>No!</a:t>
            </a:r>
          </a:p>
          <a:p>
            <a:pPr marL="457200" indent="-457200" defTabSz="457200">
              <a:buFontTx/>
              <a:buAutoNum type="alphaLcParenR"/>
              <a:defRPr/>
            </a:pPr>
            <a:r>
              <a:rPr lang="en-US" dirty="0">
                <a:solidFill>
                  <a:prstClr val="black"/>
                </a:solidFill>
                <a:latin typeface="Comic Sans MS" panose="030F0702030302020204" pitchFamily="66" charset="0"/>
              </a:rPr>
              <a:t>Yes!</a:t>
            </a:r>
            <a:r>
              <a:rPr lang="en-GB" dirty="0">
                <a:solidFill>
                  <a:prstClr val="black"/>
                </a:solidFill>
                <a:latin typeface="Comic Sans MS" panose="030F0702030302020204" pitchFamily="66" charset="0"/>
              </a:rPr>
              <a:t>.</a:t>
            </a:r>
            <a:r>
              <a:rPr lang="en-US" dirty="0">
                <a:solidFill>
                  <a:prstClr val="black"/>
                </a:solidFill>
                <a:latin typeface="Comic Sans MS" panose="030F0702030302020204" pitchFamily="66" charset="0"/>
              </a:rPr>
              <a:t> </a:t>
            </a:r>
          </a:p>
          <a:p>
            <a:pPr defTabSz="457200">
              <a:defRPr/>
            </a:pPr>
            <a:endParaRPr lang="en-US" dirty="0">
              <a:solidFill>
                <a:srgbClr val="FF0000"/>
              </a:solidFill>
              <a:latin typeface="Comic Sans MS" panose="030F0702030302020204" pitchFamily="66" charset="0"/>
            </a:endParaRPr>
          </a:p>
          <a:p>
            <a:pPr defTabSz="457200">
              <a:defRPr/>
            </a:pPr>
            <a:r>
              <a:rPr lang="en-US" dirty="0">
                <a:solidFill>
                  <a:srgbClr val="FF0000"/>
                </a:solidFill>
                <a:latin typeface="Comic Sans MS" panose="030F0702030302020204" pitchFamily="66" charset="0"/>
              </a:rPr>
              <a:t>This is probably the number one mistake students make. They concentrate on learning new material, and forget to review the older one. </a:t>
            </a:r>
            <a:endParaRPr lang="en-US" sz="2000" dirty="0">
              <a:solidFill>
                <a:prstClr val="black"/>
              </a:solidFill>
              <a:latin typeface="Comic Sans MS" panose="030F0702030302020204" pitchFamily="66" charset="0"/>
            </a:endParaRPr>
          </a:p>
        </p:txBody>
      </p:sp>
      <p:pic>
        <p:nvPicPr>
          <p:cNvPr id="1026" name="Picture 2" descr="http://www.clipartbest.com/cliparts/bTy/Ero/bTyEro4ec.png"/>
          <p:cNvPicPr>
            <a:picLocks noChangeAspect="1" noChangeArrowheads="1"/>
          </p:cNvPicPr>
          <p:nvPr/>
        </p:nvPicPr>
        <p:blipFill>
          <a:blip r:embed="rId2"/>
          <a:srcRect/>
          <a:stretch>
            <a:fillRect/>
          </a:stretch>
        </p:blipFill>
        <p:spPr bwMode="auto">
          <a:xfrm>
            <a:off x="9686174" y="1524195"/>
            <a:ext cx="315913" cy="328612"/>
          </a:xfrm>
          <a:prstGeom prst="rect">
            <a:avLst/>
          </a:prstGeom>
          <a:noFill/>
          <a:ln w="9525">
            <a:noFill/>
            <a:miter lim="800000"/>
            <a:headEnd/>
            <a:tailEnd/>
          </a:ln>
        </p:spPr>
      </p:pic>
      <p:pic>
        <p:nvPicPr>
          <p:cNvPr id="11" name="Picture 2" descr="http://www.clipartbest.com/cliparts/bTy/Ero/bTyEro4ec.png"/>
          <p:cNvPicPr>
            <a:picLocks noChangeAspect="1" noChangeArrowheads="1"/>
          </p:cNvPicPr>
          <p:nvPr/>
        </p:nvPicPr>
        <p:blipFill>
          <a:blip r:embed="rId2"/>
          <a:srcRect/>
          <a:stretch>
            <a:fillRect/>
          </a:stretch>
        </p:blipFill>
        <p:spPr bwMode="auto">
          <a:xfrm>
            <a:off x="3506788" y="3587751"/>
            <a:ext cx="315912" cy="328613"/>
          </a:xfrm>
          <a:prstGeom prst="rect">
            <a:avLst/>
          </a:prstGeom>
          <a:noFill/>
          <a:ln w="9525">
            <a:noFill/>
            <a:miter lim="800000"/>
            <a:headEnd/>
            <a:tailEnd/>
          </a:ln>
        </p:spPr>
      </p:pic>
      <p:pic>
        <p:nvPicPr>
          <p:cNvPr id="12" name="Picture 2" descr="http://www.clipartbest.com/cliparts/bTy/Ero/bTyEro4ec.png"/>
          <p:cNvPicPr>
            <a:picLocks noChangeAspect="1" noChangeArrowheads="1"/>
          </p:cNvPicPr>
          <p:nvPr/>
        </p:nvPicPr>
        <p:blipFill>
          <a:blip r:embed="rId2"/>
          <a:srcRect/>
          <a:stretch>
            <a:fillRect/>
          </a:stretch>
        </p:blipFill>
        <p:spPr bwMode="auto">
          <a:xfrm>
            <a:off x="2757223" y="5322645"/>
            <a:ext cx="315912" cy="328613"/>
          </a:xfrm>
          <a:prstGeom prst="rect">
            <a:avLst/>
          </a:prstGeom>
          <a:noFill/>
          <a:ln w="9525">
            <a:noFill/>
            <a:miter lim="800000"/>
            <a:headEnd/>
            <a:tailEnd/>
          </a:ln>
        </p:spPr>
      </p:pic>
      <p:pic>
        <p:nvPicPr>
          <p:cNvPr id="40972" name="Picture 1"/>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8869364" y="33339"/>
            <a:ext cx="1798637" cy="1349375"/>
          </a:xfrm>
          <a:prstGeom prst="rect">
            <a:avLst/>
          </a:prstGeom>
          <a:noFill/>
          <a:ln w="9525">
            <a:noFill/>
            <a:miter lim="800000"/>
            <a:headEnd/>
            <a:tailEnd/>
          </a:ln>
        </p:spPr>
      </p:pic>
    </p:spTree>
    <p:extLst>
      <p:ext uri="{BB962C8B-B14F-4D97-AF65-F5344CB8AC3E}">
        <p14:creationId xmlns:p14="http://schemas.microsoft.com/office/powerpoint/2010/main" val="3961906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47529" y="72008"/>
            <a:ext cx="8329935" cy="620688"/>
          </a:xfrm>
          <a:prstGeom prst="round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a:solidFill>
                  <a:srgbClr val="0070C0"/>
                </a:solidFill>
                <a:latin typeface="Berlin Sans FB Demi" pitchFamily="34" charset="0"/>
              </a:rPr>
              <a:t>Promoting vocab learning</a:t>
            </a:r>
            <a:endParaRPr lang="fr-FR" sz="4000" dirty="0">
              <a:solidFill>
                <a:srgbClr val="0070C0"/>
              </a:solidFill>
              <a:latin typeface="Berlin Sans FB Demi" pitchFamily="34" charset="0"/>
            </a:endParaRPr>
          </a:p>
        </p:txBody>
      </p:sp>
      <p:sp>
        <p:nvSpPr>
          <p:cNvPr id="5" name="Rounded Rectangle 4"/>
          <p:cNvSpPr/>
          <p:nvPr/>
        </p:nvSpPr>
        <p:spPr>
          <a:xfrm>
            <a:off x="1703513" y="764704"/>
            <a:ext cx="8875997" cy="5976664"/>
          </a:xfrm>
          <a:prstGeom prst="round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endParaRPr lang="en-GB" sz="2000" dirty="0">
              <a:solidFill>
                <a:prstClr val="black"/>
              </a:solidFill>
            </a:endParaRPr>
          </a:p>
          <a:p>
            <a:pPr marL="342900" indent="-342900">
              <a:buFont typeface="Arial" panose="020B0604020202020204" pitchFamily="34" charset="0"/>
              <a:buChar char="•"/>
            </a:pPr>
            <a:r>
              <a:rPr lang="en-GB" sz="2000" dirty="0">
                <a:solidFill>
                  <a:prstClr val="black"/>
                </a:solidFill>
              </a:rPr>
              <a:t> All students have a weekly vocab test, and are set a weekly target score (this is differentiated according to the level of the group).  Students must treat this seriously as a Home Learning task.</a:t>
            </a:r>
          </a:p>
          <a:p>
            <a:pPr marL="457200" indent="-457200">
              <a:buFont typeface="+mj-lt"/>
              <a:buAutoNum type="arabicPeriod"/>
            </a:pPr>
            <a:endParaRPr lang="en-GB" sz="2000" dirty="0">
              <a:solidFill>
                <a:prstClr val="black"/>
              </a:solidFill>
            </a:endParaRPr>
          </a:p>
          <a:p>
            <a:pPr marL="342900" indent="-342900">
              <a:buFont typeface="Arial" panose="020B0604020202020204" pitchFamily="34" charset="0"/>
              <a:buChar char="•"/>
            </a:pPr>
            <a:r>
              <a:rPr lang="en-GB" sz="2000" dirty="0">
                <a:solidFill>
                  <a:prstClr val="black"/>
                </a:solidFill>
              </a:rPr>
              <a:t>Students who do not achieve their target score are asked to complete a V1- a retest during a lunchtime.</a:t>
            </a:r>
          </a:p>
          <a:p>
            <a:pPr marL="457200" indent="-457200">
              <a:buFont typeface="+mj-lt"/>
              <a:buAutoNum type="arabicPeriod"/>
            </a:pPr>
            <a:endParaRPr lang="en-GB" sz="2000" dirty="0">
              <a:solidFill>
                <a:prstClr val="black"/>
              </a:solidFill>
            </a:endParaRPr>
          </a:p>
          <a:p>
            <a:pPr marL="342900" indent="-342900">
              <a:buFont typeface="Arial" panose="020B0604020202020204" pitchFamily="34" charset="0"/>
              <a:buChar char="•"/>
            </a:pPr>
            <a:r>
              <a:rPr lang="en-GB" sz="2000" dirty="0">
                <a:solidFill>
                  <a:prstClr val="black"/>
                </a:solidFill>
              </a:rPr>
              <a:t>Students who do not achieve their target score in the V1 retest must attend a compulsory lunchtime strategy workshop. The aim of this support session is to support individual students to find their own individual style of learning. </a:t>
            </a:r>
          </a:p>
          <a:p>
            <a:endParaRPr lang="en-GB" sz="2000" dirty="0">
              <a:solidFill>
                <a:prstClr val="black"/>
              </a:solidFill>
            </a:endParaRPr>
          </a:p>
          <a:p>
            <a:pPr marL="342900" indent="-342900">
              <a:buFont typeface="Arial" panose="020B0604020202020204" pitchFamily="34" charset="0"/>
              <a:buChar char="•"/>
            </a:pPr>
            <a:r>
              <a:rPr lang="en-GB" sz="2000" dirty="0">
                <a:solidFill>
                  <a:prstClr val="black"/>
                </a:solidFill>
              </a:rPr>
              <a:t>Encountering and learning new vocabulary is an integral part of each lesson.  Students keep a </a:t>
            </a:r>
            <a:r>
              <a:rPr lang="en-GB" sz="2000" dirty="0" err="1">
                <a:solidFill>
                  <a:prstClr val="black"/>
                </a:solidFill>
              </a:rPr>
              <a:t>vocab</a:t>
            </a:r>
            <a:r>
              <a:rPr lang="en-GB" sz="2000" dirty="0">
                <a:solidFill>
                  <a:prstClr val="black"/>
                </a:solidFill>
              </a:rPr>
              <a:t> book, and review vocabulary regularly through a range of activities.</a:t>
            </a:r>
          </a:p>
          <a:p>
            <a:pPr marL="457200" indent="-457200">
              <a:buFont typeface="+mj-lt"/>
              <a:buAutoNum type="arabicPeriod"/>
            </a:pPr>
            <a:endParaRPr lang="en-GB" sz="2000" dirty="0">
              <a:solidFill>
                <a:prstClr val="black"/>
              </a:solidFill>
            </a:endParaRPr>
          </a:p>
          <a:p>
            <a:pPr marL="342900" indent="-342900">
              <a:buFont typeface="Arial" panose="020B0604020202020204" pitchFamily="34" charset="0"/>
              <a:buChar char="•"/>
            </a:pPr>
            <a:r>
              <a:rPr lang="en-GB" sz="2000" dirty="0">
                <a:solidFill>
                  <a:prstClr val="black"/>
                </a:solidFill>
              </a:rPr>
              <a:t>We need </a:t>
            </a:r>
            <a:r>
              <a:rPr lang="en-GB" sz="2000" u="sng" dirty="0">
                <a:solidFill>
                  <a:prstClr val="black"/>
                </a:solidFill>
              </a:rPr>
              <a:t>you</a:t>
            </a:r>
            <a:r>
              <a:rPr lang="en-GB" sz="2000" dirty="0">
                <a:solidFill>
                  <a:prstClr val="black"/>
                </a:solidFill>
              </a:rPr>
              <a:t> to promote vocab learning at home just like you did with English spellings at Primary school!  It is one of the easiest and most effective ways you can support your child with GCSE French and Spanish.</a:t>
            </a:r>
          </a:p>
          <a:p>
            <a:pPr marL="457200" indent="-457200" algn="ctr">
              <a:buFont typeface="+mj-lt"/>
              <a:buAutoNum type="arabicPeriod"/>
            </a:pPr>
            <a:endParaRPr lang="en-GB" sz="2000" dirty="0">
              <a:solidFill>
                <a:prstClr val="black"/>
              </a:solidFill>
            </a:endParaRPr>
          </a:p>
        </p:txBody>
      </p:sp>
    </p:spTree>
    <p:custDataLst>
      <p:tags r:id="rId1"/>
    </p:custDataLst>
    <p:extLst>
      <p:ext uri="{BB962C8B-B14F-4D97-AF65-F5344CB8AC3E}">
        <p14:creationId xmlns:p14="http://schemas.microsoft.com/office/powerpoint/2010/main" val="940488593"/>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fade">
                                      <p:cBhvr>
                                        <p:cTn id="21" dur="500"/>
                                        <p:tgtEl>
                                          <p:spTgt spid="5">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9" end="9"/>
                                            </p:txEl>
                                          </p:spTgt>
                                        </p:tgtEl>
                                        <p:attrNameLst>
                                          <p:attrName>style.visibility</p:attrName>
                                        </p:attrNameLst>
                                      </p:cBhvr>
                                      <p:to>
                                        <p:strVal val="visible"/>
                                      </p:to>
                                    </p:set>
                                    <p:animEffect transition="in" filter="fade">
                                      <p:cBhvr>
                                        <p:cTn id="26"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8024" y="1330932"/>
            <a:ext cx="8237211" cy="5377500"/>
          </a:xfrm>
          <a:prstGeom prst="rect">
            <a:avLst/>
          </a:prstGeom>
        </p:spPr>
      </p:pic>
      <p:pic>
        <p:nvPicPr>
          <p:cNvPr id="3" name="Picture 1"/>
          <p:cNvPicPr>
            <a:picLocks noChangeAspect="1"/>
          </p:cNvPicPr>
          <p:nvPr/>
        </p:nvPicPr>
        <p:blipFill>
          <a:blip r:embed="rId3">
            <a:clrChange>
              <a:clrFrom>
                <a:srgbClr val="FFFFFF"/>
              </a:clrFrom>
              <a:clrTo>
                <a:srgbClr val="FFFFFF">
                  <a:alpha val="0"/>
                </a:srgbClr>
              </a:clrTo>
            </a:clrChange>
          </a:blip>
          <a:srcRect/>
          <a:stretch>
            <a:fillRect/>
          </a:stretch>
        </p:blipFill>
        <p:spPr bwMode="auto">
          <a:xfrm flipH="1">
            <a:off x="1706663" y="111629"/>
            <a:ext cx="1761108" cy="1349375"/>
          </a:xfrm>
          <a:prstGeom prst="rect">
            <a:avLst/>
          </a:prstGeom>
          <a:noFill/>
          <a:ln w="9525">
            <a:noFill/>
            <a:miter lim="800000"/>
            <a:headEnd/>
            <a:tailEnd/>
          </a:ln>
        </p:spPr>
      </p:pic>
      <p:sp>
        <p:nvSpPr>
          <p:cNvPr id="4" name="Rounded Rectangular Callout 3"/>
          <p:cNvSpPr/>
          <p:nvPr/>
        </p:nvSpPr>
        <p:spPr>
          <a:xfrm>
            <a:off x="3524590" y="191377"/>
            <a:ext cx="6697627" cy="1009073"/>
          </a:xfrm>
          <a:prstGeom prst="wedgeRoundRectCallout">
            <a:avLst>
              <a:gd name="adj1" fmla="val -59795"/>
              <a:gd name="adj2" fmla="val -13362"/>
              <a:gd name="adj3" fmla="val 16667"/>
            </a:avLst>
          </a:prstGeom>
          <a:solidFill>
            <a:srgbClr val="FFFFCC"/>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latin typeface="Comic Sans MS"/>
                <a:cs typeface="Comic Sans MS"/>
              </a:rPr>
              <a:t>This is your chance to keep in touch with your child’s progress and to discuss their learning. Please sign each week so we know you know </a:t>
            </a:r>
            <a:r>
              <a:rPr lang="en-US">
                <a:solidFill>
                  <a:prstClr val="black"/>
                </a:solidFill>
                <a:latin typeface="Comic Sans MS"/>
                <a:cs typeface="Comic Sans MS"/>
              </a:rPr>
              <a:t>what’s going on!</a:t>
            </a:r>
            <a:endParaRPr lang="en-US" dirty="0">
              <a:solidFill>
                <a:prstClr val="black"/>
              </a:solidFill>
              <a:latin typeface="Comic Sans MS"/>
              <a:cs typeface="Comic Sans MS"/>
            </a:endParaRPr>
          </a:p>
        </p:txBody>
      </p:sp>
    </p:spTree>
    <p:extLst>
      <p:ext uri="{BB962C8B-B14F-4D97-AF65-F5344CB8AC3E}">
        <p14:creationId xmlns:p14="http://schemas.microsoft.com/office/powerpoint/2010/main" val="368276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a:xfrm>
            <a:off x="1752600" y="76200"/>
            <a:ext cx="8763000" cy="609600"/>
          </a:xfrm>
          <a:prstGeom prst="roundRect">
            <a:avLst/>
          </a:prstGeom>
          <a:solidFill>
            <a:srgbClr val="FFC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00FF"/>
                </a:solidFill>
                <a:latin typeface="Comic Sans MS" pitchFamily="66" charset="0"/>
              </a:rPr>
              <a:t>Vocabulary Learning is key to progress in MFL</a:t>
            </a:r>
            <a:endParaRPr lang="en-GB" sz="2800" b="1" dirty="0">
              <a:solidFill>
                <a:srgbClr val="0000FF"/>
              </a:solidFill>
              <a:latin typeface="Comic Sans MS" pitchFamily="66" charset="0"/>
            </a:endParaRPr>
          </a:p>
        </p:txBody>
      </p:sp>
      <p:grpSp>
        <p:nvGrpSpPr>
          <p:cNvPr id="56" name="Group 55"/>
          <p:cNvGrpSpPr/>
          <p:nvPr/>
        </p:nvGrpSpPr>
        <p:grpSpPr>
          <a:xfrm>
            <a:off x="9864582" y="6019801"/>
            <a:ext cx="727218" cy="756805"/>
            <a:chOff x="4316668" y="76200"/>
            <a:chExt cx="2509316" cy="2667000"/>
          </a:xfrm>
        </p:grpSpPr>
        <p:grpSp>
          <p:nvGrpSpPr>
            <p:cNvPr id="57" name="Group 10273"/>
            <p:cNvGrpSpPr>
              <a:grpSpLocks/>
            </p:cNvGrpSpPr>
            <p:nvPr/>
          </p:nvGrpSpPr>
          <p:grpSpPr bwMode="auto">
            <a:xfrm>
              <a:off x="4316668" y="76200"/>
              <a:ext cx="2470649" cy="2667000"/>
              <a:chOff x="5459779" y="2936608"/>
              <a:chExt cx="2722745" cy="2667000"/>
            </a:xfrm>
          </p:grpSpPr>
          <p:sp>
            <p:nvSpPr>
              <p:cNvPr id="59" name="Freeform 12"/>
              <p:cNvSpPr>
                <a:spLocks/>
              </p:cNvSpPr>
              <p:nvPr/>
            </p:nvSpPr>
            <p:spPr bwMode="auto">
              <a:xfrm>
                <a:off x="5459779" y="2936608"/>
                <a:ext cx="2722745" cy="2667000"/>
              </a:xfrm>
              <a:custGeom>
                <a:avLst/>
                <a:gdLst>
                  <a:gd name="T0" fmla="*/ 2147483647 w 1715"/>
                  <a:gd name="T1" fmla="*/ 2147483647 h 2018"/>
                  <a:gd name="T2" fmla="*/ 2147483647 w 1715"/>
                  <a:gd name="T3" fmla="*/ 2147483647 h 2018"/>
                  <a:gd name="T4" fmla="*/ 2147483647 w 1715"/>
                  <a:gd name="T5" fmla="*/ 2147483647 h 2018"/>
                  <a:gd name="T6" fmla="*/ 2147483647 w 1715"/>
                  <a:gd name="T7" fmla="*/ 2147483647 h 2018"/>
                  <a:gd name="T8" fmla="*/ 2147483647 w 1715"/>
                  <a:gd name="T9" fmla="*/ 2147483647 h 2018"/>
                  <a:gd name="T10" fmla="*/ 2147483647 w 1715"/>
                  <a:gd name="T11" fmla="*/ 2147483647 h 2018"/>
                  <a:gd name="T12" fmla="*/ 2147483647 w 1715"/>
                  <a:gd name="T13" fmla="*/ 2147483647 h 2018"/>
                  <a:gd name="T14" fmla="*/ 2147483647 w 1715"/>
                  <a:gd name="T15" fmla="*/ 2147483647 h 2018"/>
                  <a:gd name="T16" fmla="*/ 2147483647 w 1715"/>
                  <a:gd name="T17" fmla="*/ 2147483647 h 2018"/>
                  <a:gd name="T18" fmla="*/ 2147483647 w 1715"/>
                  <a:gd name="T19" fmla="*/ 2147483647 h 2018"/>
                  <a:gd name="T20" fmla="*/ 2147483647 w 1715"/>
                  <a:gd name="T21" fmla="*/ 2147483647 h 2018"/>
                  <a:gd name="T22" fmla="*/ 2147483647 w 1715"/>
                  <a:gd name="T23" fmla="*/ 2147483647 h 2018"/>
                  <a:gd name="T24" fmla="*/ 2147483647 w 1715"/>
                  <a:gd name="T25" fmla="*/ 2147483647 h 2018"/>
                  <a:gd name="T26" fmla="*/ 2147483647 w 1715"/>
                  <a:gd name="T27" fmla="*/ 2147483647 h 2018"/>
                  <a:gd name="T28" fmla="*/ 2147483647 w 1715"/>
                  <a:gd name="T29" fmla="*/ 2147483647 h 2018"/>
                  <a:gd name="T30" fmla="*/ 2147483647 w 1715"/>
                  <a:gd name="T31" fmla="*/ 2147483647 h 2018"/>
                  <a:gd name="T32" fmla="*/ 2147483647 w 1715"/>
                  <a:gd name="T33" fmla="*/ 2147483647 h 2018"/>
                  <a:gd name="T34" fmla="*/ 2147483647 w 1715"/>
                  <a:gd name="T35" fmla="*/ 2147483647 h 2018"/>
                  <a:gd name="T36" fmla="*/ 2147483647 w 1715"/>
                  <a:gd name="T37" fmla="*/ 2147483647 h 2018"/>
                  <a:gd name="T38" fmla="*/ 2147483647 w 1715"/>
                  <a:gd name="T39" fmla="*/ 2147483647 h 2018"/>
                  <a:gd name="T40" fmla="*/ 2147483647 w 1715"/>
                  <a:gd name="T41" fmla="*/ 2147483647 h 2018"/>
                  <a:gd name="T42" fmla="*/ 2147483647 w 1715"/>
                  <a:gd name="T43" fmla="*/ 2147483647 h 2018"/>
                  <a:gd name="T44" fmla="*/ 2147483647 w 1715"/>
                  <a:gd name="T45" fmla="*/ 2147483647 h 2018"/>
                  <a:gd name="T46" fmla="*/ 2147483647 w 1715"/>
                  <a:gd name="T47" fmla="*/ 2147483647 h 2018"/>
                  <a:gd name="T48" fmla="*/ 2147483647 w 1715"/>
                  <a:gd name="T49" fmla="*/ 2147483647 h 2018"/>
                  <a:gd name="T50" fmla="*/ 2147483647 w 1715"/>
                  <a:gd name="T51" fmla="*/ 2147483647 h 2018"/>
                  <a:gd name="T52" fmla="*/ 2147483647 w 1715"/>
                  <a:gd name="T53" fmla="*/ 2147483647 h 2018"/>
                  <a:gd name="T54" fmla="*/ 2147483647 w 1715"/>
                  <a:gd name="T55" fmla="*/ 2147483647 h 2018"/>
                  <a:gd name="T56" fmla="*/ 2147483647 w 1715"/>
                  <a:gd name="T57" fmla="*/ 0 h 2018"/>
                  <a:gd name="T58" fmla="*/ 2147483647 w 1715"/>
                  <a:gd name="T59" fmla="*/ 2147483647 h 2018"/>
                  <a:gd name="T60" fmla="*/ 2147483647 w 1715"/>
                  <a:gd name="T61" fmla="*/ 2147483647 h 2018"/>
                  <a:gd name="T62" fmla="*/ 2147483647 w 1715"/>
                  <a:gd name="T63" fmla="*/ 2147483647 h 2018"/>
                  <a:gd name="T64" fmla="*/ 2147483647 w 1715"/>
                  <a:gd name="T65" fmla="*/ 2147483647 h 2018"/>
                  <a:gd name="T66" fmla="*/ 2147483647 w 1715"/>
                  <a:gd name="T67" fmla="*/ 2147483647 h 2018"/>
                  <a:gd name="T68" fmla="*/ 2147483647 w 1715"/>
                  <a:gd name="T69" fmla="*/ 2147483647 h 2018"/>
                  <a:gd name="T70" fmla="*/ 2147483647 w 1715"/>
                  <a:gd name="T71" fmla="*/ 2147483647 h 2018"/>
                  <a:gd name="T72" fmla="*/ 2147483647 w 1715"/>
                  <a:gd name="T73" fmla="*/ 2147483647 h 2018"/>
                  <a:gd name="T74" fmla="*/ 2147483647 w 1715"/>
                  <a:gd name="T75" fmla="*/ 2147483647 h 2018"/>
                  <a:gd name="T76" fmla="*/ 2147483647 w 1715"/>
                  <a:gd name="T77" fmla="*/ 2147483647 h 2018"/>
                  <a:gd name="T78" fmla="*/ 2147483647 w 1715"/>
                  <a:gd name="T79" fmla="*/ 2147483647 h 2018"/>
                  <a:gd name="T80" fmla="*/ 2147483647 w 1715"/>
                  <a:gd name="T81" fmla="*/ 2147483647 h 2018"/>
                  <a:gd name="T82" fmla="*/ 2147483647 w 1715"/>
                  <a:gd name="T83" fmla="*/ 2147483647 h 2018"/>
                  <a:gd name="T84" fmla="*/ 2147483647 w 1715"/>
                  <a:gd name="T85" fmla="*/ 2147483647 h 2018"/>
                  <a:gd name="T86" fmla="*/ 2147483647 w 1715"/>
                  <a:gd name="T87" fmla="*/ 2147483647 h 2018"/>
                  <a:gd name="T88" fmla="*/ 2147483647 w 1715"/>
                  <a:gd name="T89" fmla="*/ 2147483647 h 2018"/>
                  <a:gd name="T90" fmla="*/ 2147483647 w 1715"/>
                  <a:gd name="T91" fmla="*/ 2147483647 h 2018"/>
                  <a:gd name="T92" fmla="*/ 2147483647 w 1715"/>
                  <a:gd name="T93" fmla="*/ 2147483647 h 2018"/>
                  <a:gd name="T94" fmla="*/ 2147483647 w 1715"/>
                  <a:gd name="T95" fmla="*/ 2147483647 h 2018"/>
                  <a:gd name="T96" fmla="*/ 2147483647 w 1715"/>
                  <a:gd name="T97" fmla="*/ 2147483647 h 2018"/>
                  <a:gd name="T98" fmla="*/ 2147483647 w 1715"/>
                  <a:gd name="T99" fmla="*/ 2147483647 h 2018"/>
                  <a:gd name="T100" fmla="*/ 2147483647 w 1715"/>
                  <a:gd name="T101" fmla="*/ 2147483647 h 2018"/>
                  <a:gd name="T102" fmla="*/ 2147483647 w 1715"/>
                  <a:gd name="T103" fmla="*/ 2147483647 h 2018"/>
                  <a:gd name="T104" fmla="*/ 2147483647 w 1715"/>
                  <a:gd name="T105" fmla="*/ 2147483647 h 2018"/>
                  <a:gd name="T106" fmla="*/ 2147483647 w 1715"/>
                  <a:gd name="T107" fmla="*/ 2147483647 h 2018"/>
                  <a:gd name="T108" fmla="*/ 2147483647 w 1715"/>
                  <a:gd name="T109" fmla="*/ 2147483647 h 2018"/>
                  <a:gd name="T110" fmla="*/ 2147483647 w 1715"/>
                  <a:gd name="T111" fmla="*/ 2147483647 h 2018"/>
                  <a:gd name="T112" fmla="*/ 2147483647 w 1715"/>
                  <a:gd name="T113" fmla="*/ 2147483647 h 2018"/>
                  <a:gd name="T114" fmla="*/ 2147483647 w 1715"/>
                  <a:gd name="T115" fmla="*/ 2147483647 h 2018"/>
                  <a:gd name="T116" fmla="*/ 2147483647 w 1715"/>
                  <a:gd name="T117" fmla="*/ 2147483647 h 2018"/>
                  <a:gd name="T118" fmla="*/ 2147483647 w 1715"/>
                  <a:gd name="T119" fmla="*/ 2147483647 h 2018"/>
                  <a:gd name="T120" fmla="*/ 2147483647 w 1715"/>
                  <a:gd name="T121" fmla="*/ 2147483647 h 2018"/>
                  <a:gd name="T122" fmla="*/ 2147483647 w 1715"/>
                  <a:gd name="T123" fmla="*/ 2147483647 h 2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15" h="2018">
                    <a:moveTo>
                      <a:pt x="1007" y="2016"/>
                    </a:moveTo>
                    <a:lnTo>
                      <a:pt x="1014" y="2018"/>
                    </a:lnTo>
                    <a:lnTo>
                      <a:pt x="1021" y="2016"/>
                    </a:lnTo>
                    <a:lnTo>
                      <a:pt x="1029" y="2015"/>
                    </a:lnTo>
                    <a:lnTo>
                      <a:pt x="1034" y="2011"/>
                    </a:lnTo>
                    <a:lnTo>
                      <a:pt x="1042" y="2007"/>
                    </a:lnTo>
                    <a:lnTo>
                      <a:pt x="1049" y="2005"/>
                    </a:lnTo>
                    <a:lnTo>
                      <a:pt x="1056" y="2002"/>
                    </a:lnTo>
                    <a:lnTo>
                      <a:pt x="1062" y="2000"/>
                    </a:lnTo>
                    <a:lnTo>
                      <a:pt x="1073" y="2004"/>
                    </a:lnTo>
                    <a:lnTo>
                      <a:pt x="1085" y="2005"/>
                    </a:lnTo>
                    <a:lnTo>
                      <a:pt x="1096" y="2005"/>
                    </a:lnTo>
                    <a:lnTo>
                      <a:pt x="1107" y="2004"/>
                    </a:lnTo>
                    <a:lnTo>
                      <a:pt x="1118" y="2002"/>
                    </a:lnTo>
                    <a:lnTo>
                      <a:pt x="1129" y="1998"/>
                    </a:lnTo>
                    <a:lnTo>
                      <a:pt x="1140" y="1994"/>
                    </a:lnTo>
                    <a:lnTo>
                      <a:pt x="1151" y="1991"/>
                    </a:lnTo>
                    <a:lnTo>
                      <a:pt x="1155" y="1987"/>
                    </a:lnTo>
                    <a:lnTo>
                      <a:pt x="1157" y="1982"/>
                    </a:lnTo>
                    <a:lnTo>
                      <a:pt x="1157" y="1978"/>
                    </a:lnTo>
                    <a:lnTo>
                      <a:pt x="1155" y="1972"/>
                    </a:lnTo>
                    <a:lnTo>
                      <a:pt x="1155" y="1969"/>
                    </a:lnTo>
                    <a:lnTo>
                      <a:pt x="1153" y="1963"/>
                    </a:lnTo>
                    <a:lnTo>
                      <a:pt x="1151" y="1960"/>
                    </a:lnTo>
                    <a:lnTo>
                      <a:pt x="1151" y="1956"/>
                    </a:lnTo>
                    <a:lnTo>
                      <a:pt x="1146" y="1950"/>
                    </a:lnTo>
                    <a:lnTo>
                      <a:pt x="1142" y="1945"/>
                    </a:lnTo>
                    <a:lnTo>
                      <a:pt x="1139" y="1941"/>
                    </a:lnTo>
                    <a:lnTo>
                      <a:pt x="1135" y="1936"/>
                    </a:lnTo>
                    <a:lnTo>
                      <a:pt x="1131" y="1930"/>
                    </a:lnTo>
                    <a:lnTo>
                      <a:pt x="1128" y="1927"/>
                    </a:lnTo>
                    <a:lnTo>
                      <a:pt x="1124" y="1921"/>
                    </a:lnTo>
                    <a:lnTo>
                      <a:pt x="1120" y="1916"/>
                    </a:lnTo>
                    <a:lnTo>
                      <a:pt x="1118" y="1908"/>
                    </a:lnTo>
                    <a:lnTo>
                      <a:pt x="1118" y="1899"/>
                    </a:lnTo>
                    <a:lnTo>
                      <a:pt x="1118" y="1892"/>
                    </a:lnTo>
                    <a:lnTo>
                      <a:pt x="1120" y="1883"/>
                    </a:lnTo>
                    <a:lnTo>
                      <a:pt x="1120" y="1874"/>
                    </a:lnTo>
                    <a:lnTo>
                      <a:pt x="1122" y="1864"/>
                    </a:lnTo>
                    <a:lnTo>
                      <a:pt x="1124" y="1857"/>
                    </a:lnTo>
                    <a:lnTo>
                      <a:pt x="1124" y="1848"/>
                    </a:lnTo>
                    <a:lnTo>
                      <a:pt x="1131" y="1841"/>
                    </a:lnTo>
                    <a:lnTo>
                      <a:pt x="1135" y="1833"/>
                    </a:lnTo>
                    <a:lnTo>
                      <a:pt x="1139" y="1822"/>
                    </a:lnTo>
                    <a:lnTo>
                      <a:pt x="1139" y="1813"/>
                    </a:lnTo>
                    <a:lnTo>
                      <a:pt x="1140" y="1804"/>
                    </a:lnTo>
                    <a:lnTo>
                      <a:pt x="1142" y="1795"/>
                    </a:lnTo>
                    <a:lnTo>
                      <a:pt x="1144" y="1786"/>
                    </a:lnTo>
                    <a:lnTo>
                      <a:pt x="1150" y="1778"/>
                    </a:lnTo>
                    <a:lnTo>
                      <a:pt x="1157" y="1764"/>
                    </a:lnTo>
                    <a:lnTo>
                      <a:pt x="1161" y="1749"/>
                    </a:lnTo>
                    <a:lnTo>
                      <a:pt x="1162" y="1735"/>
                    </a:lnTo>
                    <a:lnTo>
                      <a:pt x="1162" y="1720"/>
                    </a:lnTo>
                    <a:lnTo>
                      <a:pt x="1162" y="1705"/>
                    </a:lnTo>
                    <a:lnTo>
                      <a:pt x="1162" y="1692"/>
                    </a:lnTo>
                    <a:lnTo>
                      <a:pt x="1166" y="1678"/>
                    </a:lnTo>
                    <a:lnTo>
                      <a:pt x="1171" y="1663"/>
                    </a:lnTo>
                    <a:lnTo>
                      <a:pt x="1173" y="1660"/>
                    </a:lnTo>
                    <a:lnTo>
                      <a:pt x="1175" y="1656"/>
                    </a:lnTo>
                    <a:lnTo>
                      <a:pt x="1177" y="1652"/>
                    </a:lnTo>
                    <a:lnTo>
                      <a:pt x="1179" y="1649"/>
                    </a:lnTo>
                    <a:lnTo>
                      <a:pt x="1179" y="1645"/>
                    </a:lnTo>
                    <a:lnTo>
                      <a:pt x="1181" y="1639"/>
                    </a:lnTo>
                    <a:lnTo>
                      <a:pt x="1182" y="1636"/>
                    </a:lnTo>
                    <a:lnTo>
                      <a:pt x="1184" y="1630"/>
                    </a:lnTo>
                    <a:lnTo>
                      <a:pt x="1188" y="1614"/>
                    </a:lnTo>
                    <a:lnTo>
                      <a:pt x="1193" y="1597"/>
                    </a:lnTo>
                    <a:lnTo>
                      <a:pt x="1199" y="1581"/>
                    </a:lnTo>
                    <a:lnTo>
                      <a:pt x="1203" y="1564"/>
                    </a:lnTo>
                    <a:lnTo>
                      <a:pt x="1208" y="1550"/>
                    </a:lnTo>
                    <a:lnTo>
                      <a:pt x="1212" y="1533"/>
                    </a:lnTo>
                    <a:lnTo>
                      <a:pt x="1214" y="1517"/>
                    </a:lnTo>
                    <a:lnTo>
                      <a:pt x="1217" y="1500"/>
                    </a:lnTo>
                    <a:lnTo>
                      <a:pt x="1221" y="1475"/>
                    </a:lnTo>
                    <a:lnTo>
                      <a:pt x="1225" y="1451"/>
                    </a:lnTo>
                    <a:lnTo>
                      <a:pt x="1228" y="1425"/>
                    </a:lnTo>
                    <a:lnTo>
                      <a:pt x="1230" y="1400"/>
                    </a:lnTo>
                    <a:lnTo>
                      <a:pt x="1230" y="1374"/>
                    </a:lnTo>
                    <a:lnTo>
                      <a:pt x="1228" y="1348"/>
                    </a:lnTo>
                    <a:lnTo>
                      <a:pt x="1226" y="1323"/>
                    </a:lnTo>
                    <a:lnTo>
                      <a:pt x="1223" y="1299"/>
                    </a:lnTo>
                    <a:lnTo>
                      <a:pt x="1221" y="1288"/>
                    </a:lnTo>
                    <a:lnTo>
                      <a:pt x="1219" y="1275"/>
                    </a:lnTo>
                    <a:lnTo>
                      <a:pt x="1217" y="1264"/>
                    </a:lnTo>
                    <a:lnTo>
                      <a:pt x="1215" y="1253"/>
                    </a:lnTo>
                    <a:lnTo>
                      <a:pt x="1214" y="1242"/>
                    </a:lnTo>
                    <a:lnTo>
                      <a:pt x="1212" y="1231"/>
                    </a:lnTo>
                    <a:lnTo>
                      <a:pt x="1208" y="1220"/>
                    </a:lnTo>
                    <a:lnTo>
                      <a:pt x="1204" y="1211"/>
                    </a:lnTo>
                    <a:lnTo>
                      <a:pt x="1203" y="1208"/>
                    </a:lnTo>
                    <a:lnTo>
                      <a:pt x="1203" y="1206"/>
                    </a:lnTo>
                    <a:lnTo>
                      <a:pt x="1201" y="1204"/>
                    </a:lnTo>
                    <a:lnTo>
                      <a:pt x="1201" y="1200"/>
                    </a:lnTo>
                    <a:lnTo>
                      <a:pt x="1199" y="1198"/>
                    </a:lnTo>
                    <a:lnTo>
                      <a:pt x="1199" y="1197"/>
                    </a:lnTo>
                    <a:lnTo>
                      <a:pt x="1197" y="1193"/>
                    </a:lnTo>
                    <a:lnTo>
                      <a:pt x="1195" y="1186"/>
                    </a:lnTo>
                    <a:lnTo>
                      <a:pt x="1193" y="1178"/>
                    </a:lnTo>
                    <a:lnTo>
                      <a:pt x="1190" y="1171"/>
                    </a:lnTo>
                    <a:lnTo>
                      <a:pt x="1188" y="1165"/>
                    </a:lnTo>
                    <a:lnTo>
                      <a:pt x="1184" y="1158"/>
                    </a:lnTo>
                    <a:lnTo>
                      <a:pt x="1181" y="1153"/>
                    </a:lnTo>
                    <a:lnTo>
                      <a:pt x="1177" y="1145"/>
                    </a:lnTo>
                    <a:lnTo>
                      <a:pt x="1173" y="1140"/>
                    </a:lnTo>
                    <a:lnTo>
                      <a:pt x="1171" y="1136"/>
                    </a:lnTo>
                    <a:lnTo>
                      <a:pt x="1170" y="1133"/>
                    </a:lnTo>
                    <a:lnTo>
                      <a:pt x="1168" y="1129"/>
                    </a:lnTo>
                    <a:lnTo>
                      <a:pt x="1166" y="1125"/>
                    </a:lnTo>
                    <a:lnTo>
                      <a:pt x="1164" y="1122"/>
                    </a:lnTo>
                    <a:lnTo>
                      <a:pt x="1162" y="1118"/>
                    </a:lnTo>
                    <a:lnTo>
                      <a:pt x="1159" y="1114"/>
                    </a:lnTo>
                    <a:lnTo>
                      <a:pt x="1157" y="1111"/>
                    </a:lnTo>
                    <a:lnTo>
                      <a:pt x="1155" y="1107"/>
                    </a:lnTo>
                    <a:lnTo>
                      <a:pt x="1153" y="1105"/>
                    </a:lnTo>
                    <a:lnTo>
                      <a:pt x="1151" y="1103"/>
                    </a:lnTo>
                    <a:lnTo>
                      <a:pt x="1150" y="1100"/>
                    </a:lnTo>
                    <a:lnTo>
                      <a:pt x="1148" y="1098"/>
                    </a:lnTo>
                    <a:lnTo>
                      <a:pt x="1146" y="1096"/>
                    </a:lnTo>
                    <a:lnTo>
                      <a:pt x="1146" y="1092"/>
                    </a:lnTo>
                    <a:lnTo>
                      <a:pt x="1146" y="1090"/>
                    </a:lnTo>
                    <a:lnTo>
                      <a:pt x="1153" y="1087"/>
                    </a:lnTo>
                    <a:lnTo>
                      <a:pt x="1161" y="1085"/>
                    </a:lnTo>
                    <a:lnTo>
                      <a:pt x="1168" y="1081"/>
                    </a:lnTo>
                    <a:lnTo>
                      <a:pt x="1175" y="1078"/>
                    </a:lnTo>
                    <a:lnTo>
                      <a:pt x="1182" y="1076"/>
                    </a:lnTo>
                    <a:lnTo>
                      <a:pt x="1192" y="1072"/>
                    </a:lnTo>
                    <a:lnTo>
                      <a:pt x="1199" y="1068"/>
                    </a:lnTo>
                    <a:lnTo>
                      <a:pt x="1208" y="1063"/>
                    </a:lnTo>
                    <a:lnTo>
                      <a:pt x="1221" y="1057"/>
                    </a:lnTo>
                    <a:lnTo>
                      <a:pt x="1232" y="1052"/>
                    </a:lnTo>
                    <a:lnTo>
                      <a:pt x="1245" y="1048"/>
                    </a:lnTo>
                    <a:lnTo>
                      <a:pt x="1258" y="1045"/>
                    </a:lnTo>
                    <a:lnTo>
                      <a:pt x="1270" y="1045"/>
                    </a:lnTo>
                    <a:lnTo>
                      <a:pt x="1283" y="1047"/>
                    </a:lnTo>
                    <a:lnTo>
                      <a:pt x="1296" y="1050"/>
                    </a:lnTo>
                    <a:lnTo>
                      <a:pt x="1309" y="1054"/>
                    </a:lnTo>
                    <a:lnTo>
                      <a:pt x="1323" y="1056"/>
                    </a:lnTo>
                    <a:lnTo>
                      <a:pt x="1338" y="1057"/>
                    </a:lnTo>
                    <a:lnTo>
                      <a:pt x="1354" y="1057"/>
                    </a:lnTo>
                    <a:lnTo>
                      <a:pt x="1369" y="1059"/>
                    </a:lnTo>
                    <a:lnTo>
                      <a:pt x="1384" y="1057"/>
                    </a:lnTo>
                    <a:lnTo>
                      <a:pt x="1398" y="1057"/>
                    </a:lnTo>
                    <a:lnTo>
                      <a:pt x="1413" y="1056"/>
                    </a:lnTo>
                    <a:lnTo>
                      <a:pt x="1428" y="1052"/>
                    </a:lnTo>
                    <a:lnTo>
                      <a:pt x="1451" y="1048"/>
                    </a:lnTo>
                    <a:lnTo>
                      <a:pt x="1473" y="1041"/>
                    </a:lnTo>
                    <a:lnTo>
                      <a:pt x="1495" y="1032"/>
                    </a:lnTo>
                    <a:lnTo>
                      <a:pt x="1516" y="1019"/>
                    </a:lnTo>
                    <a:lnTo>
                      <a:pt x="1534" y="1006"/>
                    </a:lnTo>
                    <a:lnTo>
                      <a:pt x="1552" y="992"/>
                    </a:lnTo>
                    <a:lnTo>
                      <a:pt x="1570" y="979"/>
                    </a:lnTo>
                    <a:lnTo>
                      <a:pt x="1587" y="964"/>
                    </a:lnTo>
                    <a:lnTo>
                      <a:pt x="1603" y="948"/>
                    </a:lnTo>
                    <a:lnTo>
                      <a:pt x="1622" y="931"/>
                    </a:lnTo>
                    <a:lnTo>
                      <a:pt x="1638" y="913"/>
                    </a:lnTo>
                    <a:lnTo>
                      <a:pt x="1655" y="896"/>
                    </a:lnTo>
                    <a:lnTo>
                      <a:pt x="1669" y="878"/>
                    </a:lnTo>
                    <a:lnTo>
                      <a:pt x="1682" y="858"/>
                    </a:lnTo>
                    <a:lnTo>
                      <a:pt x="1693" y="836"/>
                    </a:lnTo>
                    <a:lnTo>
                      <a:pt x="1702" y="812"/>
                    </a:lnTo>
                    <a:lnTo>
                      <a:pt x="1706" y="803"/>
                    </a:lnTo>
                    <a:lnTo>
                      <a:pt x="1708" y="792"/>
                    </a:lnTo>
                    <a:lnTo>
                      <a:pt x="1710" y="783"/>
                    </a:lnTo>
                    <a:lnTo>
                      <a:pt x="1710" y="774"/>
                    </a:lnTo>
                    <a:lnTo>
                      <a:pt x="1711" y="763"/>
                    </a:lnTo>
                    <a:lnTo>
                      <a:pt x="1711" y="754"/>
                    </a:lnTo>
                    <a:lnTo>
                      <a:pt x="1713" y="745"/>
                    </a:lnTo>
                    <a:lnTo>
                      <a:pt x="1715" y="734"/>
                    </a:lnTo>
                    <a:lnTo>
                      <a:pt x="1715" y="728"/>
                    </a:lnTo>
                    <a:lnTo>
                      <a:pt x="1715" y="723"/>
                    </a:lnTo>
                    <a:lnTo>
                      <a:pt x="1715" y="717"/>
                    </a:lnTo>
                    <a:lnTo>
                      <a:pt x="1715" y="712"/>
                    </a:lnTo>
                    <a:lnTo>
                      <a:pt x="1713" y="708"/>
                    </a:lnTo>
                    <a:lnTo>
                      <a:pt x="1713" y="702"/>
                    </a:lnTo>
                    <a:lnTo>
                      <a:pt x="1711" y="697"/>
                    </a:lnTo>
                    <a:lnTo>
                      <a:pt x="1711" y="693"/>
                    </a:lnTo>
                    <a:lnTo>
                      <a:pt x="1710" y="684"/>
                    </a:lnTo>
                    <a:lnTo>
                      <a:pt x="1710" y="675"/>
                    </a:lnTo>
                    <a:lnTo>
                      <a:pt x="1708" y="668"/>
                    </a:lnTo>
                    <a:lnTo>
                      <a:pt x="1708" y="659"/>
                    </a:lnTo>
                    <a:lnTo>
                      <a:pt x="1706" y="651"/>
                    </a:lnTo>
                    <a:lnTo>
                      <a:pt x="1704" y="644"/>
                    </a:lnTo>
                    <a:lnTo>
                      <a:pt x="1702" y="635"/>
                    </a:lnTo>
                    <a:lnTo>
                      <a:pt x="1699" y="627"/>
                    </a:lnTo>
                    <a:lnTo>
                      <a:pt x="1695" y="613"/>
                    </a:lnTo>
                    <a:lnTo>
                      <a:pt x="1689" y="600"/>
                    </a:lnTo>
                    <a:lnTo>
                      <a:pt x="1684" y="585"/>
                    </a:lnTo>
                    <a:lnTo>
                      <a:pt x="1678" y="573"/>
                    </a:lnTo>
                    <a:lnTo>
                      <a:pt x="1675" y="558"/>
                    </a:lnTo>
                    <a:lnTo>
                      <a:pt x="1669" y="543"/>
                    </a:lnTo>
                    <a:lnTo>
                      <a:pt x="1666" y="530"/>
                    </a:lnTo>
                    <a:lnTo>
                      <a:pt x="1662" y="516"/>
                    </a:lnTo>
                    <a:lnTo>
                      <a:pt x="1671" y="510"/>
                    </a:lnTo>
                    <a:lnTo>
                      <a:pt x="1680" y="503"/>
                    </a:lnTo>
                    <a:lnTo>
                      <a:pt x="1688" y="496"/>
                    </a:lnTo>
                    <a:lnTo>
                      <a:pt x="1695" y="487"/>
                    </a:lnTo>
                    <a:lnTo>
                      <a:pt x="1700" y="477"/>
                    </a:lnTo>
                    <a:lnTo>
                      <a:pt x="1704" y="466"/>
                    </a:lnTo>
                    <a:lnTo>
                      <a:pt x="1706" y="455"/>
                    </a:lnTo>
                    <a:lnTo>
                      <a:pt x="1706" y="444"/>
                    </a:lnTo>
                    <a:lnTo>
                      <a:pt x="1704" y="435"/>
                    </a:lnTo>
                    <a:lnTo>
                      <a:pt x="1702" y="428"/>
                    </a:lnTo>
                    <a:lnTo>
                      <a:pt x="1700" y="421"/>
                    </a:lnTo>
                    <a:lnTo>
                      <a:pt x="1700" y="413"/>
                    </a:lnTo>
                    <a:lnTo>
                      <a:pt x="1699" y="406"/>
                    </a:lnTo>
                    <a:lnTo>
                      <a:pt x="1697" y="399"/>
                    </a:lnTo>
                    <a:lnTo>
                      <a:pt x="1695" y="391"/>
                    </a:lnTo>
                    <a:lnTo>
                      <a:pt x="1693" y="384"/>
                    </a:lnTo>
                    <a:lnTo>
                      <a:pt x="1686" y="366"/>
                    </a:lnTo>
                    <a:lnTo>
                      <a:pt x="1680" y="348"/>
                    </a:lnTo>
                    <a:lnTo>
                      <a:pt x="1678" y="327"/>
                    </a:lnTo>
                    <a:lnTo>
                      <a:pt x="1678" y="309"/>
                    </a:lnTo>
                    <a:lnTo>
                      <a:pt x="1680" y="291"/>
                    </a:lnTo>
                    <a:lnTo>
                      <a:pt x="1684" y="271"/>
                    </a:lnTo>
                    <a:lnTo>
                      <a:pt x="1691" y="252"/>
                    </a:lnTo>
                    <a:lnTo>
                      <a:pt x="1699" y="236"/>
                    </a:lnTo>
                    <a:lnTo>
                      <a:pt x="1699" y="234"/>
                    </a:lnTo>
                    <a:lnTo>
                      <a:pt x="1697" y="230"/>
                    </a:lnTo>
                    <a:lnTo>
                      <a:pt x="1697" y="229"/>
                    </a:lnTo>
                    <a:lnTo>
                      <a:pt x="1695" y="229"/>
                    </a:lnTo>
                    <a:lnTo>
                      <a:pt x="1695" y="227"/>
                    </a:lnTo>
                    <a:lnTo>
                      <a:pt x="1693" y="225"/>
                    </a:lnTo>
                    <a:lnTo>
                      <a:pt x="1691" y="223"/>
                    </a:lnTo>
                    <a:lnTo>
                      <a:pt x="1689" y="223"/>
                    </a:lnTo>
                    <a:lnTo>
                      <a:pt x="1688" y="223"/>
                    </a:lnTo>
                    <a:lnTo>
                      <a:pt x="1686" y="225"/>
                    </a:lnTo>
                    <a:lnTo>
                      <a:pt x="1684" y="225"/>
                    </a:lnTo>
                    <a:lnTo>
                      <a:pt x="1682" y="225"/>
                    </a:lnTo>
                    <a:lnTo>
                      <a:pt x="1675" y="227"/>
                    </a:lnTo>
                    <a:lnTo>
                      <a:pt x="1666" y="230"/>
                    </a:lnTo>
                    <a:lnTo>
                      <a:pt x="1658" y="234"/>
                    </a:lnTo>
                    <a:lnTo>
                      <a:pt x="1649" y="238"/>
                    </a:lnTo>
                    <a:lnTo>
                      <a:pt x="1642" y="241"/>
                    </a:lnTo>
                    <a:lnTo>
                      <a:pt x="1634" y="245"/>
                    </a:lnTo>
                    <a:lnTo>
                      <a:pt x="1625" y="249"/>
                    </a:lnTo>
                    <a:lnTo>
                      <a:pt x="1616" y="251"/>
                    </a:lnTo>
                    <a:lnTo>
                      <a:pt x="1609" y="256"/>
                    </a:lnTo>
                    <a:lnTo>
                      <a:pt x="1600" y="262"/>
                    </a:lnTo>
                    <a:lnTo>
                      <a:pt x="1592" y="265"/>
                    </a:lnTo>
                    <a:lnTo>
                      <a:pt x="1583" y="271"/>
                    </a:lnTo>
                    <a:lnTo>
                      <a:pt x="1576" y="276"/>
                    </a:lnTo>
                    <a:lnTo>
                      <a:pt x="1569" y="282"/>
                    </a:lnTo>
                    <a:lnTo>
                      <a:pt x="1563" y="287"/>
                    </a:lnTo>
                    <a:lnTo>
                      <a:pt x="1558" y="293"/>
                    </a:lnTo>
                    <a:lnTo>
                      <a:pt x="1543" y="278"/>
                    </a:lnTo>
                    <a:lnTo>
                      <a:pt x="1527" y="265"/>
                    </a:lnTo>
                    <a:lnTo>
                      <a:pt x="1510" y="251"/>
                    </a:lnTo>
                    <a:lnTo>
                      <a:pt x="1494" y="238"/>
                    </a:lnTo>
                    <a:lnTo>
                      <a:pt x="1477" y="221"/>
                    </a:lnTo>
                    <a:lnTo>
                      <a:pt x="1464" y="205"/>
                    </a:lnTo>
                    <a:lnTo>
                      <a:pt x="1459" y="196"/>
                    </a:lnTo>
                    <a:lnTo>
                      <a:pt x="1453" y="186"/>
                    </a:lnTo>
                    <a:lnTo>
                      <a:pt x="1450" y="175"/>
                    </a:lnTo>
                    <a:lnTo>
                      <a:pt x="1446" y="165"/>
                    </a:lnTo>
                    <a:lnTo>
                      <a:pt x="1446" y="159"/>
                    </a:lnTo>
                    <a:lnTo>
                      <a:pt x="1446" y="155"/>
                    </a:lnTo>
                    <a:lnTo>
                      <a:pt x="1446" y="152"/>
                    </a:lnTo>
                    <a:lnTo>
                      <a:pt x="1444" y="148"/>
                    </a:lnTo>
                    <a:lnTo>
                      <a:pt x="1442" y="146"/>
                    </a:lnTo>
                    <a:lnTo>
                      <a:pt x="1442" y="143"/>
                    </a:lnTo>
                    <a:lnTo>
                      <a:pt x="1441" y="139"/>
                    </a:lnTo>
                    <a:lnTo>
                      <a:pt x="1441" y="135"/>
                    </a:lnTo>
                    <a:lnTo>
                      <a:pt x="1435" y="122"/>
                    </a:lnTo>
                    <a:lnTo>
                      <a:pt x="1430" y="110"/>
                    </a:lnTo>
                    <a:lnTo>
                      <a:pt x="1422" y="99"/>
                    </a:lnTo>
                    <a:lnTo>
                      <a:pt x="1417" y="88"/>
                    </a:lnTo>
                    <a:lnTo>
                      <a:pt x="1409" y="77"/>
                    </a:lnTo>
                    <a:lnTo>
                      <a:pt x="1400" y="68"/>
                    </a:lnTo>
                    <a:lnTo>
                      <a:pt x="1391" y="58"/>
                    </a:lnTo>
                    <a:lnTo>
                      <a:pt x="1380" y="53"/>
                    </a:lnTo>
                    <a:lnTo>
                      <a:pt x="1365" y="46"/>
                    </a:lnTo>
                    <a:lnTo>
                      <a:pt x="1351" y="42"/>
                    </a:lnTo>
                    <a:lnTo>
                      <a:pt x="1336" y="40"/>
                    </a:lnTo>
                    <a:lnTo>
                      <a:pt x="1322" y="42"/>
                    </a:lnTo>
                    <a:lnTo>
                      <a:pt x="1307" y="44"/>
                    </a:lnTo>
                    <a:lnTo>
                      <a:pt x="1292" y="47"/>
                    </a:lnTo>
                    <a:lnTo>
                      <a:pt x="1279" y="53"/>
                    </a:lnTo>
                    <a:lnTo>
                      <a:pt x="1267" y="57"/>
                    </a:lnTo>
                    <a:lnTo>
                      <a:pt x="1258" y="62"/>
                    </a:lnTo>
                    <a:lnTo>
                      <a:pt x="1248" y="66"/>
                    </a:lnTo>
                    <a:lnTo>
                      <a:pt x="1239" y="71"/>
                    </a:lnTo>
                    <a:lnTo>
                      <a:pt x="1232" y="77"/>
                    </a:lnTo>
                    <a:lnTo>
                      <a:pt x="1225" y="80"/>
                    </a:lnTo>
                    <a:lnTo>
                      <a:pt x="1215" y="86"/>
                    </a:lnTo>
                    <a:lnTo>
                      <a:pt x="1208" y="91"/>
                    </a:lnTo>
                    <a:lnTo>
                      <a:pt x="1199" y="97"/>
                    </a:lnTo>
                    <a:lnTo>
                      <a:pt x="1192" y="102"/>
                    </a:lnTo>
                    <a:lnTo>
                      <a:pt x="1182" y="108"/>
                    </a:lnTo>
                    <a:lnTo>
                      <a:pt x="1175" y="113"/>
                    </a:lnTo>
                    <a:lnTo>
                      <a:pt x="1168" y="119"/>
                    </a:lnTo>
                    <a:lnTo>
                      <a:pt x="1161" y="124"/>
                    </a:lnTo>
                    <a:lnTo>
                      <a:pt x="1153" y="130"/>
                    </a:lnTo>
                    <a:lnTo>
                      <a:pt x="1144" y="135"/>
                    </a:lnTo>
                    <a:lnTo>
                      <a:pt x="1137" y="141"/>
                    </a:lnTo>
                    <a:lnTo>
                      <a:pt x="1131" y="146"/>
                    </a:lnTo>
                    <a:lnTo>
                      <a:pt x="1126" y="150"/>
                    </a:lnTo>
                    <a:lnTo>
                      <a:pt x="1118" y="155"/>
                    </a:lnTo>
                    <a:lnTo>
                      <a:pt x="1113" y="159"/>
                    </a:lnTo>
                    <a:lnTo>
                      <a:pt x="1106" y="163"/>
                    </a:lnTo>
                    <a:lnTo>
                      <a:pt x="1100" y="166"/>
                    </a:lnTo>
                    <a:lnTo>
                      <a:pt x="1095" y="172"/>
                    </a:lnTo>
                    <a:lnTo>
                      <a:pt x="1089" y="175"/>
                    </a:lnTo>
                    <a:lnTo>
                      <a:pt x="1082" y="172"/>
                    </a:lnTo>
                    <a:lnTo>
                      <a:pt x="1076" y="166"/>
                    </a:lnTo>
                    <a:lnTo>
                      <a:pt x="1071" y="161"/>
                    </a:lnTo>
                    <a:lnTo>
                      <a:pt x="1067" y="154"/>
                    </a:lnTo>
                    <a:lnTo>
                      <a:pt x="1064" y="146"/>
                    </a:lnTo>
                    <a:lnTo>
                      <a:pt x="1060" y="137"/>
                    </a:lnTo>
                    <a:lnTo>
                      <a:pt x="1058" y="130"/>
                    </a:lnTo>
                    <a:lnTo>
                      <a:pt x="1054" y="122"/>
                    </a:lnTo>
                    <a:lnTo>
                      <a:pt x="1053" y="115"/>
                    </a:lnTo>
                    <a:lnTo>
                      <a:pt x="1047" y="110"/>
                    </a:lnTo>
                    <a:lnTo>
                      <a:pt x="1042" y="106"/>
                    </a:lnTo>
                    <a:lnTo>
                      <a:pt x="1036" y="104"/>
                    </a:lnTo>
                    <a:lnTo>
                      <a:pt x="1029" y="102"/>
                    </a:lnTo>
                    <a:lnTo>
                      <a:pt x="1021" y="102"/>
                    </a:lnTo>
                    <a:lnTo>
                      <a:pt x="1016" y="100"/>
                    </a:lnTo>
                    <a:lnTo>
                      <a:pt x="1009" y="100"/>
                    </a:lnTo>
                    <a:lnTo>
                      <a:pt x="1009" y="97"/>
                    </a:lnTo>
                    <a:lnTo>
                      <a:pt x="1007" y="93"/>
                    </a:lnTo>
                    <a:lnTo>
                      <a:pt x="1005" y="89"/>
                    </a:lnTo>
                    <a:lnTo>
                      <a:pt x="1003" y="86"/>
                    </a:lnTo>
                    <a:lnTo>
                      <a:pt x="999" y="84"/>
                    </a:lnTo>
                    <a:lnTo>
                      <a:pt x="996" y="82"/>
                    </a:lnTo>
                    <a:lnTo>
                      <a:pt x="992" y="80"/>
                    </a:lnTo>
                    <a:lnTo>
                      <a:pt x="987" y="79"/>
                    </a:lnTo>
                    <a:lnTo>
                      <a:pt x="985" y="79"/>
                    </a:lnTo>
                    <a:lnTo>
                      <a:pt x="985" y="77"/>
                    </a:lnTo>
                    <a:lnTo>
                      <a:pt x="983" y="77"/>
                    </a:lnTo>
                    <a:lnTo>
                      <a:pt x="983" y="75"/>
                    </a:lnTo>
                    <a:lnTo>
                      <a:pt x="983" y="73"/>
                    </a:lnTo>
                    <a:lnTo>
                      <a:pt x="983" y="69"/>
                    </a:lnTo>
                    <a:lnTo>
                      <a:pt x="983" y="68"/>
                    </a:lnTo>
                    <a:lnTo>
                      <a:pt x="983" y="66"/>
                    </a:lnTo>
                    <a:lnTo>
                      <a:pt x="981" y="64"/>
                    </a:lnTo>
                    <a:lnTo>
                      <a:pt x="979" y="62"/>
                    </a:lnTo>
                    <a:lnTo>
                      <a:pt x="978" y="62"/>
                    </a:lnTo>
                    <a:lnTo>
                      <a:pt x="976" y="60"/>
                    </a:lnTo>
                    <a:lnTo>
                      <a:pt x="974" y="60"/>
                    </a:lnTo>
                    <a:lnTo>
                      <a:pt x="972" y="60"/>
                    </a:lnTo>
                    <a:lnTo>
                      <a:pt x="970" y="60"/>
                    </a:lnTo>
                    <a:lnTo>
                      <a:pt x="968" y="60"/>
                    </a:lnTo>
                    <a:lnTo>
                      <a:pt x="967" y="58"/>
                    </a:lnTo>
                    <a:lnTo>
                      <a:pt x="967" y="57"/>
                    </a:lnTo>
                    <a:lnTo>
                      <a:pt x="967" y="55"/>
                    </a:lnTo>
                    <a:lnTo>
                      <a:pt x="967" y="51"/>
                    </a:lnTo>
                    <a:lnTo>
                      <a:pt x="967" y="47"/>
                    </a:lnTo>
                    <a:lnTo>
                      <a:pt x="967" y="46"/>
                    </a:lnTo>
                    <a:lnTo>
                      <a:pt x="967" y="42"/>
                    </a:lnTo>
                    <a:lnTo>
                      <a:pt x="965" y="38"/>
                    </a:lnTo>
                    <a:lnTo>
                      <a:pt x="965" y="36"/>
                    </a:lnTo>
                    <a:lnTo>
                      <a:pt x="961" y="35"/>
                    </a:lnTo>
                    <a:lnTo>
                      <a:pt x="956" y="33"/>
                    </a:lnTo>
                    <a:lnTo>
                      <a:pt x="952" y="33"/>
                    </a:lnTo>
                    <a:lnTo>
                      <a:pt x="946" y="35"/>
                    </a:lnTo>
                    <a:lnTo>
                      <a:pt x="941" y="36"/>
                    </a:lnTo>
                    <a:lnTo>
                      <a:pt x="935" y="38"/>
                    </a:lnTo>
                    <a:lnTo>
                      <a:pt x="932" y="42"/>
                    </a:lnTo>
                    <a:lnTo>
                      <a:pt x="928" y="42"/>
                    </a:lnTo>
                    <a:lnTo>
                      <a:pt x="923" y="44"/>
                    </a:lnTo>
                    <a:lnTo>
                      <a:pt x="946" y="3"/>
                    </a:lnTo>
                    <a:lnTo>
                      <a:pt x="946" y="2"/>
                    </a:lnTo>
                    <a:lnTo>
                      <a:pt x="946" y="0"/>
                    </a:lnTo>
                    <a:lnTo>
                      <a:pt x="945" y="0"/>
                    </a:lnTo>
                    <a:lnTo>
                      <a:pt x="943" y="0"/>
                    </a:lnTo>
                    <a:lnTo>
                      <a:pt x="941" y="0"/>
                    </a:lnTo>
                    <a:lnTo>
                      <a:pt x="939" y="0"/>
                    </a:lnTo>
                    <a:lnTo>
                      <a:pt x="937" y="3"/>
                    </a:lnTo>
                    <a:lnTo>
                      <a:pt x="935" y="5"/>
                    </a:lnTo>
                    <a:lnTo>
                      <a:pt x="935" y="7"/>
                    </a:lnTo>
                    <a:lnTo>
                      <a:pt x="934" y="11"/>
                    </a:lnTo>
                    <a:lnTo>
                      <a:pt x="932" y="13"/>
                    </a:lnTo>
                    <a:lnTo>
                      <a:pt x="930" y="16"/>
                    </a:lnTo>
                    <a:lnTo>
                      <a:pt x="928" y="18"/>
                    </a:lnTo>
                    <a:lnTo>
                      <a:pt x="926" y="22"/>
                    </a:lnTo>
                    <a:lnTo>
                      <a:pt x="926" y="24"/>
                    </a:lnTo>
                    <a:lnTo>
                      <a:pt x="926" y="25"/>
                    </a:lnTo>
                    <a:lnTo>
                      <a:pt x="924" y="27"/>
                    </a:lnTo>
                    <a:lnTo>
                      <a:pt x="923" y="29"/>
                    </a:lnTo>
                    <a:lnTo>
                      <a:pt x="921" y="31"/>
                    </a:lnTo>
                    <a:lnTo>
                      <a:pt x="921" y="33"/>
                    </a:lnTo>
                    <a:lnTo>
                      <a:pt x="904" y="2"/>
                    </a:lnTo>
                    <a:lnTo>
                      <a:pt x="902" y="2"/>
                    </a:lnTo>
                    <a:lnTo>
                      <a:pt x="901" y="2"/>
                    </a:lnTo>
                    <a:lnTo>
                      <a:pt x="899" y="2"/>
                    </a:lnTo>
                    <a:lnTo>
                      <a:pt x="904" y="51"/>
                    </a:lnTo>
                    <a:lnTo>
                      <a:pt x="895" y="44"/>
                    </a:lnTo>
                    <a:lnTo>
                      <a:pt x="886" y="40"/>
                    </a:lnTo>
                    <a:lnTo>
                      <a:pt x="875" y="36"/>
                    </a:lnTo>
                    <a:lnTo>
                      <a:pt x="866" y="33"/>
                    </a:lnTo>
                    <a:lnTo>
                      <a:pt x="855" y="31"/>
                    </a:lnTo>
                    <a:lnTo>
                      <a:pt x="844" y="27"/>
                    </a:lnTo>
                    <a:lnTo>
                      <a:pt x="835" y="24"/>
                    </a:lnTo>
                    <a:lnTo>
                      <a:pt x="824" y="20"/>
                    </a:lnTo>
                    <a:lnTo>
                      <a:pt x="816" y="18"/>
                    </a:lnTo>
                    <a:lnTo>
                      <a:pt x="811" y="18"/>
                    </a:lnTo>
                    <a:lnTo>
                      <a:pt x="804" y="18"/>
                    </a:lnTo>
                    <a:lnTo>
                      <a:pt x="796" y="18"/>
                    </a:lnTo>
                    <a:lnTo>
                      <a:pt x="791" y="20"/>
                    </a:lnTo>
                    <a:lnTo>
                      <a:pt x="784" y="20"/>
                    </a:lnTo>
                    <a:lnTo>
                      <a:pt x="778" y="22"/>
                    </a:lnTo>
                    <a:lnTo>
                      <a:pt x="774" y="24"/>
                    </a:lnTo>
                    <a:lnTo>
                      <a:pt x="773" y="27"/>
                    </a:lnTo>
                    <a:lnTo>
                      <a:pt x="771" y="31"/>
                    </a:lnTo>
                    <a:lnTo>
                      <a:pt x="773" y="33"/>
                    </a:lnTo>
                    <a:lnTo>
                      <a:pt x="773" y="36"/>
                    </a:lnTo>
                    <a:lnTo>
                      <a:pt x="774" y="38"/>
                    </a:lnTo>
                    <a:lnTo>
                      <a:pt x="776" y="40"/>
                    </a:lnTo>
                    <a:lnTo>
                      <a:pt x="778" y="44"/>
                    </a:lnTo>
                    <a:lnTo>
                      <a:pt x="780" y="46"/>
                    </a:lnTo>
                    <a:lnTo>
                      <a:pt x="784" y="46"/>
                    </a:lnTo>
                    <a:lnTo>
                      <a:pt x="785" y="46"/>
                    </a:lnTo>
                    <a:lnTo>
                      <a:pt x="787" y="47"/>
                    </a:lnTo>
                    <a:lnTo>
                      <a:pt x="791" y="49"/>
                    </a:lnTo>
                    <a:lnTo>
                      <a:pt x="793" y="49"/>
                    </a:lnTo>
                    <a:lnTo>
                      <a:pt x="796" y="51"/>
                    </a:lnTo>
                    <a:lnTo>
                      <a:pt x="798" y="53"/>
                    </a:lnTo>
                    <a:lnTo>
                      <a:pt x="800" y="53"/>
                    </a:lnTo>
                    <a:lnTo>
                      <a:pt x="796" y="57"/>
                    </a:lnTo>
                    <a:lnTo>
                      <a:pt x="791" y="60"/>
                    </a:lnTo>
                    <a:lnTo>
                      <a:pt x="787" y="64"/>
                    </a:lnTo>
                    <a:lnTo>
                      <a:pt x="782" y="68"/>
                    </a:lnTo>
                    <a:lnTo>
                      <a:pt x="776" y="71"/>
                    </a:lnTo>
                    <a:lnTo>
                      <a:pt x="773" y="75"/>
                    </a:lnTo>
                    <a:lnTo>
                      <a:pt x="769" y="80"/>
                    </a:lnTo>
                    <a:lnTo>
                      <a:pt x="765" y="88"/>
                    </a:lnTo>
                    <a:lnTo>
                      <a:pt x="756" y="93"/>
                    </a:lnTo>
                    <a:lnTo>
                      <a:pt x="749" y="99"/>
                    </a:lnTo>
                    <a:lnTo>
                      <a:pt x="741" y="104"/>
                    </a:lnTo>
                    <a:lnTo>
                      <a:pt x="736" y="111"/>
                    </a:lnTo>
                    <a:lnTo>
                      <a:pt x="730" y="119"/>
                    </a:lnTo>
                    <a:lnTo>
                      <a:pt x="725" y="128"/>
                    </a:lnTo>
                    <a:lnTo>
                      <a:pt x="721" y="137"/>
                    </a:lnTo>
                    <a:lnTo>
                      <a:pt x="718" y="146"/>
                    </a:lnTo>
                    <a:lnTo>
                      <a:pt x="718" y="148"/>
                    </a:lnTo>
                    <a:lnTo>
                      <a:pt x="718" y="152"/>
                    </a:lnTo>
                    <a:lnTo>
                      <a:pt x="718" y="154"/>
                    </a:lnTo>
                    <a:lnTo>
                      <a:pt x="716" y="155"/>
                    </a:lnTo>
                    <a:lnTo>
                      <a:pt x="716" y="157"/>
                    </a:lnTo>
                    <a:lnTo>
                      <a:pt x="716" y="159"/>
                    </a:lnTo>
                    <a:lnTo>
                      <a:pt x="716" y="161"/>
                    </a:lnTo>
                    <a:lnTo>
                      <a:pt x="716" y="165"/>
                    </a:lnTo>
                    <a:lnTo>
                      <a:pt x="714" y="168"/>
                    </a:lnTo>
                    <a:lnTo>
                      <a:pt x="712" y="172"/>
                    </a:lnTo>
                    <a:lnTo>
                      <a:pt x="710" y="175"/>
                    </a:lnTo>
                    <a:lnTo>
                      <a:pt x="709" y="181"/>
                    </a:lnTo>
                    <a:lnTo>
                      <a:pt x="707" y="185"/>
                    </a:lnTo>
                    <a:lnTo>
                      <a:pt x="707" y="188"/>
                    </a:lnTo>
                    <a:lnTo>
                      <a:pt x="705" y="194"/>
                    </a:lnTo>
                    <a:lnTo>
                      <a:pt x="703" y="197"/>
                    </a:lnTo>
                    <a:lnTo>
                      <a:pt x="703" y="199"/>
                    </a:lnTo>
                    <a:lnTo>
                      <a:pt x="701" y="203"/>
                    </a:lnTo>
                    <a:lnTo>
                      <a:pt x="701" y="205"/>
                    </a:lnTo>
                    <a:lnTo>
                      <a:pt x="699" y="207"/>
                    </a:lnTo>
                    <a:lnTo>
                      <a:pt x="699" y="208"/>
                    </a:lnTo>
                    <a:lnTo>
                      <a:pt x="698" y="210"/>
                    </a:lnTo>
                    <a:lnTo>
                      <a:pt x="698" y="212"/>
                    </a:lnTo>
                    <a:lnTo>
                      <a:pt x="698" y="214"/>
                    </a:lnTo>
                    <a:lnTo>
                      <a:pt x="688" y="210"/>
                    </a:lnTo>
                    <a:lnTo>
                      <a:pt x="681" y="207"/>
                    </a:lnTo>
                    <a:lnTo>
                      <a:pt x="674" y="199"/>
                    </a:lnTo>
                    <a:lnTo>
                      <a:pt x="665" y="194"/>
                    </a:lnTo>
                    <a:lnTo>
                      <a:pt x="657" y="186"/>
                    </a:lnTo>
                    <a:lnTo>
                      <a:pt x="648" y="181"/>
                    </a:lnTo>
                    <a:lnTo>
                      <a:pt x="639" y="174"/>
                    </a:lnTo>
                    <a:lnTo>
                      <a:pt x="632" y="168"/>
                    </a:lnTo>
                    <a:lnTo>
                      <a:pt x="630" y="166"/>
                    </a:lnTo>
                    <a:lnTo>
                      <a:pt x="628" y="165"/>
                    </a:lnTo>
                    <a:lnTo>
                      <a:pt x="626" y="163"/>
                    </a:lnTo>
                    <a:lnTo>
                      <a:pt x="624" y="161"/>
                    </a:lnTo>
                    <a:lnTo>
                      <a:pt x="623" y="159"/>
                    </a:lnTo>
                    <a:lnTo>
                      <a:pt x="621" y="157"/>
                    </a:lnTo>
                    <a:lnTo>
                      <a:pt x="619" y="155"/>
                    </a:lnTo>
                    <a:lnTo>
                      <a:pt x="617" y="154"/>
                    </a:lnTo>
                    <a:lnTo>
                      <a:pt x="613" y="152"/>
                    </a:lnTo>
                    <a:lnTo>
                      <a:pt x="612" y="150"/>
                    </a:lnTo>
                    <a:lnTo>
                      <a:pt x="610" y="148"/>
                    </a:lnTo>
                    <a:lnTo>
                      <a:pt x="606" y="148"/>
                    </a:lnTo>
                    <a:lnTo>
                      <a:pt x="604" y="144"/>
                    </a:lnTo>
                    <a:lnTo>
                      <a:pt x="602" y="143"/>
                    </a:lnTo>
                    <a:lnTo>
                      <a:pt x="601" y="141"/>
                    </a:lnTo>
                    <a:lnTo>
                      <a:pt x="579" y="126"/>
                    </a:lnTo>
                    <a:lnTo>
                      <a:pt x="555" y="111"/>
                    </a:lnTo>
                    <a:lnTo>
                      <a:pt x="531" y="99"/>
                    </a:lnTo>
                    <a:lnTo>
                      <a:pt x="507" y="84"/>
                    </a:lnTo>
                    <a:lnTo>
                      <a:pt x="483" y="71"/>
                    </a:lnTo>
                    <a:lnTo>
                      <a:pt x="460" y="58"/>
                    </a:lnTo>
                    <a:lnTo>
                      <a:pt x="438" y="47"/>
                    </a:lnTo>
                    <a:lnTo>
                      <a:pt x="414" y="35"/>
                    </a:lnTo>
                    <a:lnTo>
                      <a:pt x="401" y="31"/>
                    </a:lnTo>
                    <a:lnTo>
                      <a:pt x="390" y="27"/>
                    </a:lnTo>
                    <a:lnTo>
                      <a:pt x="377" y="25"/>
                    </a:lnTo>
                    <a:lnTo>
                      <a:pt x="364" y="22"/>
                    </a:lnTo>
                    <a:lnTo>
                      <a:pt x="352" y="20"/>
                    </a:lnTo>
                    <a:lnTo>
                      <a:pt x="341" y="20"/>
                    </a:lnTo>
                    <a:lnTo>
                      <a:pt x="328" y="18"/>
                    </a:lnTo>
                    <a:lnTo>
                      <a:pt x="315" y="18"/>
                    </a:lnTo>
                    <a:lnTo>
                      <a:pt x="308" y="16"/>
                    </a:lnTo>
                    <a:lnTo>
                      <a:pt x="300" y="14"/>
                    </a:lnTo>
                    <a:lnTo>
                      <a:pt x="293" y="14"/>
                    </a:lnTo>
                    <a:lnTo>
                      <a:pt x="286" y="16"/>
                    </a:lnTo>
                    <a:lnTo>
                      <a:pt x="278" y="18"/>
                    </a:lnTo>
                    <a:lnTo>
                      <a:pt x="273" y="22"/>
                    </a:lnTo>
                    <a:lnTo>
                      <a:pt x="266" y="25"/>
                    </a:lnTo>
                    <a:lnTo>
                      <a:pt x="260" y="29"/>
                    </a:lnTo>
                    <a:lnTo>
                      <a:pt x="251" y="35"/>
                    </a:lnTo>
                    <a:lnTo>
                      <a:pt x="242" y="42"/>
                    </a:lnTo>
                    <a:lnTo>
                      <a:pt x="231" y="49"/>
                    </a:lnTo>
                    <a:lnTo>
                      <a:pt x="224" y="58"/>
                    </a:lnTo>
                    <a:lnTo>
                      <a:pt x="214" y="66"/>
                    </a:lnTo>
                    <a:lnTo>
                      <a:pt x="207" y="75"/>
                    </a:lnTo>
                    <a:lnTo>
                      <a:pt x="200" y="84"/>
                    </a:lnTo>
                    <a:lnTo>
                      <a:pt x="194" y="93"/>
                    </a:lnTo>
                    <a:lnTo>
                      <a:pt x="189" y="100"/>
                    </a:lnTo>
                    <a:lnTo>
                      <a:pt x="183" y="108"/>
                    </a:lnTo>
                    <a:lnTo>
                      <a:pt x="178" y="115"/>
                    </a:lnTo>
                    <a:lnTo>
                      <a:pt x="174" y="122"/>
                    </a:lnTo>
                    <a:lnTo>
                      <a:pt x="171" y="130"/>
                    </a:lnTo>
                    <a:lnTo>
                      <a:pt x="165" y="137"/>
                    </a:lnTo>
                    <a:lnTo>
                      <a:pt x="161" y="146"/>
                    </a:lnTo>
                    <a:lnTo>
                      <a:pt x="158" y="154"/>
                    </a:lnTo>
                    <a:lnTo>
                      <a:pt x="154" y="163"/>
                    </a:lnTo>
                    <a:lnTo>
                      <a:pt x="150" y="172"/>
                    </a:lnTo>
                    <a:lnTo>
                      <a:pt x="147" y="179"/>
                    </a:lnTo>
                    <a:lnTo>
                      <a:pt x="145" y="188"/>
                    </a:lnTo>
                    <a:lnTo>
                      <a:pt x="141" y="197"/>
                    </a:lnTo>
                    <a:lnTo>
                      <a:pt x="139" y="207"/>
                    </a:lnTo>
                    <a:lnTo>
                      <a:pt x="136" y="216"/>
                    </a:lnTo>
                    <a:lnTo>
                      <a:pt x="134" y="227"/>
                    </a:lnTo>
                    <a:lnTo>
                      <a:pt x="134" y="230"/>
                    </a:lnTo>
                    <a:lnTo>
                      <a:pt x="132" y="234"/>
                    </a:lnTo>
                    <a:lnTo>
                      <a:pt x="132" y="238"/>
                    </a:lnTo>
                    <a:lnTo>
                      <a:pt x="130" y="241"/>
                    </a:lnTo>
                    <a:lnTo>
                      <a:pt x="130" y="245"/>
                    </a:lnTo>
                    <a:lnTo>
                      <a:pt x="128" y="249"/>
                    </a:lnTo>
                    <a:lnTo>
                      <a:pt x="127" y="254"/>
                    </a:lnTo>
                    <a:lnTo>
                      <a:pt x="127" y="258"/>
                    </a:lnTo>
                    <a:lnTo>
                      <a:pt x="125" y="260"/>
                    </a:lnTo>
                    <a:lnTo>
                      <a:pt x="125" y="263"/>
                    </a:lnTo>
                    <a:lnTo>
                      <a:pt x="125" y="265"/>
                    </a:lnTo>
                    <a:lnTo>
                      <a:pt x="125" y="267"/>
                    </a:lnTo>
                    <a:lnTo>
                      <a:pt x="125" y="269"/>
                    </a:lnTo>
                    <a:lnTo>
                      <a:pt x="123" y="271"/>
                    </a:lnTo>
                    <a:lnTo>
                      <a:pt x="121" y="272"/>
                    </a:lnTo>
                    <a:lnTo>
                      <a:pt x="121" y="278"/>
                    </a:lnTo>
                    <a:lnTo>
                      <a:pt x="119" y="282"/>
                    </a:lnTo>
                    <a:lnTo>
                      <a:pt x="119" y="287"/>
                    </a:lnTo>
                    <a:lnTo>
                      <a:pt x="117" y="293"/>
                    </a:lnTo>
                    <a:lnTo>
                      <a:pt x="116" y="298"/>
                    </a:lnTo>
                    <a:lnTo>
                      <a:pt x="116" y="304"/>
                    </a:lnTo>
                    <a:lnTo>
                      <a:pt x="114" y="309"/>
                    </a:lnTo>
                    <a:lnTo>
                      <a:pt x="112" y="313"/>
                    </a:lnTo>
                    <a:lnTo>
                      <a:pt x="108" y="335"/>
                    </a:lnTo>
                    <a:lnTo>
                      <a:pt x="106" y="355"/>
                    </a:lnTo>
                    <a:lnTo>
                      <a:pt x="105" y="375"/>
                    </a:lnTo>
                    <a:lnTo>
                      <a:pt x="103" y="395"/>
                    </a:lnTo>
                    <a:lnTo>
                      <a:pt x="103" y="415"/>
                    </a:lnTo>
                    <a:lnTo>
                      <a:pt x="101" y="434"/>
                    </a:lnTo>
                    <a:lnTo>
                      <a:pt x="97" y="454"/>
                    </a:lnTo>
                    <a:lnTo>
                      <a:pt x="94" y="472"/>
                    </a:lnTo>
                    <a:lnTo>
                      <a:pt x="92" y="481"/>
                    </a:lnTo>
                    <a:lnTo>
                      <a:pt x="90" y="490"/>
                    </a:lnTo>
                    <a:lnTo>
                      <a:pt x="88" y="499"/>
                    </a:lnTo>
                    <a:lnTo>
                      <a:pt x="86" y="509"/>
                    </a:lnTo>
                    <a:lnTo>
                      <a:pt x="83" y="518"/>
                    </a:lnTo>
                    <a:lnTo>
                      <a:pt x="81" y="527"/>
                    </a:lnTo>
                    <a:lnTo>
                      <a:pt x="79" y="536"/>
                    </a:lnTo>
                    <a:lnTo>
                      <a:pt x="77" y="545"/>
                    </a:lnTo>
                    <a:lnTo>
                      <a:pt x="74" y="552"/>
                    </a:lnTo>
                    <a:lnTo>
                      <a:pt x="72" y="560"/>
                    </a:lnTo>
                    <a:lnTo>
                      <a:pt x="70" y="567"/>
                    </a:lnTo>
                    <a:lnTo>
                      <a:pt x="68" y="574"/>
                    </a:lnTo>
                    <a:lnTo>
                      <a:pt x="66" y="582"/>
                    </a:lnTo>
                    <a:lnTo>
                      <a:pt x="63" y="587"/>
                    </a:lnTo>
                    <a:lnTo>
                      <a:pt x="61" y="595"/>
                    </a:lnTo>
                    <a:lnTo>
                      <a:pt x="59" y="602"/>
                    </a:lnTo>
                    <a:lnTo>
                      <a:pt x="57" y="607"/>
                    </a:lnTo>
                    <a:lnTo>
                      <a:pt x="55" y="613"/>
                    </a:lnTo>
                    <a:lnTo>
                      <a:pt x="53" y="618"/>
                    </a:lnTo>
                    <a:lnTo>
                      <a:pt x="52" y="626"/>
                    </a:lnTo>
                    <a:lnTo>
                      <a:pt x="50" y="631"/>
                    </a:lnTo>
                    <a:lnTo>
                      <a:pt x="48" y="637"/>
                    </a:lnTo>
                    <a:lnTo>
                      <a:pt x="46" y="642"/>
                    </a:lnTo>
                    <a:lnTo>
                      <a:pt x="42" y="646"/>
                    </a:lnTo>
                    <a:lnTo>
                      <a:pt x="42" y="649"/>
                    </a:lnTo>
                    <a:lnTo>
                      <a:pt x="42" y="653"/>
                    </a:lnTo>
                    <a:lnTo>
                      <a:pt x="41" y="655"/>
                    </a:lnTo>
                    <a:lnTo>
                      <a:pt x="41" y="657"/>
                    </a:lnTo>
                    <a:lnTo>
                      <a:pt x="41" y="660"/>
                    </a:lnTo>
                    <a:lnTo>
                      <a:pt x="41" y="662"/>
                    </a:lnTo>
                    <a:lnTo>
                      <a:pt x="39" y="666"/>
                    </a:lnTo>
                    <a:lnTo>
                      <a:pt x="37" y="668"/>
                    </a:lnTo>
                    <a:lnTo>
                      <a:pt x="35" y="673"/>
                    </a:lnTo>
                    <a:lnTo>
                      <a:pt x="33" y="679"/>
                    </a:lnTo>
                    <a:lnTo>
                      <a:pt x="31" y="684"/>
                    </a:lnTo>
                    <a:lnTo>
                      <a:pt x="30" y="690"/>
                    </a:lnTo>
                    <a:lnTo>
                      <a:pt x="28" y="695"/>
                    </a:lnTo>
                    <a:lnTo>
                      <a:pt x="28" y="701"/>
                    </a:lnTo>
                    <a:lnTo>
                      <a:pt x="26" y="706"/>
                    </a:lnTo>
                    <a:lnTo>
                      <a:pt x="24" y="710"/>
                    </a:lnTo>
                    <a:lnTo>
                      <a:pt x="22" y="717"/>
                    </a:lnTo>
                    <a:lnTo>
                      <a:pt x="19" y="726"/>
                    </a:lnTo>
                    <a:lnTo>
                      <a:pt x="17" y="734"/>
                    </a:lnTo>
                    <a:lnTo>
                      <a:pt x="13" y="741"/>
                    </a:lnTo>
                    <a:lnTo>
                      <a:pt x="11" y="750"/>
                    </a:lnTo>
                    <a:lnTo>
                      <a:pt x="9" y="757"/>
                    </a:lnTo>
                    <a:lnTo>
                      <a:pt x="8" y="765"/>
                    </a:lnTo>
                    <a:lnTo>
                      <a:pt x="6" y="772"/>
                    </a:lnTo>
                    <a:lnTo>
                      <a:pt x="2" y="792"/>
                    </a:lnTo>
                    <a:lnTo>
                      <a:pt x="0" y="812"/>
                    </a:lnTo>
                    <a:lnTo>
                      <a:pt x="2" y="831"/>
                    </a:lnTo>
                    <a:lnTo>
                      <a:pt x="4" y="849"/>
                    </a:lnTo>
                    <a:lnTo>
                      <a:pt x="9" y="867"/>
                    </a:lnTo>
                    <a:lnTo>
                      <a:pt x="17" y="884"/>
                    </a:lnTo>
                    <a:lnTo>
                      <a:pt x="26" y="900"/>
                    </a:lnTo>
                    <a:lnTo>
                      <a:pt x="37" y="915"/>
                    </a:lnTo>
                    <a:lnTo>
                      <a:pt x="42" y="924"/>
                    </a:lnTo>
                    <a:lnTo>
                      <a:pt x="46" y="933"/>
                    </a:lnTo>
                    <a:lnTo>
                      <a:pt x="52" y="940"/>
                    </a:lnTo>
                    <a:lnTo>
                      <a:pt x="57" y="948"/>
                    </a:lnTo>
                    <a:lnTo>
                      <a:pt x="61" y="957"/>
                    </a:lnTo>
                    <a:lnTo>
                      <a:pt x="64" y="964"/>
                    </a:lnTo>
                    <a:lnTo>
                      <a:pt x="70" y="973"/>
                    </a:lnTo>
                    <a:lnTo>
                      <a:pt x="74" y="982"/>
                    </a:lnTo>
                    <a:lnTo>
                      <a:pt x="77" y="990"/>
                    </a:lnTo>
                    <a:lnTo>
                      <a:pt x="79" y="997"/>
                    </a:lnTo>
                    <a:lnTo>
                      <a:pt x="83" y="1004"/>
                    </a:lnTo>
                    <a:lnTo>
                      <a:pt x="84" y="1012"/>
                    </a:lnTo>
                    <a:lnTo>
                      <a:pt x="88" y="1021"/>
                    </a:lnTo>
                    <a:lnTo>
                      <a:pt x="92" y="1028"/>
                    </a:lnTo>
                    <a:lnTo>
                      <a:pt x="95" y="1037"/>
                    </a:lnTo>
                    <a:lnTo>
                      <a:pt x="101" y="1045"/>
                    </a:lnTo>
                    <a:lnTo>
                      <a:pt x="106" y="1052"/>
                    </a:lnTo>
                    <a:lnTo>
                      <a:pt x="114" y="1059"/>
                    </a:lnTo>
                    <a:lnTo>
                      <a:pt x="119" y="1063"/>
                    </a:lnTo>
                    <a:lnTo>
                      <a:pt x="127" y="1068"/>
                    </a:lnTo>
                    <a:lnTo>
                      <a:pt x="143" y="1074"/>
                    </a:lnTo>
                    <a:lnTo>
                      <a:pt x="161" y="1078"/>
                    </a:lnTo>
                    <a:lnTo>
                      <a:pt x="180" y="1079"/>
                    </a:lnTo>
                    <a:lnTo>
                      <a:pt x="198" y="1079"/>
                    </a:lnTo>
                    <a:lnTo>
                      <a:pt x="216" y="1079"/>
                    </a:lnTo>
                    <a:lnTo>
                      <a:pt x="233" y="1081"/>
                    </a:lnTo>
                    <a:lnTo>
                      <a:pt x="229" y="1085"/>
                    </a:lnTo>
                    <a:lnTo>
                      <a:pt x="227" y="1090"/>
                    </a:lnTo>
                    <a:lnTo>
                      <a:pt x="222" y="1096"/>
                    </a:lnTo>
                    <a:lnTo>
                      <a:pt x="218" y="1101"/>
                    </a:lnTo>
                    <a:lnTo>
                      <a:pt x="214" y="1107"/>
                    </a:lnTo>
                    <a:lnTo>
                      <a:pt x="213" y="1114"/>
                    </a:lnTo>
                    <a:lnTo>
                      <a:pt x="209" y="1120"/>
                    </a:lnTo>
                    <a:lnTo>
                      <a:pt x="209" y="1127"/>
                    </a:lnTo>
                    <a:lnTo>
                      <a:pt x="205" y="1143"/>
                    </a:lnTo>
                    <a:lnTo>
                      <a:pt x="203" y="1160"/>
                    </a:lnTo>
                    <a:lnTo>
                      <a:pt x="203" y="1176"/>
                    </a:lnTo>
                    <a:lnTo>
                      <a:pt x="203" y="1191"/>
                    </a:lnTo>
                    <a:lnTo>
                      <a:pt x="205" y="1208"/>
                    </a:lnTo>
                    <a:lnTo>
                      <a:pt x="207" y="1222"/>
                    </a:lnTo>
                    <a:lnTo>
                      <a:pt x="209" y="1239"/>
                    </a:lnTo>
                    <a:lnTo>
                      <a:pt x="213" y="1255"/>
                    </a:lnTo>
                    <a:lnTo>
                      <a:pt x="216" y="1266"/>
                    </a:lnTo>
                    <a:lnTo>
                      <a:pt x="218" y="1277"/>
                    </a:lnTo>
                    <a:lnTo>
                      <a:pt x="218" y="1290"/>
                    </a:lnTo>
                    <a:lnTo>
                      <a:pt x="216" y="1301"/>
                    </a:lnTo>
                    <a:lnTo>
                      <a:pt x="216" y="1314"/>
                    </a:lnTo>
                    <a:lnTo>
                      <a:pt x="218" y="1325"/>
                    </a:lnTo>
                    <a:lnTo>
                      <a:pt x="220" y="1330"/>
                    </a:lnTo>
                    <a:lnTo>
                      <a:pt x="224" y="1336"/>
                    </a:lnTo>
                    <a:lnTo>
                      <a:pt x="227" y="1339"/>
                    </a:lnTo>
                    <a:lnTo>
                      <a:pt x="233" y="1345"/>
                    </a:lnTo>
                    <a:lnTo>
                      <a:pt x="236" y="1350"/>
                    </a:lnTo>
                    <a:lnTo>
                      <a:pt x="240" y="1358"/>
                    </a:lnTo>
                    <a:lnTo>
                      <a:pt x="246" y="1363"/>
                    </a:lnTo>
                    <a:lnTo>
                      <a:pt x="249" y="1370"/>
                    </a:lnTo>
                    <a:lnTo>
                      <a:pt x="253" y="1378"/>
                    </a:lnTo>
                    <a:lnTo>
                      <a:pt x="258" y="1381"/>
                    </a:lnTo>
                    <a:lnTo>
                      <a:pt x="266" y="1387"/>
                    </a:lnTo>
                    <a:lnTo>
                      <a:pt x="273" y="1389"/>
                    </a:lnTo>
                    <a:lnTo>
                      <a:pt x="275" y="1389"/>
                    </a:lnTo>
                    <a:lnTo>
                      <a:pt x="277" y="1389"/>
                    </a:lnTo>
                    <a:lnTo>
                      <a:pt x="278" y="1389"/>
                    </a:lnTo>
                    <a:lnTo>
                      <a:pt x="280" y="1389"/>
                    </a:lnTo>
                    <a:lnTo>
                      <a:pt x="282" y="1391"/>
                    </a:lnTo>
                    <a:lnTo>
                      <a:pt x="284" y="1392"/>
                    </a:lnTo>
                    <a:lnTo>
                      <a:pt x="278" y="1427"/>
                    </a:lnTo>
                    <a:lnTo>
                      <a:pt x="277" y="1464"/>
                    </a:lnTo>
                    <a:lnTo>
                      <a:pt x="277" y="1500"/>
                    </a:lnTo>
                    <a:lnTo>
                      <a:pt x="278" y="1537"/>
                    </a:lnTo>
                    <a:lnTo>
                      <a:pt x="284" y="1572"/>
                    </a:lnTo>
                    <a:lnTo>
                      <a:pt x="288" y="1606"/>
                    </a:lnTo>
                    <a:lnTo>
                      <a:pt x="295" y="1641"/>
                    </a:lnTo>
                    <a:lnTo>
                      <a:pt x="300" y="1676"/>
                    </a:lnTo>
                    <a:lnTo>
                      <a:pt x="297" y="1687"/>
                    </a:lnTo>
                    <a:lnTo>
                      <a:pt x="293" y="1700"/>
                    </a:lnTo>
                    <a:lnTo>
                      <a:pt x="289" y="1713"/>
                    </a:lnTo>
                    <a:lnTo>
                      <a:pt x="286" y="1724"/>
                    </a:lnTo>
                    <a:lnTo>
                      <a:pt x="282" y="1736"/>
                    </a:lnTo>
                    <a:lnTo>
                      <a:pt x="282" y="1747"/>
                    </a:lnTo>
                    <a:lnTo>
                      <a:pt x="284" y="1760"/>
                    </a:lnTo>
                    <a:lnTo>
                      <a:pt x="288" y="1769"/>
                    </a:lnTo>
                    <a:lnTo>
                      <a:pt x="291" y="1771"/>
                    </a:lnTo>
                    <a:lnTo>
                      <a:pt x="293" y="1773"/>
                    </a:lnTo>
                    <a:lnTo>
                      <a:pt x="295" y="1773"/>
                    </a:lnTo>
                    <a:lnTo>
                      <a:pt x="297" y="1775"/>
                    </a:lnTo>
                    <a:lnTo>
                      <a:pt x="299" y="1777"/>
                    </a:lnTo>
                    <a:lnTo>
                      <a:pt x="299" y="1778"/>
                    </a:lnTo>
                    <a:lnTo>
                      <a:pt x="299" y="1780"/>
                    </a:lnTo>
                    <a:lnTo>
                      <a:pt x="299" y="1782"/>
                    </a:lnTo>
                    <a:lnTo>
                      <a:pt x="299" y="1795"/>
                    </a:lnTo>
                    <a:lnTo>
                      <a:pt x="299" y="1808"/>
                    </a:lnTo>
                    <a:lnTo>
                      <a:pt x="300" y="1821"/>
                    </a:lnTo>
                    <a:lnTo>
                      <a:pt x="302" y="1833"/>
                    </a:lnTo>
                    <a:lnTo>
                      <a:pt x="304" y="1846"/>
                    </a:lnTo>
                    <a:lnTo>
                      <a:pt x="308" y="1857"/>
                    </a:lnTo>
                    <a:lnTo>
                      <a:pt x="308" y="1870"/>
                    </a:lnTo>
                    <a:lnTo>
                      <a:pt x="310" y="1881"/>
                    </a:lnTo>
                    <a:lnTo>
                      <a:pt x="311" y="1888"/>
                    </a:lnTo>
                    <a:lnTo>
                      <a:pt x="311" y="1894"/>
                    </a:lnTo>
                    <a:lnTo>
                      <a:pt x="310" y="1899"/>
                    </a:lnTo>
                    <a:lnTo>
                      <a:pt x="310" y="1905"/>
                    </a:lnTo>
                    <a:lnTo>
                      <a:pt x="304" y="1916"/>
                    </a:lnTo>
                    <a:lnTo>
                      <a:pt x="297" y="1927"/>
                    </a:lnTo>
                    <a:lnTo>
                      <a:pt x="291" y="1938"/>
                    </a:lnTo>
                    <a:lnTo>
                      <a:pt x="286" y="1949"/>
                    </a:lnTo>
                    <a:lnTo>
                      <a:pt x="282" y="1960"/>
                    </a:lnTo>
                    <a:lnTo>
                      <a:pt x="282" y="1972"/>
                    </a:lnTo>
                    <a:lnTo>
                      <a:pt x="288" y="1980"/>
                    </a:lnTo>
                    <a:lnTo>
                      <a:pt x="295" y="1987"/>
                    </a:lnTo>
                    <a:lnTo>
                      <a:pt x="302" y="1991"/>
                    </a:lnTo>
                    <a:lnTo>
                      <a:pt x="311" y="1994"/>
                    </a:lnTo>
                    <a:lnTo>
                      <a:pt x="328" y="2000"/>
                    </a:lnTo>
                    <a:lnTo>
                      <a:pt x="344" y="2004"/>
                    </a:lnTo>
                    <a:lnTo>
                      <a:pt x="363" y="2005"/>
                    </a:lnTo>
                    <a:lnTo>
                      <a:pt x="381" y="2005"/>
                    </a:lnTo>
                    <a:lnTo>
                      <a:pt x="397" y="2007"/>
                    </a:lnTo>
                    <a:lnTo>
                      <a:pt x="416" y="2011"/>
                    </a:lnTo>
                    <a:lnTo>
                      <a:pt x="434" y="2013"/>
                    </a:lnTo>
                    <a:lnTo>
                      <a:pt x="450" y="2013"/>
                    </a:lnTo>
                    <a:lnTo>
                      <a:pt x="469" y="2011"/>
                    </a:lnTo>
                    <a:lnTo>
                      <a:pt x="487" y="2009"/>
                    </a:lnTo>
                    <a:lnTo>
                      <a:pt x="505" y="2007"/>
                    </a:lnTo>
                    <a:lnTo>
                      <a:pt x="522" y="2007"/>
                    </a:lnTo>
                    <a:lnTo>
                      <a:pt x="540" y="2007"/>
                    </a:lnTo>
                    <a:lnTo>
                      <a:pt x="557" y="2007"/>
                    </a:lnTo>
                    <a:lnTo>
                      <a:pt x="568" y="2007"/>
                    </a:lnTo>
                    <a:lnTo>
                      <a:pt x="579" y="2005"/>
                    </a:lnTo>
                    <a:lnTo>
                      <a:pt x="590" y="2005"/>
                    </a:lnTo>
                    <a:lnTo>
                      <a:pt x="601" y="2004"/>
                    </a:lnTo>
                    <a:lnTo>
                      <a:pt x="610" y="2002"/>
                    </a:lnTo>
                    <a:lnTo>
                      <a:pt x="621" y="2002"/>
                    </a:lnTo>
                    <a:lnTo>
                      <a:pt x="630" y="2000"/>
                    </a:lnTo>
                    <a:lnTo>
                      <a:pt x="641" y="1998"/>
                    </a:lnTo>
                    <a:lnTo>
                      <a:pt x="657" y="1993"/>
                    </a:lnTo>
                    <a:lnTo>
                      <a:pt x="672" y="1989"/>
                    </a:lnTo>
                    <a:lnTo>
                      <a:pt x="687" y="1982"/>
                    </a:lnTo>
                    <a:lnTo>
                      <a:pt x="703" y="1978"/>
                    </a:lnTo>
                    <a:lnTo>
                      <a:pt x="718" y="1974"/>
                    </a:lnTo>
                    <a:lnTo>
                      <a:pt x="732" y="1974"/>
                    </a:lnTo>
                    <a:lnTo>
                      <a:pt x="740" y="1976"/>
                    </a:lnTo>
                    <a:lnTo>
                      <a:pt x="747" y="1978"/>
                    </a:lnTo>
                    <a:lnTo>
                      <a:pt x="754" y="1982"/>
                    </a:lnTo>
                    <a:lnTo>
                      <a:pt x="762" y="1987"/>
                    </a:lnTo>
                    <a:lnTo>
                      <a:pt x="765" y="1987"/>
                    </a:lnTo>
                    <a:lnTo>
                      <a:pt x="769" y="1987"/>
                    </a:lnTo>
                    <a:lnTo>
                      <a:pt x="773" y="1987"/>
                    </a:lnTo>
                    <a:lnTo>
                      <a:pt x="776" y="1989"/>
                    </a:lnTo>
                    <a:lnTo>
                      <a:pt x="780" y="1989"/>
                    </a:lnTo>
                    <a:lnTo>
                      <a:pt x="784" y="1989"/>
                    </a:lnTo>
                    <a:lnTo>
                      <a:pt x="787" y="1991"/>
                    </a:lnTo>
                    <a:lnTo>
                      <a:pt x="791" y="1991"/>
                    </a:lnTo>
                    <a:lnTo>
                      <a:pt x="857" y="1994"/>
                    </a:lnTo>
                    <a:lnTo>
                      <a:pt x="862" y="2000"/>
                    </a:lnTo>
                    <a:lnTo>
                      <a:pt x="870" y="2004"/>
                    </a:lnTo>
                    <a:lnTo>
                      <a:pt x="879" y="2007"/>
                    </a:lnTo>
                    <a:lnTo>
                      <a:pt x="886" y="2011"/>
                    </a:lnTo>
                    <a:lnTo>
                      <a:pt x="895" y="2013"/>
                    </a:lnTo>
                    <a:lnTo>
                      <a:pt x="904" y="2015"/>
                    </a:lnTo>
                    <a:lnTo>
                      <a:pt x="913" y="2015"/>
                    </a:lnTo>
                    <a:lnTo>
                      <a:pt x="923" y="2015"/>
                    </a:lnTo>
                    <a:lnTo>
                      <a:pt x="926" y="2013"/>
                    </a:lnTo>
                    <a:lnTo>
                      <a:pt x="930" y="2013"/>
                    </a:lnTo>
                    <a:lnTo>
                      <a:pt x="934" y="2011"/>
                    </a:lnTo>
                    <a:lnTo>
                      <a:pt x="937" y="2007"/>
                    </a:lnTo>
                    <a:lnTo>
                      <a:pt x="941" y="2007"/>
                    </a:lnTo>
                    <a:lnTo>
                      <a:pt x="945" y="2005"/>
                    </a:lnTo>
                    <a:lnTo>
                      <a:pt x="948" y="2005"/>
                    </a:lnTo>
                    <a:lnTo>
                      <a:pt x="952" y="2005"/>
                    </a:lnTo>
                    <a:lnTo>
                      <a:pt x="959" y="2005"/>
                    </a:lnTo>
                    <a:lnTo>
                      <a:pt x="967" y="2007"/>
                    </a:lnTo>
                    <a:lnTo>
                      <a:pt x="974" y="2009"/>
                    </a:lnTo>
                    <a:lnTo>
                      <a:pt x="979" y="2011"/>
                    </a:lnTo>
                    <a:lnTo>
                      <a:pt x="987" y="2013"/>
                    </a:lnTo>
                    <a:lnTo>
                      <a:pt x="994" y="2015"/>
                    </a:lnTo>
                    <a:lnTo>
                      <a:pt x="1001" y="2016"/>
                    </a:lnTo>
                    <a:lnTo>
                      <a:pt x="1007" y="20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60" name="Freeform 13"/>
              <p:cNvSpPr>
                <a:spLocks/>
              </p:cNvSpPr>
              <p:nvPr/>
            </p:nvSpPr>
            <p:spPr bwMode="auto">
              <a:xfrm>
                <a:off x="6107522" y="5497880"/>
                <a:ext cx="111133" cy="87226"/>
              </a:xfrm>
              <a:custGeom>
                <a:avLst/>
                <a:gdLst>
                  <a:gd name="T0" fmla="*/ 2147483647 w 70"/>
                  <a:gd name="T1" fmla="*/ 2147483647 h 66"/>
                  <a:gd name="T2" fmla="*/ 2147483647 w 70"/>
                  <a:gd name="T3" fmla="*/ 2147483647 h 66"/>
                  <a:gd name="T4" fmla="*/ 2147483647 w 70"/>
                  <a:gd name="T5" fmla="*/ 0 h 66"/>
                  <a:gd name="T6" fmla="*/ 2147483647 w 70"/>
                  <a:gd name="T7" fmla="*/ 0 h 66"/>
                  <a:gd name="T8" fmla="*/ 2147483647 w 70"/>
                  <a:gd name="T9" fmla="*/ 0 h 66"/>
                  <a:gd name="T10" fmla="*/ 2147483647 w 70"/>
                  <a:gd name="T11" fmla="*/ 2147483647 h 66"/>
                  <a:gd name="T12" fmla="*/ 2147483647 w 70"/>
                  <a:gd name="T13" fmla="*/ 2147483647 h 66"/>
                  <a:gd name="T14" fmla="*/ 2147483647 w 70"/>
                  <a:gd name="T15" fmla="*/ 2147483647 h 66"/>
                  <a:gd name="T16" fmla="*/ 2147483647 w 70"/>
                  <a:gd name="T17" fmla="*/ 2147483647 h 66"/>
                  <a:gd name="T18" fmla="*/ 2147483647 w 70"/>
                  <a:gd name="T19" fmla="*/ 2147483647 h 66"/>
                  <a:gd name="T20" fmla="*/ 2147483647 w 70"/>
                  <a:gd name="T21" fmla="*/ 2147483647 h 66"/>
                  <a:gd name="T22" fmla="*/ 2147483647 w 70"/>
                  <a:gd name="T23" fmla="*/ 2147483647 h 66"/>
                  <a:gd name="T24" fmla="*/ 2147483647 w 70"/>
                  <a:gd name="T25" fmla="*/ 2147483647 h 66"/>
                  <a:gd name="T26" fmla="*/ 2147483647 w 70"/>
                  <a:gd name="T27" fmla="*/ 2147483647 h 66"/>
                  <a:gd name="T28" fmla="*/ 2147483647 w 70"/>
                  <a:gd name="T29" fmla="*/ 2147483647 h 66"/>
                  <a:gd name="T30" fmla="*/ 2147483647 w 70"/>
                  <a:gd name="T31" fmla="*/ 2147483647 h 66"/>
                  <a:gd name="T32" fmla="*/ 2147483647 w 70"/>
                  <a:gd name="T33" fmla="*/ 2147483647 h 66"/>
                  <a:gd name="T34" fmla="*/ 2147483647 w 70"/>
                  <a:gd name="T35" fmla="*/ 2147483647 h 66"/>
                  <a:gd name="T36" fmla="*/ 0 w 70"/>
                  <a:gd name="T37" fmla="*/ 2147483647 h 66"/>
                  <a:gd name="T38" fmla="*/ 2147483647 w 70"/>
                  <a:gd name="T39" fmla="*/ 2147483647 h 66"/>
                  <a:gd name="T40" fmla="*/ 2147483647 w 70"/>
                  <a:gd name="T41" fmla="*/ 2147483647 h 66"/>
                  <a:gd name="T42" fmla="*/ 2147483647 w 70"/>
                  <a:gd name="T43" fmla="*/ 2147483647 h 66"/>
                  <a:gd name="T44" fmla="*/ 2147483647 w 70"/>
                  <a:gd name="T45" fmla="*/ 2147483647 h 66"/>
                  <a:gd name="T46" fmla="*/ 2147483647 w 70"/>
                  <a:gd name="T47" fmla="*/ 2147483647 h 66"/>
                  <a:gd name="T48" fmla="*/ 2147483647 w 70"/>
                  <a:gd name="T49" fmla="*/ 2147483647 h 66"/>
                  <a:gd name="T50" fmla="*/ 2147483647 w 70"/>
                  <a:gd name="T51" fmla="*/ 2147483647 h 66"/>
                  <a:gd name="T52" fmla="*/ 2147483647 w 70"/>
                  <a:gd name="T53" fmla="*/ 2147483647 h 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66">
                    <a:moveTo>
                      <a:pt x="30" y="66"/>
                    </a:moveTo>
                    <a:lnTo>
                      <a:pt x="70" y="56"/>
                    </a:lnTo>
                    <a:lnTo>
                      <a:pt x="33" y="0"/>
                    </a:lnTo>
                    <a:lnTo>
                      <a:pt x="32" y="0"/>
                    </a:lnTo>
                    <a:lnTo>
                      <a:pt x="30" y="0"/>
                    </a:lnTo>
                    <a:lnTo>
                      <a:pt x="30" y="1"/>
                    </a:lnTo>
                    <a:lnTo>
                      <a:pt x="28" y="3"/>
                    </a:lnTo>
                    <a:lnTo>
                      <a:pt x="26" y="5"/>
                    </a:lnTo>
                    <a:lnTo>
                      <a:pt x="26" y="7"/>
                    </a:lnTo>
                    <a:lnTo>
                      <a:pt x="24" y="9"/>
                    </a:lnTo>
                    <a:lnTo>
                      <a:pt x="22" y="11"/>
                    </a:lnTo>
                    <a:lnTo>
                      <a:pt x="19" y="14"/>
                    </a:lnTo>
                    <a:lnTo>
                      <a:pt x="15" y="20"/>
                    </a:lnTo>
                    <a:lnTo>
                      <a:pt x="13" y="25"/>
                    </a:lnTo>
                    <a:lnTo>
                      <a:pt x="10" y="31"/>
                    </a:lnTo>
                    <a:lnTo>
                      <a:pt x="6" y="36"/>
                    </a:lnTo>
                    <a:lnTo>
                      <a:pt x="4" y="44"/>
                    </a:lnTo>
                    <a:lnTo>
                      <a:pt x="2" y="49"/>
                    </a:lnTo>
                    <a:lnTo>
                      <a:pt x="0" y="55"/>
                    </a:lnTo>
                    <a:lnTo>
                      <a:pt x="4" y="56"/>
                    </a:lnTo>
                    <a:lnTo>
                      <a:pt x="8" y="58"/>
                    </a:lnTo>
                    <a:lnTo>
                      <a:pt x="11" y="60"/>
                    </a:lnTo>
                    <a:lnTo>
                      <a:pt x="15" y="62"/>
                    </a:lnTo>
                    <a:lnTo>
                      <a:pt x="19" y="62"/>
                    </a:lnTo>
                    <a:lnTo>
                      <a:pt x="22" y="62"/>
                    </a:lnTo>
                    <a:lnTo>
                      <a:pt x="26" y="64"/>
                    </a:lnTo>
                    <a:lnTo>
                      <a:pt x="30" y="66"/>
                    </a:lnTo>
                    <a:close/>
                  </a:path>
                </a:pathLst>
              </a:custGeom>
              <a:solidFill>
                <a:srgbClr val="FFE8B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61" name="Freeform 14"/>
              <p:cNvSpPr>
                <a:spLocks/>
              </p:cNvSpPr>
              <p:nvPr/>
            </p:nvSpPr>
            <p:spPr bwMode="auto">
              <a:xfrm>
                <a:off x="6996582" y="5492593"/>
                <a:ext cx="111133" cy="92512"/>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0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2147483647 h 70"/>
                  <a:gd name="T60" fmla="*/ 2147483647 w 70"/>
                  <a:gd name="T61" fmla="*/ 2147483647 h 70"/>
                  <a:gd name="T62" fmla="*/ 2147483647 w 70"/>
                  <a:gd name="T63" fmla="*/ 2147483647 h 70"/>
                  <a:gd name="T64" fmla="*/ 0 w 70"/>
                  <a:gd name="T65" fmla="*/ 2147483647 h 70"/>
                  <a:gd name="T66" fmla="*/ 0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2147483647 w 70"/>
                  <a:gd name="T77" fmla="*/ 2147483647 h 70"/>
                  <a:gd name="T78" fmla="*/ 2147483647 w 70"/>
                  <a:gd name="T79" fmla="*/ 2147483647 h 70"/>
                  <a:gd name="T80" fmla="*/ 2147483647 w 70"/>
                  <a:gd name="T81" fmla="*/ 2147483647 h 70"/>
                  <a:gd name="T82" fmla="*/ 2147483647 w 70"/>
                  <a:gd name="T83" fmla="*/ 2147483647 h 70"/>
                  <a:gd name="T84" fmla="*/ 2147483647 w 70"/>
                  <a:gd name="T85" fmla="*/ 2147483647 h 70"/>
                  <a:gd name="T86" fmla="*/ 2147483647 w 70"/>
                  <a:gd name="T87" fmla="*/ 2147483647 h 70"/>
                  <a:gd name="T88" fmla="*/ 2147483647 w 70"/>
                  <a:gd name="T89" fmla="*/ 2147483647 h 70"/>
                  <a:gd name="T90" fmla="*/ 2147483647 w 70"/>
                  <a:gd name="T91" fmla="*/ 2147483647 h 70"/>
                  <a:gd name="T92" fmla="*/ 2147483647 w 70"/>
                  <a:gd name="T93" fmla="*/ 2147483647 h 70"/>
                  <a:gd name="T94" fmla="*/ 2147483647 w 70"/>
                  <a:gd name="T95" fmla="*/ 2147483647 h 70"/>
                  <a:gd name="T96" fmla="*/ 2147483647 w 70"/>
                  <a:gd name="T97" fmla="*/ 2147483647 h 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0" h="70">
                    <a:moveTo>
                      <a:pt x="35" y="70"/>
                    </a:moveTo>
                    <a:lnTo>
                      <a:pt x="39" y="70"/>
                    </a:lnTo>
                    <a:lnTo>
                      <a:pt x="42" y="70"/>
                    </a:lnTo>
                    <a:lnTo>
                      <a:pt x="48" y="68"/>
                    </a:lnTo>
                    <a:lnTo>
                      <a:pt x="53" y="68"/>
                    </a:lnTo>
                    <a:lnTo>
                      <a:pt x="57" y="66"/>
                    </a:lnTo>
                    <a:lnTo>
                      <a:pt x="61" y="66"/>
                    </a:lnTo>
                    <a:lnTo>
                      <a:pt x="64" y="62"/>
                    </a:lnTo>
                    <a:lnTo>
                      <a:pt x="68" y="60"/>
                    </a:lnTo>
                    <a:lnTo>
                      <a:pt x="68" y="59"/>
                    </a:lnTo>
                    <a:lnTo>
                      <a:pt x="68" y="57"/>
                    </a:lnTo>
                    <a:lnTo>
                      <a:pt x="70" y="57"/>
                    </a:lnTo>
                    <a:lnTo>
                      <a:pt x="70" y="55"/>
                    </a:lnTo>
                    <a:lnTo>
                      <a:pt x="70" y="46"/>
                    </a:lnTo>
                    <a:lnTo>
                      <a:pt x="66" y="38"/>
                    </a:lnTo>
                    <a:lnTo>
                      <a:pt x="63" y="31"/>
                    </a:lnTo>
                    <a:lnTo>
                      <a:pt x="59" y="24"/>
                    </a:lnTo>
                    <a:lnTo>
                      <a:pt x="52" y="18"/>
                    </a:lnTo>
                    <a:lnTo>
                      <a:pt x="46" y="11"/>
                    </a:lnTo>
                    <a:lnTo>
                      <a:pt x="39" y="5"/>
                    </a:lnTo>
                    <a:lnTo>
                      <a:pt x="33" y="0"/>
                    </a:lnTo>
                    <a:lnTo>
                      <a:pt x="26" y="4"/>
                    </a:lnTo>
                    <a:lnTo>
                      <a:pt x="21" y="7"/>
                    </a:lnTo>
                    <a:lnTo>
                      <a:pt x="15" y="13"/>
                    </a:lnTo>
                    <a:lnTo>
                      <a:pt x="11" y="18"/>
                    </a:lnTo>
                    <a:lnTo>
                      <a:pt x="8" y="26"/>
                    </a:lnTo>
                    <a:lnTo>
                      <a:pt x="4" y="31"/>
                    </a:lnTo>
                    <a:lnTo>
                      <a:pt x="2" y="38"/>
                    </a:lnTo>
                    <a:lnTo>
                      <a:pt x="0" y="46"/>
                    </a:lnTo>
                    <a:lnTo>
                      <a:pt x="0" y="49"/>
                    </a:lnTo>
                    <a:lnTo>
                      <a:pt x="2" y="53"/>
                    </a:lnTo>
                    <a:lnTo>
                      <a:pt x="4" y="55"/>
                    </a:lnTo>
                    <a:lnTo>
                      <a:pt x="6" y="59"/>
                    </a:lnTo>
                    <a:lnTo>
                      <a:pt x="8" y="60"/>
                    </a:lnTo>
                    <a:lnTo>
                      <a:pt x="10" y="62"/>
                    </a:lnTo>
                    <a:lnTo>
                      <a:pt x="13" y="64"/>
                    </a:lnTo>
                    <a:lnTo>
                      <a:pt x="15" y="66"/>
                    </a:lnTo>
                    <a:lnTo>
                      <a:pt x="19" y="66"/>
                    </a:lnTo>
                    <a:lnTo>
                      <a:pt x="21" y="66"/>
                    </a:lnTo>
                    <a:lnTo>
                      <a:pt x="24" y="68"/>
                    </a:lnTo>
                    <a:lnTo>
                      <a:pt x="26" y="68"/>
                    </a:lnTo>
                    <a:lnTo>
                      <a:pt x="28" y="68"/>
                    </a:lnTo>
                    <a:lnTo>
                      <a:pt x="30" y="68"/>
                    </a:lnTo>
                    <a:lnTo>
                      <a:pt x="33" y="70"/>
                    </a:lnTo>
                    <a:lnTo>
                      <a:pt x="35" y="70"/>
                    </a:lnTo>
                    <a:close/>
                  </a:path>
                </a:pathLst>
              </a:custGeom>
              <a:solidFill>
                <a:srgbClr val="FFE8B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62" name="Freeform 15"/>
              <p:cNvSpPr>
                <a:spLocks/>
              </p:cNvSpPr>
              <p:nvPr/>
            </p:nvSpPr>
            <p:spPr bwMode="auto">
              <a:xfrm>
                <a:off x="6837822" y="5504488"/>
                <a:ext cx="88906" cy="77975"/>
              </a:xfrm>
              <a:custGeom>
                <a:avLst/>
                <a:gdLst>
                  <a:gd name="T0" fmla="*/ 2147483647 w 56"/>
                  <a:gd name="T1" fmla="*/ 2147483647 h 59"/>
                  <a:gd name="T2" fmla="*/ 2147483647 w 56"/>
                  <a:gd name="T3" fmla="*/ 2147483647 h 59"/>
                  <a:gd name="T4" fmla="*/ 2147483647 w 56"/>
                  <a:gd name="T5" fmla="*/ 2147483647 h 59"/>
                  <a:gd name="T6" fmla="*/ 2147483647 w 56"/>
                  <a:gd name="T7" fmla="*/ 2147483647 h 59"/>
                  <a:gd name="T8" fmla="*/ 2147483647 w 56"/>
                  <a:gd name="T9" fmla="*/ 2147483647 h 59"/>
                  <a:gd name="T10" fmla="*/ 2147483647 w 56"/>
                  <a:gd name="T11" fmla="*/ 2147483647 h 59"/>
                  <a:gd name="T12" fmla="*/ 2147483647 w 56"/>
                  <a:gd name="T13" fmla="*/ 2147483647 h 59"/>
                  <a:gd name="T14" fmla="*/ 2147483647 w 56"/>
                  <a:gd name="T15" fmla="*/ 2147483647 h 59"/>
                  <a:gd name="T16" fmla="*/ 2147483647 w 56"/>
                  <a:gd name="T17" fmla="*/ 2147483647 h 59"/>
                  <a:gd name="T18" fmla="*/ 2147483647 w 56"/>
                  <a:gd name="T19" fmla="*/ 2147483647 h 59"/>
                  <a:gd name="T20" fmla="*/ 2147483647 w 56"/>
                  <a:gd name="T21" fmla="*/ 2147483647 h 59"/>
                  <a:gd name="T22" fmla="*/ 2147483647 w 56"/>
                  <a:gd name="T23" fmla="*/ 2147483647 h 59"/>
                  <a:gd name="T24" fmla="*/ 2147483647 w 56"/>
                  <a:gd name="T25" fmla="*/ 2147483647 h 59"/>
                  <a:gd name="T26" fmla="*/ 2147483647 w 56"/>
                  <a:gd name="T27" fmla="*/ 2147483647 h 59"/>
                  <a:gd name="T28" fmla="*/ 2147483647 w 56"/>
                  <a:gd name="T29" fmla="*/ 2147483647 h 59"/>
                  <a:gd name="T30" fmla="*/ 2147483647 w 56"/>
                  <a:gd name="T31" fmla="*/ 2147483647 h 59"/>
                  <a:gd name="T32" fmla="*/ 2147483647 w 56"/>
                  <a:gd name="T33" fmla="*/ 0 h 59"/>
                  <a:gd name="T34" fmla="*/ 2147483647 w 56"/>
                  <a:gd name="T35" fmla="*/ 0 h 59"/>
                  <a:gd name="T36" fmla="*/ 2147483647 w 56"/>
                  <a:gd name="T37" fmla="*/ 0 h 59"/>
                  <a:gd name="T38" fmla="*/ 2147483647 w 56"/>
                  <a:gd name="T39" fmla="*/ 2147483647 h 59"/>
                  <a:gd name="T40" fmla="*/ 2147483647 w 56"/>
                  <a:gd name="T41" fmla="*/ 2147483647 h 59"/>
                  <a:gd name="T42" fmla="*/ 2147483647 w 56"/>
                  <a:gd name="T43" fmla="*/ 2147483647 h 59"/>
                  <a:gd name="T44" fmla="*/ 2147483647 w 56"/>
                  <a:gd name="T45" fmla="*/ 2147483647 h 59"/>
                  <a:gd name="T46" fmla="*/ 2147483647 w 56"/>
                  <a:gd name="T47" fmla="*/ 2147483647 h 59"/>
                  <a:gd name="T48" fmla="*/ 2147483647 w 56"/>
                  <a:gd name="T49" fmla="*/ 2147483647 h 59"/>
                  <a:gd name="T50" fmla="*/ 2147483647 w 56"/>
                  <a:gd name="T51" fmla="*/ 2147483647 h 59"/>
                  <a:gd name="T52" fmla="*/ 2147483647 w 56"/>
                  <a:gd name="T53" fmla="*/ 2147483647 h 59"/>
                  <a:gd name="T54" fmla="*/ 2147483647 w 56"/>
                  <a:gd name="T55" fmla="*/ 2147483647 h 59"/>
                  <a:gd name="T56" fmla="*/ 2147483647 w 56"/>
                  <a:gd name="T57" fmla="*/ 2147483647 h 59"/>
                  <a:gd name="T58" fmla="*/ 2147483647 w 56"/>
                  <a:gd name="T59" fmla="*/ 2147483647 h 59"/>
                  <a:gd name="T60" fmla="*/ 0 w 56"/>
                  <a:gd name="T61" fmla="*/ 2147483647 h 59"/>
                  <a:gd name="T62" fmla="*/ 0 w 56"/>
                  <a:gd name="T63" fmla="*/ 2147483647 h 59"/>
                  <a:gd name="T64" fmla="*/ 2147483647 w 56"/>
                  <a:gd name="T65" fmla="*/ 2147483647 h 59"/>
                  <a:gd name="T66" fmla="*/ 2147483647 w 56"/>
                  <a:gd name="T67" fmla="*/ 2147483647 h 59"/>
                  <a:gd name="T68" fmla="*/ 2147483647 w 56"/>
                  <a:gd name="T69" fmla="*/ 2147483647 h 59"/>
                  <a:gd name="T70" fmla="*/ 2147483647 w 56"/>
                  <a:gd name="T71" fmla="*/ 2147483647 h 59"/>
                  <a:gd name="T72" fmla="*/ 2147483647 w 56"/>
                  <a:gd name="T73" fmla="*/ 2147483647 h 59"/>
                  <a:gd name="T74" fmla="*/ 2147483647 w 56"/>
                  <a:gd name="T75" fmla="*/ 2147483647 h 59"/>
                  <a:gd name="T76" fmla="*/ 2147483647 w 56"/>
                  <a:gd name="T77" fmla="*/ 2147483647 h 59"/>
                  <a:gd name="T78" fmla="*/ 2147483647 w 56"/>
                  <a:gd name="T79" fmla="*/ 2147483647 h 59"/>
                  <a:gd name="T80" fmla="*/ 2147483647 w 56"/>
                  <a:gd name="T81" fmla="*/ 2147483647 h 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 h="59">
                    <a:moveTo>
                      <a:pt x="27" y="59"/>
                    </a:moveTo>
                    <a:lnTo>
                      <a:pt x="31" y="59"/>
                    </a:lnTo>
                    <a:lnTo>
                      <a:pt x="34" y="59"/>
                    </a:lnTo>
                    <a:lnTo>
                      <a:pt x="40" y="59"/>
                    </a:lnTo>
                    <a:lnTo>
                      <a:pt x="44" y="59"/>
                    </a:lnTo>
                    <a:lnTo>
                      <a:pt x="47" y="57"/>
                    </a:lnTo>
                    <a:lnTo>
                      <a:pt x="51" y="57"/>
                    </a:lnTo>
                    <a:lnTo>
                      <a:pt x="55" y="55"/>
                    </a:lnTo>
                    <a:lnTo>
                      <a:pt x="56" y="53"/>
                    </a:lnTo>
                    <a:lnTo>
                      <a:pt x="56" y="46"/>
                    </a:lnTo>
                    <a:lnTo>
                      <a:pt x="56" y="39"/>
                    </a:lnTo>
                    <a:lnTo>
                      <a:pt x="55" y="31"/>
                    </a:lnTo>
                    <a:lnTo>
                      <a:pt x="53" y="26"/>
                    </a:lnTo>
                    <a:lnTo>
                      <a:pt x="51" y="18"/>
                    </a:lnTo>
                    <a:lnTo>
                      <a:pt x="49" y="13"/>
                    </a:lnTo>
                    <a:lnTo>
                      <a:pt x="47" y="6"/>
                    </a:lnTo>
                    <a:lnTo>
                      <a:pt x="45" y="0"/>
                    </a:lnTo>
                    <a:lnTo>
                      <a:pt x="40" y="0"/>
                    </a:lnTo>
                    <a:lnTo>
                      <a:pt x="36" y="0"/>
                    </a:lnTo>
                    <a:lnTo>
                      <a:pt x="31" y="2"/>
                    </a:lnTo>
                    <a:lnTo>
                      <a:pt x="27" y="4"/>
                    </a:lnTo>
                    <a:lnTo>
                      <a:pt x="24" y="6"/>
                    </a:lnTo>
                    <a:lnTo>
                      <a:pt x="20" y="9"/>
                    </a:lnTo>
                    <a:lnTo>
                      <a:pt x="18" y="13"/>
                    </a:lnTo>
                    <a:lnTo>
                      <a:pt x="14" y="17"/>
                    </a:lnTo>
                    <a:lnTo>
                      <a:pt x="13" y="20"/>
                    </a:lnTo>
                    <a:lnTo>
                      <a:pt x="9" y="26"/>
                    </a:lnTo>
                    <a:lnTo>
                      <a:pt x="7" y="29"/>
                    </a:lnTo>
                    <a:lnTo>
                      <a:pt x="3" y="33"/>
                    </a:lnTo>
                    <a:lnTo>
                      <a:pt x="2" y="37"/>
                    </a:lnTo>
                    <a:lnTo>
                      <a:pt x="0" y="40"/>
                    </a:lnTo>
                    <a:lnTo>
                      <a:pt x="0" y="44"/>
                    </a:lnTo>
                    <a:lnTo>
                      <a:pt x="2" y="48"/>
                    </a:lnTo>
                    <a:lnTo>
                      <a:pt x="3" y="51"/>
                    </a:lnTo>
                    <a:lnTo>
                      <a:pt x="7" y="53"/>
                    </a:lnTo>
                    <a:lnTo>
                      <a:pt x="11" y="55"/>
                    </a:lnTo>
                    <a:lnTo>
                      <a:pt x="14" y="55"/>
                    </a:lnTo>
                    <a:lnTo>
                      <a:pt x="18" y="57"/>
                    </a:lnTo>
                    <a:lnTo>
                      <a:pt x="22" y="57"/>
                    </a:lnTo>
                    <a:lnTo>
                      <a:pt x="25" y="59"/>
                    </a:lnTo>
                    <a:lnTo>
                      <a:pt x="27" y="59"/>
                    </a:lnTo>
                    <a:close/>
                  </a:path>
                </a:pathLst>
              </a:custGeom>
              <a:solidFill>
                <a:srgbClr val="FFE8B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63" name="Freeform 16"/>
              <p:cNvSpPr>
                <a:spLocks/>
              </p:cNvSpPr>
              <p:nvPr/>
            </p:nvSpPr>
            <p:spPr bwMode="auto">
              <a:xfrm>
                <a:off x="5934472" y="5478056"/>
                <a:ext cx="119071" cy="96478"/>
              </a:xfrm>
              <a:custGeom>
                <a:avLst/>
                <a:gdLst>
                  <a:gd name="T0" fmla="*/ 2147483647 w 75"/>
                  <a:gd name="T1" fmla="*/ 2147483647 h 73"/>
                  <a:gd name="T2" fmla="*/ 2147483647 w 75"/>
                  <a:gd name="T3" fmla="*/ 2147483647 h 73"/>
                  <a:gd name="T4" fmla="*/ 2147483647 w 75"/>
                  <a:gd name="T5" fmla="*/ 2147483647 h 73"/>
                  <a:gd name="T6" fmla="*/ 2147483647 w 75"/>
                  <a:gd name="T7" fmla="*/ 2147483647 h 73"/>
                  <a:gd name="T8" fmla="*/ 2147483647 w 75"/>
                  <a:gd name="T9" fmla="*/ 2147483647 h 73"/>
                  <a:gd name="T10" fmla="*/ 2147483647 w 75"/>
                  <a:gd name="T11" fmla="*/ 2147483647 h 73"/>
                  <a:gd name="T12" fmla="*/ 2147483647 w 75"/>
                  <a:gd name="T13" fmla="*/ 2147483647 h 73"/>
                  <a:gd name="T14" fmla="*/ 2147483647 w 75"/>
                  <a:gd name="T15" fmla="*/ 2147483647 h 73"/>
                  <a:gd name="T16" fmla="*/ 2147483647 w 75"/>
                  <a:gd name="T17" fmla="*/ 2147483647 h 73"/>
                  <a:gd name="T18" fmla="*/ 2147483647 w 75"/>
                  <a:gd name="T19" fmla="*/ 2147483647 h 73"/>
                  <a:gd name="T20" fmla="*/ 2147483647 w 75"/>
                  <a:gd name="T21" fmla="*/ 2147483647 h 73"/>
                  <a:gd name="T22" fmla="*/ 2147483647 w 75"/>
                  <a:gd name="T23" fmla="*/ 2147483647 h 73"/>
                  <a:gd name="T24" fmla="*/ 2147483647 w 75"/>
                  <a:gd name="T25" fmla="*/ 2147483647 h 73"/>
                  <a:gd name="T26" fmla="*/ 2147483647 w 75"/>
                  <a:gd name="T27" fmla="*/ 2147483647 h 73"/>
                  <a:gd name="T28" fmla="*/ 2147483647 w 75"/>
                  <a:gd name="T29" fmla="*/ 2147483647 h 73"/>
                  <a:gd name="T30" fmla="*/ 2147483647 w 75"/>
                  <a:gd name="T31" fmla="*/ 2147483647 h 73"/>
                  <a:gd name="T32" fmla="*/ 2147483647 w 75"/>
                  <a:gd name="T33" fmla="*/ 0 h 73"/>
                  <a:gd name="T34" fmla="*/ 2147483647 w 75"/>
                  <a:gd name="T35" fmla="*/ 0 h 73"/>
                  <a:gd name="T36" fmla="*/ 2147483647 w 75"/>
                  <a:gd name="T37" fmla="*/ 0 h 73"/>
                  <a:gd name="T38" fmla="*/ 2147483647 w 75"/>
                  <a:gd name="T39" fmla="*/ 0 h 73"/>
                  <a:gd name="T40" fmla="*/ 2147483647 w 75"/>
                  <a:gd name="T41" fmla="*/ 2147483647 h 73"/>
                  <a:gd name="T42" fmla="*/ 2147483647 w 75"/>
                  <a:gd name="T43" fmla="*/ 2147483647 h 73"/>
                  <a:gd name="T44" fmla="*/ 2147483647 w 75"/>
                  <a:gd name="T45" fmla="*/ 2147483647 h 73"/>
                  <a:gd name="T46" fmla="*/ 2147483647 w 75"/>
                  <a:gd name="T47" fmla="*/ 2147483647 h 73"/>
                  <a:gd name="T48" fmla="*/ 2147483647 w 75"/>
                  <a:gd name="T49" fmla="*/ 2147483647 h 73"/>
                  <a:gd name="T50" fmla="*/ 2147483647 w 75"/>
                  <a:gd name="T51" fmla="*/ 2147483647 h 73"/>
                  <a:gd name="T52" fmla="*/ 2147483647 w 75"/>
                  <a:gd name="T53" fmla="*/ 2147483647 h 73"/>
                  <a:gd name="T54" fmla="*/ 2147483647 w 75"/>
                  <a:gd name="T55" fmla="*/ 2147483647 h 73"/>
                  <a:gd name="T56" fmla="*/ 2147483647 w 75"/>
                  <a:gd name="T57" fmla="*/ 2147483647 h 73"/>
                  <a:gd name="T58" fmla="*/ 2147483647 w 75"/>
                  <a:gd name="T59" fmla="*/ 2147483647 h 73"/>
                  <a:gd name="T60" fmla="*/ 2147483647 w 75"/>
                  <a:gd name="T61" fmla="*/ 2147483647 h 73"/>
                  <a:gd name="T62" fmla="*/ 0 w 75"/>
                  <a:gd name="T63" fmla="*/ 2147483647 h 73"/>
                  <a:gd name="T64" fmla="*/ 2147483647 w 75"/>
                  <a:gd name="T65" fmla="*/ 2147483647 h 73"/>
                  <a:gd name="T66" fmla="*/ 2147483647 w 75"/>
                  <a:gd name="T67" fmla="*/ 2147483647 h 73"/>
                  <a:gd name="T68" fmla="*/ 2147483647 w 75"/>
                  <a:gd name="T69" fmla="*/ 2147483647 h 73"/>
                  <a:gd name="T70" fmla="*/ 2147483647 w 75"/>
                  <a:gd name="T71" fmla="*/ 2147483647 h 73"/>
                  <a:gd name="T72" fmla="*/ 2147483647 w 75"/>
                  <a:gd name="T73" fmla="*/ 2147483647 h 73"/>
                  <a:gd name="T74" fmla="*/ 2147483647 w 75"/>
                  <a:gd name="T75" fmla="*/ 2147483647 h 73"/>
                  <a:gd name="T76" fmla="*/ 2147483647 w 75"/>
                  <a:gd name="T77" fmla="*/ 2147483647 h 73"/>
                  <a:gd name="T78" fmla="*/ 2147483647 w 75"/>
                  <a:gd name="T79" fmla="*/ 2147483647 h 73"/>
                  <a:gd name="T80" fmla="*/ 2147483647 w 75"/>
                  <a:gd name="T81" fmla="*/ 2147483647 h 73"/>
                  <a:gd name="T82" fmla="*/ 2147483647 w 75"/>
                  <a:gd name="T83" fmla="*/ 2147483647 h 73"/>
                  <a:gd name="T84" fmla="*/ 2147483647 w 75"/>
                  <a:gd name="T85" fmla="*/ 2147483647 h 73"/>
                  <a:gd name="T86" fmla="*/ 2147483647 w 75"/>
                  <a:gd name="T87" fmla="*/ 2147483647 h 73"/>
                  <a:gd name="T88" fmla="*/ 2147483647 w 75"/>
                  <a:gd name="T89" fmla="*/ 2147483647 h 73"/>
                  <a:gd name="T90" fmla="*/ 2147483647 w 75"/>
                  <a:gd name="T91" fmla="*/ 2147483647 h 73"/>
                  <a:gd name="T92" fmla="*/ 2147483647 w 75"/>
                  <a:gd name="T93" fmla="*/ 2147483647 h 73"/>
                  <a:gd name="T94" fmla="*/ 2147483647 w 75"/>
                  <a:gd name="T95" fmla="*/ 2147483647 h 73"/>
                  <a:gd name="T96" fmla="*/ 2147483647 w 75"/>
                  <a:gd name="T97" fmla="*/ 2147483647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 h="73">
                    <a:moveTo>
                      <a:pt x="56" y="73"/>
                    </a:moveTo>
                    <a:lnTo>
                      <a:pt x="58" y="73"/>
                    </a:lnTo>
                    <a:lnTo>
                      <a:pt x="62" y="73"/>
                    </a:lnTo>
                    <a:lnTo>
                      <a:pt x="64" y="73"/>
                    </a:lnTo>
                    <a:lnTo>
                      <a:pt x="67" y="71"/>
                    </a:lnTo>
                    <a:lnTo>
                      <a:pt x="69" y="71"/>
                    </a:lnTo>
                    <a:lnTo>
                      <a:pt x="73" y="70"/>
                    </a:lnTo>
                    <a:lnTo>
                      <a:pt x="75" y="68"/>
                    </a:lnTo>
                    <a:lnTo>
                      <a:pt x="75" y="66"/>
                    </a:lnTo>
                    <a:lnTo>
                      <a:pt x="73" y="55"/>
                    </a:lnTo>
                    <a:lnTo>
                      <a:pt x="69" y="46"/>
                    </a:lnTo>
                    <a:lnTo>
                      <a:pt x="65" y="35"/>
                    </a:lnTo>
                    <a:lnTo>
                      <a:pt x="60" y="27"/>
                    </a:lnTo>
                    <a:lnTo>
                      <a:pt x="55" y="18"/>
                    </a:lnTo>
                    <a:lnTo>
                      <a:pt x="47" y="11"/>
                    </a:lnTo>
                    <a:lnTo>
                      <a:pt x="42" y="6"/>
                    </a:lnTo>
                    <a:lnTo>
                      <a:pt x="33" y="0"/>
                    </a:lnTo>
                    <a:lnTo>
                      <a:pt x="31" y="0"/>
                    </a:lnTo>
                    <a:lnTo>
                      <a:pt x="29" y="0"/>
                    </a:lnTo>
                    <a:lnTo>
                      <a:pt x="27" y="0"/>
                    </a:lnTo>
                    <a:lnTo>
                      <a:pt x="25" y="2"/>
                    </a:lnTo>
                    <a:lnTo>
                      <a:pt x="23" y="2"/>
                    </a:lnTo>
                    <a:lnTo>
                      <a:pt x="22" y="4"/>
                    </a:lnTo>
                    <a:lnTo>
                      <a:pt x="22" y="6"/>
                    </a:lnTo>
                    <a:lnTo>
                      <a:pt x="20" y="6"/>
                    </a:lnTo>
                    <a:lnTo>
                      <a:pt x="16" y="11"/>
                    </a:lnTo>
                    <a:lnTo>
                      <a:pt x="12" y="16"/>
                    </a:lnTo>
                    <a:lnTo>
                      <a:pt x="9" y="24"/>
                    </a:lnTo>
                    <a:lnTo>
                      <a:pt x="5" y="29"/>
                    </a:lnTo>
                    <a:lnTo>
                      <a:pt x="3" y="35"/>
                    </a:lnTo>
                    <a:lnTo>
                      <a:pt x="1" y="42"/>
                    </a:lnTo>
                    <a:lnTo>
                      <a:pt x="0" y="48"/>
                    </a:lnTo>
                    <a:lnTo>
                      <a:pt x="1" y="53"/>
                    </a:lnTo>
                    <a:lnTo>
                      <a:pt x="7" y="59"/>
                    </a:lnTo>
                    <a:lnTo>
                      <a:pt x="11" y="60"/>
                    </a:lnTo>
                    <a:lnTo>
                      <a:pt x="16" y="62"/>
                    </a:lnTo>
                    <a:lnTo>
                      <a:pt x="22" y="64"/>
                    </a:lnTo>
                    <a:lnTo>
                      <a:pt x="25" y="66"/>
                    </a:lnTo>
                    <a:lnTo>
                      <a:pt x="31" y="68"/>
                    </a:lnTo>
                    <a:lnTo>
                      <a:pt x="34" y="68"/>
                    </a:lnTo>
                    <a:lnTo>
                      <a:pt x="40" y="71"/>
                    </a:lnTo>
                    <a:lnTo>
                      <a:pt x="42" y="71"/>
                    </a:lnTo>
                    <a:lnTo>
                      <a:pt x="44" y="71"/>
                    </a:lnTo>
                    <a:lnTo>
                      <a:pt x="47" y="71"/>
                    </a:lnTo>
                    <a:lnTo>
                      <a:pt x="49" y="71"/>
                    </a:lnTo>
                    <a:lnTo>
                      <a:pt x="51" y="71"/>
                    </a:lnTo>
                    <a:lnTo>
                      <a:pt x="53" y="71"/>
                    </a:lnTo>
                    <a:lnTo>
                      <a:pt x="55" y="71"/>
                    </a:lnTo>
                    <a:lnTo>
                      <a:pt x="56" y="73"/>
                    </a:lnTo>
                    <a:close/>
                  </a:path>
                </a:pathLst>
              </a:custGeom>
              <a:solidFill>
                <a:srgbClr val="FFE8B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64" name="Freeform 17"/>
              <p:cNvSpPr>
                <a:spLocks/>
              </p:cNvSpPr>
              <p:nvPr/>
            </p:nvSpPr>
            <p:spPr bwMode="auto">
              <a:xfrm>
                <a:off x="5931298" y="5134438"/>
                <a:ext cx="658857" cy="437452"/>
              </a:xfrm>
              <a:custGeom>
                <a:avLst/>
                <a:gdLst>
                  <a:gd name="T0" fmla="*/ 2147483647 w 415"/>
                  <a:gd name="T1" fmla="*/ 2147483647 h 331"/>
                  <a:gd name="T2" fmla="*/ 2147483647 w 415"/>
                  <a:gd name="T3" fmla="*/ 2147483647 h 331"/>
                  <a:gd name="T4" fmla="*/ 2147483647 w 415"/>
                  <a:gd name="T5" fmla="*/ 2147483647 h 331"/>
                  <a:gd name="T6" fmla="*/ 2147483647 w 415"/>
                  <a:gd name="T7" fmla="*/ 2147483647 h 331"/>
                  <a:gd name="T8" fmla="*/ 2147483647 w 415"/>
                  <a:gd name="T9" fmla="*/ 2147483647 h 331"/>
                  <a:gd name="T10" fmla="*/ 2147483647 w 415"/>
                  <a:gd name="T11" fmla="*/ 2147483647 h 331"/>
                  <a:gd name="T12" fmla="*/ 2147483647 w 415"/>
                  <a:gd name="T13" fmla="*/ 2147483647 h 331"/>
                  <a:gd name="T14" fmla="*/ 2147483647 w 415"/>
                  <a:gd name="T15" fmla="*/ 2147483647 h 331"/>
                  <a:gd name="T16" fmla="*/ 2147483647 w 415"/>
                  <a:gd name="T17" fmla="*/ 2147483647 h 331"/>
                  <a:gd name="T18" fmla="*/ 2147483647 w 415"/>
                  <a:gd name="T19" fmla="*/ 2147483647 h 331"/>
                  <a:gd name="T20" fmla="*/ 2147483647 w 415"/>
                  <a:gd name="T21" fmla="*/ 2147483647 h 331"/>
                  <a:gd name="T22" fmla="*/ 2147483647 w 415"/>
                  <a:gd name="T23" fmla="*/ 2147483647 h 331"/>
                  <a:gd name="T24" fmla="*/ 2147483647 w 415"/>
                  <a:gd name="T25" fmla="*/ 2147483647 h 331"/>
                  <a:gd name="T26" fmla="*/ 2147483647 w 415"/>
                  <a:gd name="T27" fmla="*/ 2147483647 h 331"/>
                  <a:gd name="T28" fmla="*/ 2147483647 w 415"/>
                  <a:gd name="T29" fmla="*/ 2147483647 h 331"/>
                  <a:gd name="T30" fmla="*/ 2147483647 w 415"/>
                  <a:gd name="T31" fmla="*/ 2147483647 h 331"/>
                  <a:gd name="T32" fmla="*/ 2147483647 w 415"/>
                  <a:gd name="T33" fmla="*/ 2147483647 h 331"/>
                  <a:gd name="T34" fmla="*/ 2147483647 w 415"/>
                  <a:gd name="T35" fmla="*/ 2147483647 h 331"/>
                  <a:gd name="T36" fmla="*/ 2147483647 w 415"/>
                  <a:gd name="T37" fmla="*/ 2147483647 h 331"/>
                  <a:gd name="T38" fmla="*/ 2147483647 w 415"/>
                  <a:gd name="T39" fmla="*/ 2147483647 h 331"/>
                  <a:gd name="T40" fmla="*/ 2147483647 w 415"/>
                  <a:gd name="T41" fmla="*/ 2147483647 h 331"/>
                  <a:gd name="T42" fmla="*/ 2147483647 w 415"/>
                  <a:gd name="T43" fmla="*/ 2147483647 h 331"/>
                  <a:gd name="T44" fmla="*/ 2147483647 w 415"/>
                  <a:gd name="T45" fmla="*/ 2147483647 h 331"/>
                  <a:gd name="T46" fmla="*/ 2147483647 w 415"/>
                  <a:gd name="T47" fmla="*/ 2147483647 h 331"/>
                  <a:gd name="T48" fmla="*/ 2147483647 w 415"/>
                  <a:gd name="T49" fmla="*/ 2147483647 h 331"/>
                  <a:gd name="T50" fmla="*/ 2147483647 w 415"/>
                  <a:gd name="T51" fmla="*/ 2147483647 h 331"/>
                  <a:gd name="T52" fmla="*/ 2147483647 w 415"/>
                  <a:gd name="T53" fmla="*/ 2147483647 h 331"/>
                  <a:gd name="T54" fmla="*/ 2147483647 w 415"/>
                  <a:gd name="T55" fmla="*/ 2147483647 h 331"/>
                  <a:gd name="T56" fmla="*/ 2147483647 w 415"/>
                  <a:gd name="T57" fmla="*/ 2147483647 h 331"/>
                  <a:gd name="T58" fmla="*/ 2147483647 w 415"/>
                  <a:gd name="T59" fmla="*/ 2147483647 h 331"/>
                  <a:gd name="T60" fmla="*/ 2147483647 w 415"/>
                  <a:gd name="T61" fmla="*/ 2147483647 h 331"/>
                  <a:gd name="T62" fmla="*/ 2147483647 w 415"/>
                  <a:gd name="T63" fmla="*/ 2147483647 h 331"/>
                  <a:gd name="T64" fmla="*/ 2147483647 w 415"/>
                  <a:gd name="T65" fmla="*/ 2147483647 h 331"/>
                  <a:gd name="T66" fmla="*/ 2147483647 w 415"/>
                  <a:gd name="T67" fmla="*/ 2147483647 h 331"/>
                  <a:gd name="T68" fmla="*/ 2147483647 w 415"/>
                  <a:gd name="T69" fmla="*/ 2147483647 h 331"/>
                  <a:gd name="T70" fmla="*/ 2147483647 w 415"/>
                  <a:gd name="T71" fmla="*/ 2147483647 h 331"/>
                  <a:gd name="T72" fmla="*/ 0 w 415"/>
                  <a:gd name="T73" fmla="*/ 2147483647 h 331"/>
                  <a:gd name="T74" fmla="*/ 2147483647 w 415"/>
                  <a:gd name="T75" fmla="*/ 2147483647 h 331"/>
                  <a:gd name="T76" fmla="*/ 2147483647 w 415"/>
                  <a:gd name="T77" fmla="*/ 2147483647 h 331"/>
                  <a:gd name="T78" fmla="*/ 2147483647 w 415"/>
                  <a:gd name="T79" fmla="*/ 2147483647 h 331"/>
                  <a:gd name="T80" fmla="*/ 2147483647 w 415"/>
                  <a:gd name="T81" fmla="*/ 2147483647 h 331"/>
                  <a:gd name="T82" fmla="*/ 2147483647 w 415"/>
                  <a:gd name="T83" fmla="*/ 2147483647 h 331"/>
                  <a:gd name="T84" fmla="*/ 2147483647 w 415"/>
                  <a:gd name="T85" fmla="*/ 2147483647 h 331"/>
                  <a:gd name="T86" fmla="*/ 2147483647 w 415"/>
                  <a:gd name="T87" fmla="*/ 2147483647 h 331"/>
                  <a:gd name="T88" fmla="*/ 2147483647 w 415"/>
                  <a:gd name="T89" fmla="*/ 2147483647 h 331"/>
                  <a:gd name="T90" fmla="*/ 2147483647 w 415"/>
                  <a:gd name="T91" fmla="*/ 2147483647 h 331"/>
                  <a:gd name="T92" fmla="*/ 2147483647 w 415"/>
                  <a:gd name="T93" fmla="*/ 2147483647 h 331"/>
                  <a:gd name="T94" fmla="*/ 2147483647 w 415"/>
                  <a:gd name="T95" fmla="*/ 2147483647 h 331"/>
                  <a:gd name="T96" fmla="*/ 2147483647 w 415"/>
                  <a:gd name="T97" fmla="*/ 2147483647 h 331"/>
                  <a:gd name="T98" fmla="*/ 2147483647 w 415"/>
                  <a:gd name="T99" fmla="*/ 2147483647 h 331"/>
                  <a:gd name="T100" fmla="*/ 2147483647 w 415"/>
                  <a:gd name="T101" fmla="*/ 2147483647 h 331"/>
                  <a:gd name="T102" fmla="*/ 2147483647 w 415"/>
                  <a:gd name="T103" fmla="*/ 2147483647 h 331"/>
                  <a:gd name="T104" fmla="*/ 2147483647 w 415"/>
                  <a:gd name="T105" fmla="*/ 2147483647 h 331"/>
                  <a:gd name="T106" fmla="*/ 2147483647 w 415"/>
                  <a:gd name="T107" fmla="*/ 2147483647 h 331"/>
                  <a:gd name="T108" fmla="*/ 2147483647 w 415"/>
                  <a:gd name="T109" fmla="*/ 2147483647 h 331"/>
                  <a:gd name="T110" fmla="*/ 2147483647 w 415"/>
                  <a:gd name="T111" fmla="*/ 2147483647 h 331"/>
                  <a:gd name="T112" fmla="*/ 2147483647 w 415"/>
                  <a:gd name="T113" fmla="*/ 2147483647 h 331"/>
                  <a:gd name="T114" fmla="*/ 2147483647 w 415"/>
                  <a:gd name="T115" fmla="*/ 2147483647 h 331"/>
                  <a:gd name="T116" fmla="*/ 2147483647 w 415"/>
                  <a:gd name="T117" fmla="*/ 2147483647 h 331"/>
                  <a:gd name="T118" fmla="*/ 2147483647 w 415"/>
                  <a:gd name="T119" fmla="*/ 2147483647 h 331"/>
                  <a:gd name="T120" fmla="*/ 2147483647 w 415"/>
                  <a:gd name="T121" fmla="*/ 2147483647 h 331"/>
                  <a:gd name="T122" fmla="*/ 2147483647 w 415"/>
                  <a:gd name="T123" fmla="*/ 2147483647 h 3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5" h="331">
                    <a:moveTo>
                      <a:pt x="223" y="331"/>
                    </a:moveTo>
                    <a:lnTo>
                      <a:pt x="238" y="331"/>
                    </a:lnTo>
                    <a:lnTo>
                      <a:pt x="252" y="330"/>
                    </a:lnTo>
                    <a:lnTo>
                      <a:pt x="269" y="328"/>
                    </a:lnTo>
                    <a:lnTo>
                      <a:pt x="283" y="326"/>
                    </a:lnTo>
                    <a:lnTo>
                      <a:pt x="300" y="324"/>
                    </a:lnTo>
                    <a:lnTo>
                      <a:pt x="316" y="320"/>
                    </a:lnTo>
                    <a:lnTo>
                      <a:pt x="331" y="317"/>
                    </a:lnTo>
                    <a:lnTo>
                      <a:pt x="347" y="313"/>
                    </a:lnTo>
                    <a:lnTo>
                      <a:pt x="357" y="311"/>
                    </a:lnTo>
                    <a:lnTo>
                      <a:pt x="366" y="309"/>
                    </a:lnTo>
                    <a:lnTo>
                      <a:pt x="375" y="308"/>
                    </a:lnTo>
                    <a:lnTo>
                      <a:pt x="384" y="304"/>
                    </a:lnTo>
                    <a:lnTo>
                      <a:pt x="391" y="302"/>
                    </a:lnTo>
                    <a:lnTo>
                      <a:pt x="401" y="298"/>
                    </a:lnTo>
                    <a:lnTo>
                      <a:pt x="408" y="293"/>
                    </a:lnTo>
                    <a:lnTo>
                      <a:pt x="415" y="289"/>
                    </a:lnTo>
                    <a:lnTo>
                      <a:pt x="415" y="284"/>
                    </a:lnTo>
                    <a:lnTo>
                      <a:pt x="415" y="276"/>
                    </a:lnTo>
                    <a:lnTo>
                      <a:pt x="415" y="271"/>
                    </a:lnTo>
                    <a:lnTo>
                      <a:pt x="415" y="266"/>
                    </a:lnTo>
                    <a:lnTo>
                      <a:pt x="415" y="260"/>
                    </a:lnTo>
                    <a:lnTo>
                      <a:pt x="413" y="255"/>
                    </a:lnTo>
                    <a:lnTo>
                      <a:pt x="413" y="247"/>
                    </a:lnTo>
                    <a:lnTo>
                      <a:pt x="413" y="242"/>
                    </a:lnTo>
                    <a:lnTo>
                      <a:pt x="413" y="238"/>
                    </a:lnTo>
                    <a:lnTo>
                      <a:pt x="413" y="233"/>
                    </a:lnTo>
                    <a:lnTo>
                      <a:pt x="413" y="229"/>
                    </a:lnTo>
                    <a:lnTo>
                      <a:pt x="413" y="223"/>
                    </a:lnTo>
                    <a:lnTo>
                      <a:pt x="413" y="220"/>
                    </a:lnTo>
                    <a:lnTo>
                      <a:pt x="413" y="216"/>
                    </a:lnTo>
                    <a:lnTo>
                      <a:pt x="413" y="212"/>
                    </a:lnTo>
                    <a:lnTo>
                      <a:pt x="413" y="207"/>
                    </a:lnTo>
                    <a:lnTo>
                      <a:pt x="408" y="207"/>
                    </a:lnTo>
                    <a:lnTo>
                      <a:pt x="402" y="205"/>
                    </a:lnTo>
                    <a:lnTo>
                      <a:pt x="395" y="205"/>
                    </a:lnTo>
                    <a:lnTo>
                      <a:pt x="390" y="203"/>
                    </a:lnTo>
                    <a:lnTo>
                      <a:pt x="384" y="203"/>
                    </a:lnTo>
                    <a:lnTo>
                      <a:pt x="377" y="201"/>
                    </a:lnTo>
                    <a:lnTo>
                      <a:pt x="371" y="201"/>
                    </a:lnTo>
                    <a:lnTo>
                      <a:pt x="364" y="200"/>
                    </a:lnTo>
                    <a:lnTo>
                      <a:pt x="358" y="200"/>
                    </a:lnTo>
                    <a:lnTo>
                      <a:pt x="355" y="198"/>
                    </a:lnTo>
                    <a:lnTo>
                      <a:pt x="349" y="198"/>
                    </a:lnTo>
                    <a:lnTo>
                      <a:pt x="346" y="196"/>
                    </a:lnTo>
                    <a:lnTo>
                      <a:pt x="342" y="196"/>
                    </a:lnTo>
                    <a:lnTo>
                      <a:pt x="336" y="194"/>
                    </a:lnTo>
                    <a:lnTo>
                      <a:pt x="333" y="194"/>
                    </a:lnTo>
                    <a:lnTo>
                      <a:pt x="329" y="192"/>
                    </a:lnTo>
                    <a:lnTo>
                      <a:pt x="324" y="192"/>
                    </a:lnTo>
                    <a:lnTo>
                      <a:pt x="320" y="190"/>
                    </a:lnTo>
                    <a:lnTo>
                      <a:pt x="316" y="189"/>
                    </a:lnTo>
                    <a:lnTo>
                      <a:pt x="311" y="189"/>
                    </a:lnTo>
                    <a:lnTo>
                      <a:pt x="307" y="187"/>
                    </a:lnTo>
                    <a:lnTo>
                      <a:pt x="304" y="185"/>
                    </a:lnTo>
                    <a:lnTo>
                      <a:pt x="298" y="185"/>
                    </a:lnTo>
                    <a:lnTo>
                      <a:pt x="294" y="183"/>
                    </a:lnTo>
                    <a:lnTo>
                      <a:pt x="283" y="181"/>
                    </a:lnTo>
                    <a:lnTo>
                      <a:pt x="272" y="180"/>
                    </a:lnTo>
                    <a:lnTo>
                      <a:pt x="260" y="176"/>
                    </a:lnTo>
                    <a:lnTo>
                      <a:pt x="249" y="172"/>
                    </a:lnTo>
                    <a:lnTo>
                      <a:pt x="240" y="167"/>
                    </a:lnTo>
                    <a:lnTo>
                      <a:pt x="229" y="163"/>
                    </a:lnTo>
                    <a:lnTo>
                      <a:pt x="218" y="158"/>
                    </a:lnTo>
                    <a:lnTo>
                      <a:pt x="207" y="154"/>
                    </a:lnTo>
                    <a:lnTo>
                      <a:pt x="201" y="150"/>
                    </a:lnTo>
                    <a:lnTo>
                      <a:pt x="196" y="147"/>
                    </a:lnTo>
                    <a:lnTo>
                      <a:pt x="188" y="145"/>
                    </a:lnTo>
                    <a:lnTo>
                      <a:pt x="183" y="141"/>
                    </a:lnTo>
                    <a:lnTo>
                      <a:pt x="177" y="137"/>
                    </a:lnTo>
                    <a:lnTo>
                      <a:pt x="172" y="136"/>
                    </a:lnTo>
                    <a:lnTo>
                      <a:pt x="166" y="132"/>
                    </a:lnTo>
                    <a:lnTo>
                      <a:pt x="161" y="128"/>
                    </a:lnTo>
                    <a:lnTo>
                      <a:pt x="148" y="121"/>
                    </a:lnTo>
                    <a:lnTo>
                      <a:pt x="137" y="114"/>
                    </a:lnTo>
                    <a:lnTo>
                      <a:pt x="126" y="106"/>
                    </a:lnTo>
                    <a:lnTo>
                      <a:pt x="117" y="97"/>
                    </a:lnTo>
                    <a:lnTo>
                      <a:pt x="106" y="90"/>
                    </a:lnTo>
                    <a:lnTo>
                      <a:pt x="97" y="81"/>
                    </a:lnTo>
                    <a:lnTo>
                      <a:pt x="88" y="73"/>
                    </a:lnTo>
                    <a:lnTo>
                      <a:pt x="78" y="64"/>
                    </a:lnTo>
                    <a:lnTo>
                      <a:pt x="75" y="61"/>
                    </a:lnTo>
                    <a:lnTo>
                      <a:pt x="73" y="59"/>
                    </a:lnTo>
                    <a:lnTo>
                      <a:pt x="69" y="55"/>
                    </a:lnTo>
                    <a:lnTo>
                      <a:pt x="67" y="53"/>
                    </a:lnTo>
                    <a:lnTo>
                      <a:pt x="64" y="50"/>
                    </a:lnTo>
                    <a:lnTo>
                      <a:pt x="62" y="48"/>
                    </a:lnTo>
                    <a:lnTo>
                      <a:pt x="60" y="46"/>
                    </a:lnTo>
                    <a:lnTo>
                      <a:pt x="57" y="42"/>
                    </a:lnTo>
                    <a:lnTo>
                      <a:pt x="51" y="37"/>
                    </a:lnTo>
                    <a:lnTo>
                      <a:pt x="47" y="33"/>
                    </a:lnTo>
                    <a:lnTo>
                      <a:pt x="42" y="28"/>
                    </a:lnTo>
                    <a:lnTo>
                      <a:pt x="36" y="22"/>
                    </a:lnTo>
                    <a:lnTo>
                      <a:pt x="33" y="18"/>
                    </a:lnTo>
                    <a:lnTo>
                      <a:pt x="29" y="13"/>
                    </a:lnTo>
                    <a:lnTo>
                      <a:pt x="25" y="7"/>
                    </a:lnTo>
                    <a:lnTo>
                      <a:pt x="22" y="0"/>
                    </a:lnTo>
                    <a:lnTo>
                      <a:pt x="18" y="4"/>
                    </a:lnTo>
                    <a:lnTo>
                      <a:pt x="16" y="9"/>
                    </a:lnTo>
                    <a:lnTo>
                      <a:pt x="16" y="13"/>
                    </a:lnTo>
                    <a:lnTo>
                      <a:pt x="14" y="18"/>
                    </a:lnTo>
                    <a:lnTo>
                      <a:pt x="13" y="24"/>
                    </a:lnTo>
                    <a:lnTo>
                      <a:pt x="11" y="28"/>
                    </a:lnTo>
                    <a:lnTo>
                      <a:pt x="11" y="33"/>
                    </a:lnTo>
                    <a:lnTo>
                      <a:pt x="9" y="37"/>
                    </a:lnTo>
                    <a:lnTo>
                      <a:pt x="5" y="44"/>
                    </a:lnTo>
                    <a:lnTo>
                      <a:pt x="3" y="50"/>
                    </a:lnTo>
                    <a:lnTo>
                      <a:pt x="2" y="57"/>
                    </a:lnTo>
                    <a:lnTo>
                      <a:pt x="0" y="62"/>
                    </a:lnTo>
                    <a:lnTo>
                      <a:pt x="0" y="70"/>
                    </a:lnTo>
                    <a:lnTo>
                      <a:pt x="0" y="77"/>
                    </a:lnTo>
                    <a:lnTo>
                      <a:pt x="0" y="83"/>
                    </a:lnTo>
                    <a:lnTo>
                      <a:pt x="0" y="88"/>
                    </a:lnTo>
                    <a:lnTo>
                      <a:pt x="3" y="90"/>
                    </a:lnTo>
                    <a:lnTo>
                      <a:pt x="5" y="92"/>
                    </a:lnTo>
                    <a:lnTo>
                      <a:pt x="7" y="92"/>
                    </a:lnTo>
                    <a:lnTo>
                      <a:pt x="11" y="92"/>
                    </a:lnTo>
                    <a:lnTo>
                      <a:pt x="13" y="92"/>
                    </a:lnTo>
                    <a:lnTo>
                      <a:pt x="16" y="92"/>
                    </a:lnTo>
                    <a:lnTo>
                      <a:pt x="18" y="93"/>
                    </a:lnTo>
                    <a:lnTo>
                      <a:pt x="20" y="93"/>
                    </a:lnTo>
                    <a:lnTo>
                      <a:pt x="29" y="249"/>
                    </a:lnTo>
                    <a:lnTo>
                      <a:pt x="38" y="249"/>
                    </a:lnTo>
                    <a:lnTo>
                      <a:pt x="44" y="253"/>
                    </a:lnTo>
                    <a:lnTo>
                      <a:pt x="51" y="256"/>
                    </a:lnTo>
                    <a:lnTo>
                      <a:pt x="57" y="260"/>
                    </a:lnTo>
                    <a:lnTo>
                      <a:pt x="62" y="266"/>
                    </a:lnTo>
                    <a:lnTo>
                      <a:pt x="66" y="271"/>
                    </a:lnTo>
                    <a:lnTo>
                      <a:pt x="71" y="278"/>
                    </a:lnTo>
                    <a:lnTo>
                      <a:pt x="75" y="284"/>
                    </a:lnTo>
                    <a:lnTo>
                      <a:pt x="78" y="289"/>
                    </a:lnTo>
                    <a:lnTo>
                      <a:pt x="82" y="295"/>
                    </a:lnTo>
                    <a:lnTo>
                      <a:pt x="86" y="298"/>
                    </a:lnTo>
                    <a:lnTo>
                      <a:pt x="88" y="304"/>
                    </a:lnTo>
                    <a:lnTo>
                      <a:pt x="89" y="309"/>
                    </a:lnTo>
                    <a:lnTo>
                      <a:pt x="91" y="315"/>
                    </a:lnTo>
                    <a:lnTo>
                      <a:pt x="91" y="320"/>
                    </a:lnTo>
                    <a:lnTo>
                      <a:pt x="91" y="326"/>
                    </a:lnTo>
                    <a:lnTo>
                      <a:pt x="93" y="326"/>
                    </a:lnTo>
                    <a:lnTo>
                      <a:pt x="95" y="326"/>
                    </a:lnTo>
                    <a:lnTo>
                      <a:pt x="97" y="326"/>
                    </a:lnTo>
                    <a:lnTo>
                      <a:pt x="97" y="322"/>
                    </a:lnTo>
                    <a:lnTo>
                      <a:pt x="99" y="317"/>
                    </a:lnTo>
                    <a:lnTo>
                      <a:pt x="100" y="313"/>
                    </a:lnTo>
                    <a:lnTo>
                      <a:pt x="102" y="309"/>
                    </a:lnTo>
                    <a:lnTo>
                      <a:pt x="106" y="306"/>
                    </a:lnTo>
                    <a:lnTo>
                      <a:pt x="108" y="302"/>
                    </a:lnTo>
                    <a:lnTo>
                      <a:pt x="110" y="298"/>
                    </a:lnTo>
                    <a:lnTo>
                      <a:pt x="111" y="295"/>
                    </a:lnTo>
                    <a:lnTo>
                      <a:pt x="115" y="291"/>
                    </a:lnTo>
                    <a:lnTo>
                      <a:pt x="117" y="287"/>
                    </a:lnTo>
                    <a:lnTo>
                      <a:pt x="121" y="284"/>
                    </a:lnTo>
                    <a:lnTo>
                      <a:pt x="122" y="280"/>
                    </a:lnTo>
                    <a:lnTo>
                      <a:pt x="124" y="276"/>
                    </a:lnTo>
                    <a:lnTo>
                      <a:pt x="126" y="271"/>
                    </a:lnTo>
                    <a:lnTo>
                      <a:pt x="128" y="267"/>
                    </a:lnTo>
                    <a:lnTo>
                      <a:pt x="132" y="264"/>
                    </a:lnTo>
                    <a:lnTo>
                      <a:pt x="137" y="264"/>
                    </a:lnTo>
                    <a:lnTo>
                      <a:pt x="141" y="264"/>
                    </a:lnTo>
                    <a:lnTo>
                      <a:pt x="144" y="264"/>
                    </a:lnTo>
                    <a:lnTo>
                      <a:pt x="148" y="266"/>
                    </a:lnTo>
                    <a:lnTo>
                      <a:pt x="152" y="267"/>
                    </a:lnTo>
                    <a:lnTo>
                      <a:pt x="155" y="271"/>
                    </a:lnTo>
                    <a:lnTo>
                      <a:pt x="159" y="273"/>
                    </a:lnTo>
                    <a:lnTo>
                      <a:pt x="163" y="276"/>
                    </a:lnTo>
                    <a:lnTo>
                      <a:pt x="168" y="282"/>
                    </a:lnTo>
                    <a:lnTo>
                      <a:pt x="172" y="287"/>
                    </a:lnTo>
                    <a:lnTo>
                      <a:pt x="177" y="295"/>
                    </a:lnTo>
                    <a:lnTo>
                      <a:pt x="181" y="302"/>
                    </a:lnTo>
                    <a:lnTo>
                      <a:pt x="185" y="308"/>
                    </a:lnTo>
                    <a:lnTo>
                      <a:pt x="188" y="315"/>
                    </a:lnTo>
                    <a:lnTo>
                      <a:pt x="190" y="320"/>
                    </a:lnTo>
                    <a:lnTo>
                      <a:pt x="194" y="328"/>
                    </a:lnTo>
                    <a:lnTo>
                      <a:pt x="197" y="328"/>
                    </a:lnTo>
                    <a:lnTo>
                      <a:pt x="201" y="330"/>
                    </a:lnTo>
                    <a:lnTo>
                      <a:pt x="205" y="330"/>
                    </a:lnTo>
                    <a:lnTo>
                      <a:pt x="208" y="330"/>
                    </a:lnTo>
                    <a:lnTo>
                      <a:pt x="212" y="330"/>
                    </a:lnTo>
                    <a:lnTo>
                      <a:pt x="216" y="330"/>
                    </a:lnTo>
                    <a:lnTo>
                      <a:pt x="219" y="330"/>
                    </a:lnTo>
                    <a:lnTo>
                      <a:pt x="223" y="331"/>
                    </a:lnTo>
                    <a:close/>
                  </a:path>
                </a:pathLst>
              </a:custGeom>
              <a:solidFill>
                <a:srgbClr val="CFCFC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65" name="Freeform 18"/>
              <p:cNvSpPr>
                <a:spLocks/>
              </p:cNvSpPr>
              <p:nvPr/>
            </p:nvSpPr>
            <p:spPr bwMode="auto">
              <a:xfrm>
                <a:off x="7160104" y="5485986"/>
                <a:ext cx="107958" cy="84583"/>
              </a:xfrm>
              <a:custGeom>
                <a:avLst/>
                <a:gdLst>
                  <a:gd name="T0" fmla="*/ 2147483647 w 68"/>
                  <a:gd name="T1" fmla="*/ 2147483647 h 64"/>
                  <a:gd name="T2" fmla="*/ 2147483647 w 68"/>
                  <a:gd name="T3" fmla="*/ 2147483647 h 64"/>
                  <a:gd name="T4" fmla="*/ 2147483647 w 68"/>
                  <a:gd name="T5" fmla="*/ 2147483647 h 64"/>
                  <a:gd name="T6" fmla="*/ 2147483647 w 68"/>
                  <a:gd name="T7" fmla="*/ 2147483647 h 64"/>
                  <a:gd name="T8" fmla="*/ 2147483647 w 68"/>
                  <a:gd name="T9" fmla="*/ 2147483647 h 64"/>
                  <a:gd name="T10" fmla="*/ 2147483647 w 68"/>
                  <a:gd name="T11" fmla="*/ 2147483647 h 64"/>
                  <a:gd name="T12" fmla="*/ 2147483647 w 68"/>
                  <a:gd name="T13" fmla="*/ 2147483647 h 64"/>
                  <a:gd name="T14" fmla="*/ 2147483647 w 68"/>
                  <a:gd name="T15" fmla="*/ 2147483647 h 64"/>
                  <a:gd name="T16" fmla="*/ 2147483647 w 68"/>
                  <a:gd name="T17" fmla="*/ 2147483647 h 64"/>
                  <a:gd name="T18" fmla="*/ 2147483647 w 68"/>
                  <a:gd name="T19" fmla="*/ 2147483647 h 64"/>
                  <a:gd name="T20" fmla="*/ 2147483647 w 68"/>
                  <a:gd name="T21" fmla="*/ 2147483647 h 64"/>
                  <a:gd name="T22" fmla="*/ 2147483647 w 68"/>
                  <a:gd name="T23" fmla="*/ 2147483647 h 64"/>
                  <a:gd name="T24" fmla="*/ 2147483647 w 68"/>
                  <a:gd name="T25" fmla="*/ 2147483647 h 64"/>
                  <a:gd name="T26" fmla="*/ 2147483647 w 68"/>
                  <a:gd name="T27" fmla="*/ 2147483647 h 64"/>
                  <a:gd name="T28" fmla="*/ 2147483647 w 68"/>
                  <a:gd name="T29" fmla="*/ 2147483647 h 64"/>
                  <a:gd name="T30" fmla="*/ 2147483647 w 68"/>
                  <a:gd name="T31" fmla="*/ 2147483647 h 64"/>
                  <a:gd name="T32" fmla="*/ 2147483647 w 68"/>
                  <a:gd name="T33" fmla="*/ 2147483647 h 64"/>
                  <a:gd name="T34" fmla="*/ 2147483647 w 68"/>
                  <a:gd name="T35" fmla="*/ 2147483647 h 64"/>
                  <a:gd name="T36" fmla="*/ 2147483647 w 68"/>
                  <a:gd name="T37" fmla="*/ 2147483647 h 64"/>
                  <a:gd name="T38" fmla="*/ 2147483647 w 68"/>
                  <a:gd name="T39" fmla="*/ 2147483647 h 64"/>
                  <a:gd name="T40" fmla="*/ 2147483647 w 68"/>
                  <a:gd name="T41" fmla="*/ 2147483647 h 64"/>
                  <a:gd name="T42" fmla="*/ 2147483647 w 68"/>
                  <a:gd name="T43" fmla="*/ 2147483647 h 64"/>
                  <a:gd name="T44" fmla="*/ 2147483647 w 68"/>
                  <a:gd name="T45" fmla="*/ 2147483647 h 64"/>
                  <a:gd name="T46" fmla="*/ 2147483647 w 68"/>
                  <a:gd name="T47" fmla="*/ 2147483647 h 64"/>
                  <a:gd name="T48" fmla="*/ 2147483647 w 68"/>
                  <a:gd name="T49" fmla="*/ 0 h 64"/>
                  <a:gd name="T50" fmla="*/ 2147483647 w 68"/>
                  <a:gd name="T51" fmla="*/ 2147483647 h 64"/>
                  <a:gd name="T52" fmla="*/ 2147483647 w 68"/>
                  <a:gd name="T53" fmla="*/ 2147483647 h 64"/>
                  <a:gd name="T54" fmla="*/ 2147483647 w 68"/>
                  <a:gd name="T55" fmla="*/ 2147483647 h 64"/>
                  <a:gd name="T56" fmla="*/ 2147483647 w 68"/>
                  <a:gd name="T57" fmla="*/ 2147483647 h 64"/>
                  <a:gd name="T58" fmla="*/ 2147483647 w 68"/>
                  <a:gd name="T59" fmla="*/ 2147483647 h 64"/>
                  <a:gd name="T60" fmla="*/ 2147483647 w 68"/>
                  <a:gd name="T61" fmla="*/ 2147483647 h 64"/>
                  <a:gd name="T62" fmla="*/ 2147483647 w 68"/>
                  <a:gd name="T63" fmla="*/ 2147483647 h 64"/>
                  <a:gd name="T64" fmla="*/ 2147483647 w 68"/>
                  <a:gd name="T65" fmla="*/ 2147483647 h 64"/>
                  <a:gd name="T66" fmla="*/ 2147483647 w 68"/>
                  <a:gd name="T67" fmla="*/ 2147483647 h 64"/>
                  <a:gd name="T68" fmla="*/ 2147483647 w 68"/>
                  <a:gd name="T69" fmla="*/ 2147483647 h 64"/>
                  <a:gd name="T70" fmla="*/ 2147483647 w 68"/>
                  <a:gd name="T71" fmla="*/ 2147483647 h 64"/>
                  <a:gd name="T72" fmla="*/ 0 w 68"/>
                  <a:gd name="T73" fmla="*/ 2147483647 h 64"/>
                  <a:gd name="T74" fmla="*/ 0 w 68"/>
                  <a:gd name="T75" fmla="*/ 2147483647 h 64"/>
                  <a:gd name="T76" fmla="*/ 0 w 68"/>
                  <a:gd name="T77" fmla="*/ 2147483647 h 64"/>
                  <a:gd name="T78" fmla="*/ 2147483647 w 68"/>
                  <a:gd name="T79" fmla="*/ 2147483647 h 64"/>
                  <a:gd name="T80" fmla="*/ 2147483647 w 68"/>
                  <a:gd name="T81" fmla="*/ 2147483647 h 64"/>
                  <a:gd name="T82" fmla="*/ 2147483647 w 68"/>
                  <a:gd name="T83" fmla="*/ 2147483647 h 64"/>
                  <a:gd name="T84" fmla="*/ 2147483647 w 68"/>
                  <a:gd name="T85" fmla="*/ 2147483647 h 64"/>
                  <a:gd name="T86" fmla="*/ 2147483647 w 68"/>
                  <a:gd name="T87" fmla="*/ 2147483647 h 64"/>
                  <a:gd name="T88" fmla="*/ 2147483647 w 68"/>
                  <a:gd name="T89" fmla="*/ 2147483647 h 64"/>
                  <a:gd name="T90" fmla="*/ 2147483647 w 68"/>
                  <a:gd name="T91" fmla="*/ 2147483647 h 64"/>
                  <a:gd name="T92" fmla="*/ 2147483647 w 68"/>
                  <a:gd name="T93" fmla="*/ 2147483647 h 64"/>
                  <a:gd name="T94" fmla="*/ 2147483647 w 68"/>
                  <a:gd name="T95" fmla="*/ 2147483647 h 64"/>
                  <a:gd name="T96" fmla="*/ 2147483647 w 68"/>
                  <a:gd name="T97" fmla="*/ 2147483647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8" h="64">
                    <a:moveTo>
                      <a:pt x="25" y="64"/>
                    </a:moveTo>
                    <a:lnTo>
                      <a:pt x="31" y="64"/>
                    </a:lnTo>
                    <a:lnTo>
                      <a:pt x="35" y="64"/>
                    </a:lnTo>
                    <a:lnTo>
                      <a:pt x="40" y="62"/>
                    </a:lnTo>
                    <a:lnTo>
                      <a:pt x="46" y="60"/>
                    </a:lnTo>
                    <a:lnTo>
                      <a:pt x="49" y="58"/>
                    </a:lnTo>
                    <a:lnTo>
                      <a:pt x="55" y="58"/>
                    </a:lnTo>
                    <a:lnTo>
                      <a:pt x="60" y="56"/>
                    </a:lnTo>
                    <a:lnTo>
                      <a:pt x="64" y="54"/>
                    </a:lnTo>
                    <a:lnTo>
                      <a:pt x="66" y="51"/>
                    </a:lnTo>
                    <a:lnTo>
                      <a:pt x="68" y="47"/>
                    </a:lnTo>
                    <a:lnTo>
                      <a:pt x="66" y="42"/>
                    </a:lnTo>
                    <a:lnTo>
                      <a:pt x="64" y="36"/>
                    </a:lnTo>
                    <a:lnTo>
                      <a:pt x="62" y="32"/>
                    </a:lnTo>
                    <a:lnTo>
                      <a:pt x="58" y="27"/>
                    </a:lnTo>
                    <a:lnTo>
                      <a:pt x="55" y="23"/>
                    </a:lnTo>
                    <a:lnTo>
                      <a:pt x="53" y="20"/>
                    </a:lnTo>
                    <a:lnTo>
                      <a:pt x="49" y="18"/>
                    </a:lnTo>
                    <a:lnTo>
                      <a:pt x="47" y="14"/>
                    </a:lnTo>
                    <a:lnTo>
                      <a:pt x="44" y="12"/>
                    </a:lnTo>
                    <a:lnTo>
                      <a:pt x="42" y="10"/>
                    </a:lnTo>
                    <a:lnTo>
                      <a:pt x="38" y="7"/>
                    </a:lnTo>
                    <a:lnTo>
                      <a:pt x="36" y="5"/>
                    </a:lnTo>
                    <a:lnTo>
                      <a:pt x="35" y="3"/>
                    </a:lnTo>
                    <a:lnTo>
                      <a:pt x="33" y="0"/>
                    </a:lnTo>
                    <a:lnTo>
                      <a:pt x="29" y="1"/>
                    </a:lnTo>
                    <a:lnTo>
                      <a:pt x="24" y="5"/>
                    </a:lnTo>
                    <a:lnTo>
                      <a:pt x="20" y="9"/>
                    </a:lnTo>
                    <a:lnTo>
                      <a:pt x="16" y="14"/>
                    </a:lnTo>
                    <a:lnTo>
                      <a:pt x="13" y="18"/>
                    </a:lnTo>
                    <a:lnTo>
                      <a:pt x="9" y="23"/>
                    </a:lnTo>
                    <a:lnTo>
                      <a:pt x="5" y="31"/>
                    </a:lnTo>
                    <a:lnTo>
                      <a:pt x="4" y="36"/>
                    </a:lnTo>
                    <a:lnTo>
                      <a:pt x="2" y="40"/>
                    </a:lnTo>
                    <a:lnTo>
                      <a:pt x="2" y="42"/>
                    </a:lnTo>
                    <a:lnTo>
                      <a:pt x="2" y="45"/>
                    </a:lnTo>
                    <a:lnTo>
                      <a:pt x="0" y="49"/>
                    </a:lnTo>
                    <a:lnTo>
                      <a:pt x="0" y="51"/>
                    </a:lnTo>
                    <a:lnTo>
                      <a:pt x="0" y="54"/>
                    </a:lnTo>
                    <a:lnTo>
                      <a:pt x="2" y="56"/>
                    </a:lnTo>
                    <a:lnTo>
                      <a:pt x="4" y="60"/>
                    </a:lnTo>
                    <a:lnTo>
                      <a:pt x="5" y="60"/>
                    </a:lnTo>
                    <a:lnTo>
                      <a:pt x="9" y="62"/>
                    </a:lnTo>
                    <a:lnTo>
                      <a:pt x="11" y="62"/>
                    </a:lnTo>
                    <a:lnTo>
                      <a:pt x="14" y="62"/>
                    </a:lnTo>
                    <a:lnTo>
                      <a:pt x="16" y="62"/>
                    </a:lnTo>
                    <a:lnTo>
                      <a:pt x="20" y="64"/>
                    </a:lnTo>
                    <a:lnTo>
                      <a:pt x="22" y="64"/>
                    </a:lnTo>
                    <a:lnTo>
                      <a:pt x="25" y="64"/>
                    </a:lnTo>
                    <a:close/>
                  </a:path>
                </a:pathLst>
              </a:custGeom>
              <a:solidFill>
                <a:srgbClr val="FFE8B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66" name="Freeform 19"/>
              <p:cNvSpPr>
                <a:spLocks/>
              </p:cNvSpPr>
              <p:nvPr/>
            </p:nvSpPr>
            <p:spPr bwMode="auto">
              <a:xfrm>
                <a:off x="5489943" y="2977579"/>
                <a:ext cx="2436978" cy="2592988"/>
              </a:xfrm>
              <a:custGeom>
                <a:avLst/>
                <a:gdLst>
                  <a:gd name="T0" fmla="*/ 2147483647 w 1535"/>
                  <a:gd name="T1" fmla="*/ 2147483647 h 1962"/>
                  <a:gd name="T2" fmla="*/ 2147483647 w 1535"/>
                  <a:gd name="T3" fmla="*/ 2147483647 h 1962"/>
                  <a:gd name="T4" fmla="*/ 2147483647 w 1535"/>
                  <a:gd name="T5" fmla="*/ 2147483647 h 1962"/>
                  <a:gd name="T6" fmla="*/ 2147483647 w 1535"/>
                  <a:gd name="T7" fmla="*/ 2147483647 h 1962"/>
                  <a:gd name="T8" fmla="*/ 2147483647 w 1535"/>
                  <a:gd name="T9" fmla="*/ 2147483647 h 1962"/>
                  <a:gd name="T10" fmla="*/ 2147483647 w 1535"/>
                  <a:gd name="T11" fmla="*/ 2147483647 h 1962"/>
                  <a:gd name="T12" fmla="*/ 2147483647 w 1535"/>
                  <a:gd name="T13" fmla="*/ 2147483647 h 1962"/>
                  <a:gd name="T14" fmla="*/ 2147483647 w 1535"/>
                  <a:gd name="T15" fmla="*/ 2147483647 h 1962"/>
                  <a:gd name="T16" fmla="*/ 2147483647 w 1535"/>
                  <a:gd name="T17" fmla="*/ 2147483647 h 1962"/>
                  <a:gd name="T18" fmla="*/ 2147483647 w 1535"/>
                  <a:gd name="T19" fmla="*/ 2147483647 h 1962"/>
                  <a:gd name="T20" fmla="*/ 2147483647 w 1535"/>
                  <a:gd name="T21" fmla="*/ 2147483647 h 1962"/>
                  <a:gd name="T22" fmla="*/ 2147483647 w 1535"/>
                  <a:gd name="T23" fmla="*/ 2147483647 h 1962"/>
                  <a:gd name="T24" fmla="*/ 2147483647 w 1535"/>
                  <a:gd name="T25" fmla="*/ 2147483647 h 1962"/>
                  <a:gd name="T26" fmla="*/ 2147483647 w 1535"/>
                  <a:gd name="T27" fmla="*/ 2147483647 h 1962"/>
                  <a:gd name="T28" fmla="*/ 2147483647 w 1535"/>
                  <a:gd name="T29" fmla="*/ 2147483647 h 1962"/>
                  <a:gd name="T30" fmla="*/ 2147483647 w 1535"/>
                  <a:gd name="T31" fmla="*/ 2147483647 h 1962"/>
                  <a:gd name="T32" fmla="*/ 2147483647 w 1535"/>
                  <a:gd name="T33" fmla="*/ 2147483647 h 1962"/>
                  <a:gd name="T34" fmla="*/ 2147483647 w 1535"/>
                  <a:gd name="T35" fmla="*/ 2147483647 h 1962"/>
                  <a:gd name="T36" fmla="*/ 2147483647 w 1535"/>
                  <a:gd name="T37" fmla="*/ 2147483647 h 1962"/>
                  <a:gd name="T38" fmla="*/ 2147483647 w 1535"/>
                  <a:gd name="T39" fmla="*/ 2147483647 h 1962"/>
                  <a:gd name="T40" fmla="*/ 2147483647 w 1535"/>
                  <a:gd name="T41" fmla="*/ 2147483647 h 1962"/>
                  <a:gd name="T42" fmla="*/ 2147483647 w 1535"/>
                  <a:gd name="T43" fmla="*/ 2147483647 h 1962"/>
                  <a:gd name="T44" fmla="*/ 2147483647 w 1535"/>
                  <a:gd name="T45" fmla="*/ 2147483647 h 1962"/>
                  <a:gd name="T46" fmla="*/ 2147483647 w 1535"/>
                  <a:gd name="T47" fmla="*/ 2147483647 h 1962"/>
                  <a:gd name="T48" fmla="*/ 2147483647 w 1535"/>
                  <a:gd name="T49" fmla="*/ 2147483647 h 1962"/>
                  <a:gd name="T50" fmla="*/ 2147483647 w 1535"/>
                  <a:gd name="T51" fmla="*/ 2147483647 h 1962"/>
                  <a:gd name="T52" fmla="*/ 2147483647 w 1535"/>
                  <a:gd name="T53" fmla="*/ 2147483647 h 1962"/>
                  <a:gd name="T54" fmla="*/ 2147483647 w 1535"/>
                  <a:gd name="T55" fmla="*/ 2147483647 h 1962"/>
                  <a:gd name="T56" fmla="*/ 2147483647 w 1535"/>
                  <a:gd name="T57" fmla="*/ 2147483647 h 1962"/>
                  <a:gd name="T58" fmla="*/ 2147483647 w 1535"/>
                  <a:gd name="T59" fmla="*/ 2147483647 h 1962"/>
                  <a:gd name="T60" fmla="*/ 2147483647 w 1535"/>
                  <a:gd name="T61" fmla="*/ 2147483647 h 1962"/>
                  <a:gd name="T62" fmla="*/ 2147483647 w 1535"/>
                  <a:gd name="T63" fmla="*/ 2147483647 h 1962"/>
                  <a:gd name="T64" fmla="*/ 2147483647 w 1535"/>
                  <a:gd name="T65" fmla="*/ 2147483647 h 1962"/>
                  <a:gd name="T66" fmla="*/ 2147483647 w 1535"/>
                  <a:gd name="T67" fmla="*/ 2147483647 h 1962"/>
                  <a:gd name="T68" fmla="*/ 2147483647 w 1535"/>
                  <a:gd name="T69" fmla="*/ 2147483647 h 1962"/>
                  <a:gd name="T70" fmla="*/ 2147483647 w 1535"/>
                  <a:gd name="T71" fmla="*/ 2147483647 h 1962"/>
                  <a:gd name="T72" fmla="*/ 2147483647 w 1535"/>
                  <a:gd name="T73" fmla="*/ 2147483647 h 1962"/>
                  <a:gd name="T74" fmla="*/ 2147483647 w 1535"/>
                  <a:gd name="T75" fmla="*/ 2147483647 h 1962"/>
                  <a:gd name="T76" fmla="*/ 2147483647 w 1535"/>
                  <a:gd name="T77" fmla="*/ 2147483647 h 1962"/>
                  <a:gd name="T78" fmla="*/ 2147483647 w 1535"/>
                  <a:gd name="T79" fmla="*/ 2147483647 h 1962"/>
                  <a:gd name="T80" fmla="*/ 2147483647 w 1535"/>
                  <a:gd name="T81" fmla="*/ 2147483647 h 1962"/>
                  <a:gd name="T82" fmla="*/ 2147483647 w 1535"/>
                  <a:gd name="T83" fmla="*/ 2147483647 h 1962"/>
                  <a:gd name="T84" fmla="*/ 2147483647 w 1535"/>
                  <a:gd name="T85" fmla="*/ 2147483647 h 1962"/>
                  <a:gd name="T86" fmla="*/ 2147483647 w 1535"/>
                  <a:gd name="T87" fmla="*/ 2147483647 h 1962"/>
                  <a:gd name="T88" fmla="*/ 2147483647 w 1535"/>
                  <a:gd name="T89" fmla="*/ 2147483647 h 1962"/>
                  <a:gd name="T90" fmla="*/ 2147483647 w 1535"/>
                  <a:gd name="T91" fmla="*/ 2147483647 h 1962"/>
                  <a:gd name="T92" fmla="*/ 2147483647 w 1535"/>
                  <a:gd name="T93" fmla="*/ 2147483647 h 1962"/>
                  <a:gd name="T94" fmla="*/ 2147483647 w 1535"/>
                  <a:gd name="T95" fmla="*/ 2147483647 h 1962"/>
                  <a:gd name="T96" fmla="*/ 2147483647 w 1535"/>
                  <a:gd name="T97" fmla="*/ 2147483647 h 1962"/>
                  <a:gd name="T98" fmla="*/ 2147483647 w 1535"/>
                  <a:gd name="T99" fmla="*/ 2147483647 h 1962"/>
                  <a:gd name="T100" fmla="*/ 2147483647 w 1535"/>
                  <a:gd name="T101" fmla="*/ 2147483647 h 1962"/>
                  <a:gd name="T102" fmla="*/ 2147483647 w 1535"/>
                  <a:gd name="T103" fmla="*/ 2147483647 h 1962"/>
                  <a:gd name="T104" fmla="*/ 2147483647 w 1535"/>
                  <a:gd name="T105" fmla="*/ 2147483647 h 1962"/>
                  <a:gd name="T106" fmla="*/ 2147483647 w 1535"/>
                  <a:gd name="T107" fmla="*/ 2147483647 h 1962"/>
                  <a:gd name="T108" fmla="*/ 2147483647 w 1535"/>
                  <a:gd name="T109" fmla="*/ 2147483647 h 1962"/>
                  <a:gd name="T110" fmla="*/ 2147483647 w 1535"/>
                  <a:gd name="T111" fmla="*/ 2147483647 h 1962"/>
                  <a:gd name="T112" fmla="*/ 2147483647 w 1535"/>
                  <a:gd name="T113" fmla="*/ 2147483647 h 1962"/>
                  <a:gd name="T114" fmla="*/ 2147483647 w 1535"/>
                  <a:gd name="T115" fmla="*/ 2147483647 h 1962"/>
                  <a:gd name="T116" fmla="*/ 2147483647 w 1535"/>
                  <a:gd name="T117" fmla="*/ 2147483647 h 1962"/>
                  <a:gd name="T118" fmla="*/ 2147483647 w 1535"/>
                  <a:gd name="T119" fmla="*/ 2147483647 h 1962"/>
                  <a:gd name="T120" fmla="*/ 2147483647 w 1535"/>
                  <a:gd name="T121" fmla="*/ 2147483647 h 1962"/>
                  <a:gd name="T122" fmla="*/ 2147483647 w 1535"/>
                  <a:gd name="T123" fmla="*/ 2147483647 h 19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35" h="1962">
                    <a:moveTo>
                      <a:pt x="924" y="1962"/>
                    </a:moveTo>
                    <a:lnTo>
                      <a:pt x="937" y="1960"/>
                    </a:lnTo>
                    <a:lnTo>
                      <a:pt x="937" y="1951"/>
                    </a:lnTo>
                    <a:lnTo>
                      <a:pt x="938" y="1943"/>
                    </a:lnTo>
                    <a:lnTo>
                      <a:pt x="940" y="1936"/>
                    </a:lnTo>
                    <a:lnTo>
                      <a:pt x="944" y="1929"/>
                    </a:lnTo>
                    <a:lnTo>
                      <a:pt x="948" y="1921"/>
                    </a:lnTo>
                    <a:lnTo>
                      <a:pt x="951" y="1916"/>
                    </a:lnTo>
                    <a:lnTo>
                      <a:pt x="957" y="1910"/>
                    </a:lnTo>
                    <a:lnTo>
                      <a:pt x="962" y="1905"/>
                    </a:lnTo>
                    <a:lnTo>
                      <a:pt x="966" y="1901"/>
                    </a:lnTo>
                    <a:lnTo>
                      <a:pt x="970" y="1899"/>
                    </a:lnTo>
                    <a:lnTo>
                      <a:pt x="973" y="1898"/>
                    </a:lnTo>
                    <a:lnTo>
                      <a:pt x="977" y="1896"/>
                    </a:lnTo>
                    <a:lnTo>
                      <a:pt x="980" y="1894"/>
                    </a:lnTo>
                    <a:lnTo>
                      <a:pt x="986" y="1894"/>
                    </a:lnTo>
                    <a:lnTo>
                      <a:pt x="990" y="1894"/>
                    </a:lnTo>
                    <a:lnTo>
                      <a:pt x="993" y="1896"/>
                    </a:lnTo>
                    <a:lnTo>
                      <a:pt x="1001" y="1901"/>
                    </a:lnTo>
                    <a:lnTo>
                      <a:pt x="1006" y="1907"/>
                    </a:lnTo>
                    <a:lnTo>
                      <a:pt x="1013" y="1914"/>
                    </a:lnTo>
                    <a:lnTo>
                      <a:pt x="1019" y="1921"/>
                    </a:lnTo>
                    <a:lnTo>
                      <a:pt x="1024" y="1929"/>
                    </a:lnTo>
                    <a:lnTo>
                      <a:pt x="1028" y="1938"/>
                    </a:lnTo>
                    <a:lnTo>
                      <a:pt x="1032" y="1945"/>
                    </a:lnTo>
                    <a:lnTo>
                      <a:pt x="1034" y="1954"/>
                    </a:lnTo>
                    <a:lnTo>
                      <a:pt x="1037" y="1949"/>
                    </a:lnTo>
                    <a:lnTo>
                      <a:pt x="1039" y="1941"/>
                    </a:lnTo>
                    <a:lnTo>
                      <a:pt x="1043" y="1934"/>
                    </a:lnTo>
                    <a:lnTo>
                      <a:pt x="1045" y="1927"/>
                    </a:lnTo>
                    <a:lnTo>
                      <a:pt x="1048" y="1919"/>
                    </a:lnTo>
                    <a:lnTo>
                      <a:pt x="1054" y="1912"/>
                    </a:lnTo>
                    <a:lnTo>
                      <a:pt x="1057" y="1907"/>
                    </a:lnTo>
                    <a:lnTo>
                      <a:pt x="1065" y="1901"/>
                    </a:lnTo>
                    <a:lnTo>
                      <a:pt x="1070" y="1892"/>
                    </a:lnTo>
                    <a:lnTo>
                      <a:pt x="1074" y="1883"/>
                    </a:lnTo>
                    <a:lnTo>
                      <a:pt x="1076" y="1872"/>
                    </a:lnTo>
                    <a:lnTo>
                      <a:pt x="1077" y="1863"/>
                    </a:lnTo>
                    <a:lnTo>
                      <a:pt x="1079" y="1852"/>
                    </a:lnTo>
                    <a:lnTo>
                      <a:pt x="1081" y="1841"/>
                    </a:lnTo>
                    <a:lnTo>
                      <a:pt x="1083" y="1830"/>
                    </a:lnTo>
                    <a:lnTo>
                      <a:pt x="1085" y="1821"/>
                    </a:lnTo>
                    <a:lnTo>
                      <a:pt x="1085" y="1817"/>
                    </a:lnTo>
                    <a:lnTo>
                      <a:pt x="1085" y="1815"/>
                    </a:lnTo>
                    <a:lnTo>
                      <a:pt x="1085" y="1812"/>
                    </a:lnTo>
                    <a:lnTo>
                      <a:pt x="1085" y="1810"/>
                    </a:lnTo>
                    <a:lnTo>
                      <a:pt x="1085" y="1806"/>
                    </a:lnTo>
                    <a:lnTo>
                      <a:pt x="1085" y="1804"/>
                    </a:lnTo>
                    <a:lnTo>
                      <a:pt x="1085" y="1802"/>
                    </a:lnTo>
                    <a:lnTo>
                      <a:pt x="1087" y="1802"/>
                    </a:lnTo>
                    <a:lnTo>
                      <a:pt x="1088" y="1802"/>
                    </a:lnTo>
                    <a:lnTo>
                      <a:pt x="1090" y="1802"/>
                    </a:lnTo>
                    <a:lnTo>
                      <a:pt x="1092" y="1801"/>
                    </a:lnTo>
                    <a:lnTo>
                      <a:pt x="1094" y="1801"/>
                    </a:lnTo>
                    <a:lnTo>
                      <a:pt x="1096" y="1801"/>
                    </a:lnTo>
                    <a:lnTo>
                      <a:pt x="1098" y="1802"/>
                    </a:lnTo>
                    <a:lnTo>
                      <a:pt x="1099" y="1802"/>
                    </a:lnTo>
                    <a:lnTo>
                      <a:pt x="1101" y="1801"/>
                    </a:lnTo>
                    <a:lnTo>
                      <a:pt x="1101" y="1799"/>
                    </a:lnTo>
                    <a:lnTo>
                      <a:pt x="1101" y="1797"/>
                    </a:lnTo>
                    <a:lnTo>
                      <a:pt x="1101" y="1795"/>
                    </a:lnTo>
                    <a:lnTo>
                      <a:pt x="1101" y="1793"/>
                    </a:lnTo>
                    <a:lnTo>
                      <a:pt x="1101" y="1791"/>
                    </a:lnTo>
                    <a:lnTo>
                      <a:pt x="1103" y="1790"/>
                    </a:lnTo>
                    <a:lnTo>
                      <a:pt x="1105" y="1788"/>
                    </a:lnTo>
                    <a:lnTo>
                      <a:pt x="1105" y="1782"/>
                    </a:lnTo>
                    <a:lnTo>
                      <a:pt x="1105" y="1777"/>
                    </a:lnTo>
                    <a:lnTo>
                      <a:pt x="1105" y="1769"/>
                    </a:lnTo>
                    <a:lnTo>
                      <a:pt x="1105" y="1764"/>
                    </a:lnTo>
                    <a:lnTo>
                      <a:pt x="1105" y="1758"/>
                    </a:lnTo>
                    <a:lnTo>
                      <a:pt x="1105" y="1753"/>
                    </a:lnTo>
                    <a:lnTo>
                      <a:pt x="1105" y="1747"/>
                    </a:lnTo>
                    <a:lnTo>
                      <a:pt x="1105" y="1742"/>
                    </a:lnTo>
                    <a:lnTo>
                      <a:pt x="1107" y="1740"/>
                    </a:lnTo>
                    <a:lnTo>
                      <a:pt x="1110" y="1740"/>
                    </a:lnTo>
                    <a:lnTo>
                      <a:pt x="1112" y="1740"/>
                    </a:lnTo>
                    <a:lnTo>
                      <a:pt x="1114" y="1740"/>
                    </a:lnTo>
                    <a:lnTo>
                      <a:pt x="1116" y="1742"/>
                    </a:lnTo>
                    <a:lnTo>
                      <a:pt x="1118" y="1742"/>
                    </a:lnTo>
                    <a:lnTo>
                      <a:pt x="1120" y="1740"/>
                    </a:lnTo>
                    <a:lnTo>
                      <a:pt x="1120" y="1738"/>
                    </a:lnTo>
                    <a:lnTo>
                      <a:pt x="1123" y="1729"/>
                    </a:lnTo>
                    <a:lnTo>
                      <a:pt x="1125" y="1720"/>
                    </a:lnTo>
                    <a:lnTo>
                      <a:pt x="1127" y="1711"/>
                    </a:lnTo>
                    <a:lnTo>
                      <a:pt x="1127" y="1704"/>
                    </a:lnTo>
                    <a:lnTo>
                      <a:pt x="1127" y="1694"/>
                    </a:lnTo>
                    <a:lnTo>
                      <a:pt x="1127" y="1685"/>
                    </a:lnTo>
                    <a:lnTo>
                      <a:pt x="1125" y="1678"/>
                    </a:lnTo>
                    <a:lnTo>
                      <a:pt x="1125" y="1669"/>
                    </a:lnTo>
                    <a:lnTo>
                      <a:pt x="1114" y="1683"/>
                    </a:lnTo>
                    <a:lnTo>
                      <a:pt x="1112" y="1683"/>
                    </a:lnTo>
                    <a:lnTo>
                      <a:pt x="1110" y="1683"/>
                    </a:lnTo>
                    <a:lnTo>
                      <a:pt x="1109" y="1682"/>
                    </a:lnTo>
                    <a:lnTo>
                      <a:pt x="1109" y="1680"/>
                    </a:lnTo>
                    <a:lnTo>
                      <a:pt x="1112" y="1672"/>
                    </a:lnTo>
                    <a:lnTo>
                      <a:pt x="1118" y="1667"/>
                    </a:lnTo>
                    <a:lnTo>
                      <a:pt x="1121" y="1660"/>
                    </a:lnTo>
                    <a:lnTo>
                      <a:pt x="1125" y="1652"/>
                    </a:lnTo>
                    <a:lnTo>
                      <a:pt x="1127" y="1647"/>
                    </a:lnTo>
                    <a:lnTo>
                      <a:pt x="1131" y="1639"/>
                    </a:lnTo>
                    <a:lnTo>
                      <a:pt x="1132" y="1634"/>
                    </a:lnTo>
                    <a:lnTo>
                      <a:pt x="1136" y="1627"/>
                    </a:lnTo>
                    <a:lnTo>
                      <a:pt x="1138" y="1616"/>
                    </a:lnTo>
                    <a:lnTo>
                      <a:pt x="1143" y="1607"/>
                    </a:lnTo>
                    <a:lnTo>
                      <a:pt x="1147" y="1596"/>
                    </a:lnTo>
                    <a:lnTo>
                      <a:pt x="1151" y="1585"/>
                    </a:lnTo>
                    <a:lnTo>
                      <a:pt x="1156" y="1575"/>
                    </a:lnTo>
                    <a:lnTo>
                      <a:pt x="1160" y="1564"/>
                    </a:lnTo>
                    <a:lnTo>
                      <a:pt x="1163" y="1553"/>
                    </a:lnTo>
                    <a:lnTo>
                      <a:pt x="1165" y="1543"/>
                    </a:lnTo>
                    <a:lnTo>
                      <a:pt x="1171" y="1524"/>
                    </a:lnTo>
                    <a:lnTo>
                      <a:pt x="1176" y="1504"/>
                    </a:lnTo>
                    <a:lnTo>
                      <a:pt x="1180" y="1486"/>
                    </a:lnTo>
                    <a:lnTo>
                      <a:pt x="1184" y="1466"/>
                    </a:lnTo>
                    <a:lnTo>
                      <a:pt x="1185" y="1447"/>
                    </a:lnTo>
                    <a:lnTo>
                      <a:pt x="1189" y="1429"/>
                    </a:lnTo>
                    <a:lnTo>
                      <a:pt x="1193" y="1409"/>
                    </a:lnTo>
                    <a:lnTo>
                      <a:pt x="1196" y="1391"/>
                    </a:lnTo>
                    <a:lnTo>
                      <a:pt x="1196" y="1372"/>
                    </a:lnTo>
                    <a:lnTo>
                      <a:pt x="1196" y="1356"/>
                    </a:lnTo>
                    <a:lnTo>
                      <a:pt x="1196" y="1338"/>
                    </a:lnTo>
                    <a:lnTo>
                      <a:pt x="1196" y="1321"/>
                    </a:lnTo>
                    <a:lnTo>
                      <a:pt x="1195" y="1303"/>
                    </a:lnTo>
                    <a:lnTo>
                      <a:pt x="1193" y="1286"/>
                    </a:lnTo>
                    <a:lnTo>
                      <a:pt x="1191" y="1270"/>
                    </a:lnTo>
                    <a:lnTo>
                      <a:pt x="1189" y="1252"/>
                    </a:lnTo>
                    <a:lnTo>
                      <a:pt x="1184" y="1226"/>
                    </a:lnTo>
                    <a:lnTo>
                      <a:pt x="1176" y="1198"/>
                    </a:lnTo>
                    <a:lnTo>
                      <a:pt x="1167" y="1173"/>
                    </a:lnTo>
                    <a:lnTo>
                      <a:pt x="1156" y="1145"/>
                    </a:lnTo>
                    <a:lnTo>
                      <a:pt x="1145" y="1122"/>
                    </a:lnTo>
                    <a:lnTo>
                      <a:pt x="1132" y="1096"/>
                    </a:lnTo>
                    <a:lnTo>
                      <a:pt x="1118" y="1074"/>
                    </a:lnTo>
                    <a:lnTo>
                      <a:pt x="1101" y="1054"/>
                    </a:lnTo>
                    <a:lnTo>
                      <a:pt x="1099" y="1054"/>
                    </a:lnTo>
                    <a:lnTo>
                      <a:pt x="1098" y="1052"/>
                    </a:lnTo>
                    <a:lnTo>
                      <a:pt x="1096" y="1050"/>
                    </a:lnTo>
                    <a:lnTo>
                      <a:pt x="1094" y="1048"/>
                    </a:lnTo>
                    <a:lnTo>
                      <a:pt x="1094" y="1047"/>
                    </a:lnTo>
                    <a:lnTo>
                      <a:pt x="1092" y="1045"/>
                    </a:lnTo>
                    <a:lnTo>
                      <a:pt x="1092" y="1043"/>
                    </a:lnTo>
                    <a:lnTo>
                      <a:pt x="1094" y="1043"/>
                    </a:lnTo>
                    <a:lnTo>
                      <a:pt x="1096" y="1041"/>
                    </a:lnTo>
                    <a:lnTo>
                      <a:pt x="1098" y="1039"/>
                    </a:lnTo>
                    <a:lnTo>
                      <a:pt x="1099" y="1037"/>
                    </a:lnTo>
                    <a:lnTo>
                      <a:pt x="1110" y="1041"/>
                    </a:lnTo>
                    <a:lnTo>
                      <a:pt x="1120" y="1043"/>
                    </a:lnTo>
                    <a:lnTo>
                      <a:pt x="1131" y="1041"/>
                    </a:lnTo>
                    <a:lnTo>
                      <a:pt x="1140" y="1036"/>
                    </a:lnTo>
                    <a:lnTo>
                      <a:pt x="1149" y="1032"/>
                    </a:lnTo>
                    <a:lnTo>
                      <a:pt x="1160" y="1026"/>
                    </a:lnTo>
                    <a:lnTo>
                      <a:pt x="1169" y="1023"/>
                    </a:lnTo>
                    <a:lnTo>
                      <a:pt x="1180" y="1019"/>
                    </a:lnTo>
                    <a:lnTo>
                      <a:pt x="1184" y="1017"/>
                    </a:lnTo>
                    <a:lnTo>
                      <a:pt x="1189" y="1016"/>
                    </a:lnTo>
                    <a:lnTo>
                      <a:pt x="1193" y="1016"/>
                    </a:lnTo>
                    <a:lnTo>
                      <a:pt x="1198" y="1014"/>
                    </a:lnTo>
                    <a:lnTo>
                      <a:pt x="1202" y="1012"/>
                    </a:lnTo>
                    <a:lnTo>
                      <a:pt x="1206" y="1010"/>
                    </a:lnTo>
                    <a:lnTo>
                      <a:pt x="1211" y="1008"/>
                    </a:lnTo>
                    <a:lnTo>
                      <a:pt x="1215" y="1006"/>
                    </a:lnTo>
                    <a:lnTo>
                      <a:pt x="1220" y="1003"/>
                    </a:lnTo>
                    <a:lnTo>
                      <a:pt x="1226" y="1001"/>
                    </a:lnTo>
                    <a:lnTo>
                      <a:pt x="1231" y="999"/>
                    </a:lnTo>
                    <a:lnTo>
                      <a:pt x="1237" y="997"/>
                    </a:lnTo>
                    <a:lnTo>
                      <a:pt x="1242" y="995"/>
                    </a:lnTo>
                    <a:lnTo>
                      <a:pt x="1246" y="994"/>
                    </a:lnTo>
                    <a:lnTo>
                      <a:pt x="1251" y="992"/>
                    </a:lnTo>
                    <a:lnTo>
                      <a:pt x="1255" y="990"/>
                    </a:lnTo>
                    <a:lnTo>
                      <a:pt x="1259" y="990"/>
                    </a:lnTo>
                    <a:lnTo>
                      <a:pt x="1262" y="990"/>
                    </a:lnTo>
                    <a:lnTo>
                      <a:pt x="1264" y="988"/>
                    </a:lnTo>
                    <a:lnTo>
                      <a:pt x="1268" y="988"/>
                    </a:lnTo>
                    <a:lnTo>
                      <a:pt x="1270" y="986"/>
                    </a:lnTo>
                    <a:lnTo>
                      <a:pt x="1271" y="984"/>
                    </a:lnTo>
                    <a:lnTo>
                      <a:pt x="1275" y="984"/>
                    </a:lnTo>
                    <a:lnTo>
                      <a:pt x="1277" y="983"/>
                    </a:lnTo>
                    <a:lnTo>
                      <a:pt x="1286" y="979"/>
                    </a:lnTo>
                    <a:lnTo>
                      <a:pt x="1295" y="973"/>
                    </a:lnTo>
                    <a:lnTo>
                      <a:pt x="1303" y="970"/>
                    </a:lnTo>
                    <a:lnTo>
                      <a:pt x="1312" y="962"/>
                    </a:lnTo>
                    <a:lnTo>
                      <a:pt x="1317" y="957"/>
                    </a:lnTo>
                    <a:lnTo>
                      <a:pt x="1325" y="950"/>
                    </a:lnTo>
                    <a:lnTo>
                      <a:pt x="1328" y="940"/>
                    </a:lnTo>
                    <a:lnTo>
                      <a:pt x="1332" y="931"/>
                    </a:lnTo>
                    <a:lnTo>
                      <a:pt x="1334" y="926"/>
                    </a:lnTo>
                    <a:lnTo>
                      <a:pt x="1334" y="920"/>
                    </a:lnTo>
                    <a:lnTo>
                      <a:pt x="1335" y="915"/>
                    </a:lnTo>
                    <a:lnTo>
                      <a:pt x="1337" y="908"/>
                    </a:lnTo>
                    <a:lnTo>
                      <a:pt x="1339" y="902"/>
                    </a:lnTo>
                    <a:lnTo>
                      <a:pt x="1341" y="897"/>
                    </a:lnTo>
                    <a:lnTo>
                      <a:pt x="1343" y="891"/>
                    </a:lnTo>
                    <a:lnTo>
                      <a:pt x="1345" y="887"/>
                    </a:lnTo>
                    <a:lnTo>
                      <a:pt x="1348" y="876"/>
                    </a:lnTo>
                    <a:lnTo>
                      <a:pt x="1354" y="864"/>
                    </a:lnTo>
                    <a:lnTo>
                      <a:pt x="1359" y="853"/>
                    </a:lnTo>
                    <a:lnTo>
                      <a:pt x="1367" y="842"/>
                    </a:lnTo>
                    <a:lnTo>
                      <a:pt x="1370" y="831"/>
                    </a:lnTo>
                    <a:lnTo>
                      <a:pt x="1374" y="820"/>
                    </a:lnTo>
                    <a:lnTo>
                      <a:pt x="1374" y="814"/>
                    </a:lnTo>
                    <a:lnTo>
                      <a:pt x="1372" y="809"/>
                    </a:lnTo>
                    <a:lnTo>
                      <a:pt x="1370" y="803"/>
                    </a:lnTo>
                    <a:lnTo>
                      <a:pt x="1367" y="798"/>
                    </a:lnTo>
                    <a:lnTo>
                      <a:pt x="1367" y="796"/>
                    </a:lnTo>
                    <a:lnTo>
                      <a:pt x="1367" y="794"/>
                    </a:lnTo>
                    <a:lnTo>
                      <a:pt x="1367" y="792"/>
                    </a:lnTo>
                    <a:lnTo>
                      <a:pt x="1365" y="790"/>
                    </a:lnTo>
                    <a:lnTo>
                      <a:pt x="1365" y="789"/>
                    </a:lnTo>
                    <a:lnTo>
                      <a:pt x="1363" y="787"/>
                    </a:lnTo>
                    <a:lnTo>
                      <a:pt x="1363" y="785"/>
                    </a:lnTo>
                    <a:lnTo>
                      <a:pt x="1361" y="781"/>
                    </a:lnTo>
                    <a:lnTo>
                      <a:pt x="1357" y="789"/>
                    </a:lnTo>
                    <a:lnTo>
                      <a:pt x="1352" y="794"/>
                    </a:lnTo>
                    <a:lnTo>
                      <a:pt x="1346" y="798"/>
                    </a:lnTo>
                    <a:lnTo>
                      <a:pt x="1339" y="801"/>
                    </a:lnTo>
                    <a:lnTo>
                      <a:pt x="1332" y="803"/>
                    </a:lnTo>
                    <a:lnTo>
                      <a:pt x="1325" y="803"/>
                    </a:lnTo>
                    <a:lnTo>
                      <a:pt x="1317" y="803"/>
                    </a:lnTo>
                    <a:lnTo>
                      <a:pt x="1310" y="801"/>
                    </a:lnTo>
                    <a:lnTo>
                      <a:pt x="1306" y="800"/>
                    </a:lnTo>
                    <a:lnTo>
                      <a:pt x="1303" y="796"/>
                    </a:lnTo>
                    <a:lnTo>
                      <a:pt x="1299" y="790"/>
                    </a:lnTo>
                    <a:lnTo>
                      <a:pt x="1297" y="787"/>
                    </a:lnTo>
                    <a:lnTo>
                      <a:pt x="1295" y="781"/>
                    </a:lnTo>
                    <a:lnTo>
                      <a:pt x="1295" y="776"/>
                    </a:lnTo>
                    <a:lnTo>
                      <a:pt x="1295" y="770"/>
                    </a:lnTo>
                    <a:lnTo>
                      <a:pt x="1293" y="767"/>
                    </a:lnTo>
                    <a:lnTo>
                      <a:pt x="1295" y="758"/>
                    </a:lnTo>
                    <a:lnTo>
                      <a:pt x="1299" y="748"/>
                    </a:lnTo>
                    <a:lnTo>
                      <a:pt x="1303" y="741"/>
                    </a:lnTo>
                    <a:lnTo>
                      <a:pt x="1308" y="734"/>
                    </a:lnTo>
                    <a:lnTo>
                      <a:pt x="1315" y="728"/>
                    </a:lnTo>
                    <a:lnTo>
                      <a:pt x="1321" y="721"/>
                    </a:lnTo>
                    <a:lnTo>
                      <a:pt x="1328" y="717"/>
                    </a:lnTo>
                    <a:lnTo>
                      <a:pt x="1337" y="714"/>
                    </a:lnTo>
                    <a:lnTo>
                      <a:pt x="1335" y="701"/>
                    </a:lnTo>
                    <a:lnTo>
                      <a:pt x="1334" y="706"/>
                    </a:lnTo>
                    <a:lnTo>
                      <a:pt x="1330" y="710"/>
                    </a:lnTo>
                    <a:lnTo>
                      <a:pt x="1326" y="714"/>
                    </a:lnTo>
                    <a:lnTo>
                      <a:pt x="1325" y="715"/>
                    </a:lnTo>
                    <a:lnTo>
                      <a:pt x="1321" y="719"/>
                    </a:lnTo>
                    <a:lnTo>
                      <a:pt x="1317" y="723"/>
                    </a:lnTo>
                    <a:lnTo>
                      <a:pt x="1314" y="726"/>
                    </a:lnTo>
                    <a:lnTo>
                      <a:pt x="1310" y="730"/>
                    </a:lnTo>
                    <a:lnTo>
                      <a:pt x="1304" y="730"/>
                    </a:lnTo>
                    <a:lnTo>
                      <a:pt x="1301" y="732"/>
                    </a:lnTo>
                    <a:lnTo>
                      <a:pt x="1297" y="734"/>
                    </a:lnTo>
                    <a:lnTo>
                      <a:pt x="1292" y="734"/>
                    </a:lnTo>
                    <a:lnTo>
                      <a:pt x="1288" y="736"/>
                    </a:lnTo>
                    <a:lnTo>
                      <a:pt x="1284" y="736"/>
                    </a:lnTo>
                    <a:lnTo>
                      <a:pt x="1281" y="736"/>
                    </a:lnTo>
                    <a:lnTo>
                      <a:pt x="1277" y="734"/>
                    </a:lnTo>
                    <a:lnTo>
                      <a:pt x="1275" y="732"/>
                    </a:lnTo>
                    <a:lnTo>
                      <a:pt x="1273" y="730"/>
                    </a:lnTo>
                    <a:lnTo>
                      <a:pt x="1273" y="728"/>
                    </a:lnTo>
                    <a:lnTo>
                      <a:pt x="1271" y="726"/>
                    </a:lnTo>
                    <a:lnTo>
                      <a:pt x="1270" y="725"/>
                    </a:lnTo>
                    <a:lnTo>
                      <a:pt x="1270" y="723"/>
                    </a:lnTo>
                    <a:lnTo>
                      <a:pt x="1268" y="721"/>
                    </a:lnTo>
                    <a:lnTo>
                      <a:pt x="1266" y="719"/>
                    </a:lnTo>
                    <a:lnTo>
                      <a:pt x="1257" y="730"/>
                    </a:lnTo>
                    <a:lnTo>
                      <a:pt x="1249" y="741"/>
                    </a:lnTo>
                    <a:lnTo>
                      <a:pt x="1242" y="752"/>
                    </a:lnTo>
                    <a:lnTo>
                      <a:pt x="1233" y="763"/>
                    </a:lnTo>
                    <a:lnTo>
                      <a:pt x="1226" y="772"/>
                    </a:lnTo>
                    <a:lnTo>
                      <a:pt x="1217" y="783"/>
                    </a:lnTo>
                    <a:lnTo>
                      <a:pt x="1207" y="794"/>
                    </a:lnTo>
                    <a:lnTo>
                      <a:pt x="1196" y="803"/>
                    </a:lnTo>
                    <a:lnTo>
                      <a:pt x="1184" y="812"/>
                    </a:lnTo>
                    <a:lnTo>
                      <a:pt x="1171" y="820"/>
                    </a:lnTo>
                    <a:lnTo>
                      <a:pt x="1156" y="823"/>
                    </a:lnTo>
                    <a:lnTo>
                      <a:pt x="1143" y="829"/>
                    </a:lnTo>
                    <a:lnTo>
                      <a:pt x="1129" y="833"/>
                    </a:lnTo>
                    <a:lnTo>
                      <a:pt x="1116" y="834"/>
                    </a:lnTo>
                    <a:lnTo>
                      <a:pt x="1101" y="836"/>
                    </a:lnTo>
                    <a:lnTo>
                      <a:pt x="1088" y="838"/>
                    </a:lnTo>
                    <a:lnTo>
                      <a:pt x="1077" y="838"/>
                    </a:lnTo>
                    <a:lnTo>
                      <a:pt x="1068" y="840"/>
                    </a:lnTo>
                    <a:lnTo>
                      <a:pt x="1059" y="840"/>
                    </a:lnTo>
                    <a:lnTo>
                      <a:pt x="1050" y="840"/>
                    </a:lnTo>
                    <a:lnTo>
                      <a:pt x="1041" y="840"/>
                    </a:lnTo>
                    <a:lnTo>
                      <a:pt x="1032" y="840"/>
                    </a:lnTo>
                    <a:lnTo>
                      <a:pt x="1024" y="838"/>
                    </a:lnTo>
                    <a:lnTo>
                      <a:pt x="1015" y="836"/>
                    </a:lnTo>
                    <a:lnTo>
                      <a:pt x="1013" y="834"/>
                    </a:lnTo>
                    <a:lnTo>
                      <a:pt x="1013" y="833"/>
                    </a:lnTo>
                    <a:lnTo>
                      <a:pt x="1013" y="831"/>
                    </a:lnTo>
                    <a:lnTo>
                      <a:pt x="1024" y="829"/>
                    </a:lnTo>
                    <a:lnTo>
                      <a:pt x="1035" y="829"/>
                    </a:lnTo>
                    <a:lnTo>
                      <a:pt x="1046" y="829"/>
                    </a:lnTo>
                    <a:lnTo>
                      <a:pt x="1057" y="829"/>
                    </a:lnTo>
                    <a:lnTo>
                      <a:pt x="1070" y="829"/>
                    </a:lnTo>
                    <a:lnTo>
                      <a:pt x="1081" y="829"/>
                    </a:lnTo>
                    <a:lnTo>
                      <a:pt x="1092" y="829"/>
                    </a:lnTo>
                    <a:lnTo>
                      <a:pt x="1105" y="827"/>
                    </a:lnTo>
                    <a:lnTo>
                      <a:pt x="1110" y="827"/>
                    </a:lnTo>
                    <a:lnTo>
                      <a:pt x="1116" y="825"/>
                    </a:lnTo>
                    <a:lnTo>
                      <a:pt x="1121" y="823"/>
                    </a:lnTo>
                    <a:lnTo>
                      <a:pt x="1127" y="822"/>
                    </a:lnTo>
                    <a:lnTo>
                      <a:pt x="1132" y="820"/>
                    </a:lnTo>
                    <a:lnTo>
                      <a:pt x="1136" y="818"/>
                    </a:lnTo>
                    <a:lnTo>
                      <a:pt x="1140" y="814"/>
                    </a:lnTo>
                    <a:lnTo>
                      <a:pt x="1145" y="811"/>
                    </a:lnTo>
                    <a:lnTo>
                      <a:pt x="1147" y="807"/>
                    </a:lnTo>
                    <a:lnTo>
                      <a:pt x="1149" y="801"/>
                    </a:lnTo>
                    <a:lnTo>
                      <a:pt x="1152" y="798"/>
                    </a:lnTo>
                    <a:lnTo>
                      <a:pt x="1154" y="792"/>
                    </a:lnTo>
                    <a:lnTo>
                      <a:pt x="1156" y="789"/>
                    </a:lnTo>
                    <a:lnTo>
                      <a:pt x="1160" y="785"/>
                    </a:lnTo>
                    <a:lnTo>
                      <a:pt x="1162" y="779"/>
                    </a:lnTo>
                    <a:lnTo>
                      <a:pt x="1165" y="776"/>
                    </a:lnTo>
                    <a:lnTo>
                      <a:pt x="1202" y="682"/>
                    </a:lnTo>
                    <a:lnTo>
                      <a:pt x="1206" y="688"/>
                    </a:lnTo>
                    <a:lnTo>
                      <a:pt x="1206" y="692"/>
                    </a:lnTo>
                    <a:lnTo>
                      <a:pt x="1206" y="697"/>
                    </a:lnTo>
                    <a:lnTo>
                      <a:pt x="1204" y="704"/>
                    </a:lnTo>
                    <a:lnTo>
                      <a:pt x="1200" y="710"/>
                    </a:lnTo>
                    <a:lnTo>
                      <a:pt x="1198" y="715"/>
                    </a:lnTo>
                    <a:lnTo>
                      <a:pt x="1196" y="723"/>
                    </a:lnTo>
                    <a:lnTo>
                      <a:pt x="1196" y="728"/>
                    </a:lnTo>
                    <a:lnTo>
                      <a:pt x="1191" y="739"/>
                    </a:lnTo>
                    <a:lnTo>
                      <a:pt x="1187" y="750"/>
                    </a:lnTo>
                    <a:lnTo>
                      <a:pt x="1184" y="761"/>
                    </a:lnTo>
                    <a:lnTo>
                      <a:pt x="1178" y="772"/>
                    </a:lnTo>
                    <a:lnTo>
                      <a:pt x="1173" y="783"/>
                    </a:lnTo>
                    <a:lnTo>
                      <a:pt x="1167" y="794"/>
                    </a:lnTo>
                    <a:lnTo>
                      <a:pt x="1162" y="805"/>
                    </a:lnTo>
                    <a:lnTo>
                      <a:pt x="1154" y="814"/>
                    </a:lnTo>
                    <a:lnTo>
                      <a:pt x="1167" y="809"/>
                    </a:lnTo>
                    <a:lnTo>
                      <a:pt x="1178" y="803"/>
                    </a:lnTo>
                    <a:lnTo>
                      <a:pt x="1187" y="796"/>
                    </a:lnTo>
                    <a:lnTo>
                      <a:pt x="1196" y="789"/>
                    </a:lnTo>
                    <a:lnTo>
                      <a:pt x="1206" y="779"/>
                    </a:lnTo>
                    <a:lnTo>
                      <a:pt x="1213" y="768"/>
                    </a:lnTo>
                    <a:lnTo>
                      <a:pt x="1220" y="759"/>
                    </a:lnTo>
                    <a:lnTo>
                      <a:pt x="1228" y="748"/>
                    </a:lnTo>
                    <a:lnTo>
                      <a:pt x="1235" y="739"/>
                    </a:lnTo>
                    <a:lnTo>
                      <a:pt x="1240" y="732"/>
                    </a:lnTo>
                    <a:lnTo>
                      <a:pt x="1248" y="725"/>
                    </a:lnTo>
                    <a:lnTo>
                      <a:pt x="1253" y="717"/>
                    </a:lnTo>
                    <a:lnTo>
                      <a:pt x="1259" y="708"/>
                    </a:lnTo>
                    <a:lnTo>
                      <a:pt x="1264" y="699"/>
                    </a:lnTo>
                    <a:lnTo>
                      <a:pt x="1266" y="690"/>
                    </a:lnTo>
                    <a:lnTo>
                      <a:pt x="1268" y="679"/>
                    </a:lnTo>
                    <a:lnTo>
                      <a:pt x="1270" y="670"/>
                    </a:lnTo>
                    <a:lnTo>
                      <a:pt x="1273" y="662"/>
                    </a:lnTo>
                    <a:lnTo>
                      <a:pt x="1277" y="657"/>
                    </a:lnTo>
                    <a:lnTo>
                      <a:pt x="1281" y="650"/>
                    </a:lnTo>
                    <a:lnTo>
                      <a:pt x="1286" y="646"/>
                    </a:lnTo>
                    <a:lnTo>
                      <a:pt x="1293" y="640"/>
                    </a:lnTo>
                    <a:lnTo>
                      <a:pt x="1299" y="637"/>
                    </a:lnTo>
                    <a:lnTo>
                      <a:pt x="1308" y="635"/>
                    </a:lnTo>
                    <a:lnTo>
                      <a:pt x="1310" y="635"/>
                    </a:lnTo>
                    <a:lnTo>
                      <a:pt x="1312" y="633"/>
                    </a:lnTo>
                    <a:lnTo>
                      <a:pt x="1314" y="633"/>
                    </a:lnTo>
                    <a:lnTo>
                      <a:pt x="1315" y="633"/>
                    </a:lnTo>
                    <a:lnTo>
                      <a:pt x="1317" y="633"/>
                    </a:lnTo>
                    <a:lnTo>
                      <a:pt x="1319" y="633"/>
                    </a:lnTo>
                    <a:lnTo>
                      <a:pt x="1315" y="613"/>
                    </a:lnTo>
                    <a:lnTo>
                      <a:pt x="1312" y="593"/>
                    </a:lnTo>
                    <a:lnTo>
                      <a:pt x="1310" y="573"/>
                    </a:lnTo>
                    <a:lnTo>
                      <a:pt x="1308" y="553"/>
                    </a:lnTo>
                    <a:lnTo>
                      <a:pt x="1306" y="531"/>
                    </a:lnTo>
                    <a:lnTo>
                      <a:pt x="1303" y="510"/>
                    </a:lnTo>
                    <a:lnTo>
                      <a:pt x="1299" y="490"/>
                    </a:lnTo>
                    <a:lnTo>
                      <a:pt x="1295" y="470"/>
                    </a:lnTo>
                    <a:lnTo>
                      <a:pt x="1293" y="465"/>
                    </a:lnTo>
                    <a:lnTo>
                      <a:pt x="1292" y="461"/>
                    </a:lnTo>
                    <a:lnTo>
                      <a:pt x="1290" y="457"/>
                    </a:lnTo>
                    <a:lnTo>
                      <a:pt x="1288" y="454"/>
                    </a:lnTo>
                    <a:lnTo>
                      <a:pt x="1286" y="450"/>
                    </a:lnTo>
                    <a:lnTo>
                      <a:pt x="1284" y="446"/>
                    </a:lnTo>
                    <a:lnTo>
                      <a:pt x="1282" y="443"/>
                    </a:lnTo>
                    <a:lnTo>
                      <a:pt x="1281" y="439"/>
                    </a:lnTo>
                    <a:lnTo>
                      <a:pt x="1279" y="437"/>
                    </a:lnTo>
                    <a:lnTo>
                      <a:pt x="1279" y="435"/>
                    </a:lnTo>
                    <a:lnTo>
                      <a:pt x="1277" y="434"/>
                    </a:lnTo>
                    <a:lnTo>
                      <a:pt x="1275" y="432"/>
                    </a:lnTo>
                    <a:lnTo>
                      <a:pt x="1275" y="430"/>
                    </a:lnTo>
                    <a:lnTo>
                      <a:pt x="1275" y="428"/>
                    </a:lnTo>
                    <a:lnTo>
                      <a:pt x="1275" y="426"/>
                    </a:lnTo>
                    <a:lnTo>
                      <a:pt x="1275" y="424"/>
                    </a:lnTo>
                    <a:lnTo>
                      <a:pt x="1273" y="424"/>
                    </a:lnTo>
                    <a:lnTo>
                      <a:pt x="1271" y="424"/>
                    </a:lnTo>
                    <a:lnTo>
                      <a:pt x="1270" y="424"/>
                    </a:lnTo>
                    <a:lnTo>
                      <a:pt x="1266" y="424"/>
                    </a:lnTo>
                    <a:lnTo>
                      <a:pt x="1264" y="423"/>
                    </a:lnTo>
                    <a:lnTo>
                      <a:pt x="1262" y="423"/>
                    </a:lnTo>
                    <a:lnTo>
                      <a:pt x="1260" y="421"/>
                    </a:lnTo>
                    <a:lnTo>
                      <a:pt x="1260" y="419"/>
                    </a:lnTo>
                    <a:lnTo>
                      <a:pt x="1259" y="415"/>
                    </a:lnTo>
                    <a:lnTo>
                      <a:pt x="1259" y="413"/>
                    </a:lnTo>
                    <a:lnTo>
                      <a:pt x="1257" y="410"/>
                    </a:lnTo>
                    <a:lnTo>
                      <a:pt x="1259" y="406"/>
                    </a:lnTo>
                    <a:lnTo>
                      <a:pt x="1259" y="404"/>
                    </a:lnTo>
                    <a:lnTo>
                      <a:pt x="1260" y="401"/>
                    </a:lnTo>
                    <a:lnTo>
                      <a:pt x="1260" y="399"/>
                    </a:lnTo>
                    <a:lnTo>
                      <a:pt x="1262" y="397"/>
                    </a:lnTo>
                    <a:lnTo>
                      <a:pt x="1264" y="395"/>
                    </a:lnTo>
                    <a:lnTo>
                      <a:pt x="1268" y="393"/>
                    </a:lnTo>
                    <a:lnTo>
                      <a:pt x="1270" y="392"/>
                    </a:lnTo>
                    <a:lnTo>
                      <a:pt x="1273" y="392"/>
                    </a:lnTo>
                    <a:lnTo>
                      <a:pt x="1277" y="392"/>
                    </a:lnTo>
                    <a:lnTo>
                      <a:pt x="1279" y="392"/>
                    </a:lnTo>
                    <a:lnTo>
                      <a:pt x="1282" y="393"/>
                    </a:lnTo>
                    <a:lnTo>
                      <a:pt x="1284" y="393"/>
                    </a:lnTo>
                    <a:lnTo>
                      <a:pt x="1284" y="395"/>
                    </a:lnTo>
                    <a:lnTo>
                      <a:pt x="1286" y="397"/>
                    </a:lnTo>
                    <a:lnTo>
                      <a:pt x="1286" y="399"/>
                    </a:lnTo>
                    <a:lnTo>
                      <a:pt x="1288" y="399"/>
                    </a:lnTo>
                    <a:lnTo>
                      <a:pt x="1290" y="399"/>
                    </a:lnTo>
                    <a:lnTo>
                      <a:pt x="1295" y="395"/>
                    </a:lnTo>
                    <a:lnTo>
                      <a:pt x="1301" y="390"/>
                    </a:lnTo>
                    <a:lnTo>
                      <a:pt x="1304" y="384"/>
                    </a:lnTo>
                    <a:lnTo>
                      <a:pt x="1310" y="379"/>
                    </a:lnTo>
                    <a:lnTo>
                      <a:pt x="1315" y="373"/>
                    </a:lnTo>
                    <a:lnTo>
                      <a:pt x="1321" y="368"/>
                    </a:lnTo>
                    <a:lnTo>
                      <a:pt x="1326" y="362"/>
                    </a:lnTo>
                    <a:lnTo>
                      <a:pt x="1332" y="359"/>
                    </a:lnTo>
                    <a:lnTo>
                      <a:pt x="1339" y="351"/>
                    </a:lnTo>
                    <a:lnTo>
                      <a:pt x="1348" y="344"/>
                    </a:lnTo>
                    <a:lnTo>
                      <a:pt x="1356" y="335"/>
                    </a:lnTo>
                    <a:lnTo>
                      <a:pt x="1365" y="327"/>
                    </a:lnTo>
                    <a:lnTo>
                      <a:pt x="1374" y="322"/>
                    </a:lnTo>
                    <a:lnTo>
                      <a:pt x="1383" y="317"/>
                    </a:lnTo>
                    <a:lnTo>
                      <a:pt x="1392" y="313"/>
                    </a:lnTo>
                    <a:lnTo>
                      <a:pt x="1403" y="311"/>
                    </a:lnTo>
                    <a:lnTo>
                      <a:pt x="1409" y="313"/>
                    </a:lnTo>
                    <a:lnTo>
                      <a:pt x="1412" y="317"/>
                    </a:lnTo>
                    <a:lnTo>
                      <a:pt x="1416" y="322"/>
                    </a:lnTo>
                    <a:lnTo>
                      <a:pt x="1418" y="326"/>
                    </a:lnTo>
                    <a:lnTo>
                      <a:pt x="1420" y="329"/>
                    </a:lnTo>
                    <a:lnTo>
                      <a:pt x="1422" y="335"/>
                    </a:lnTo>
                    <a:lnTo>
                      <a:pt x="1423" y="338"/>
                    </a:lnTo>
                    <a:lnTo>
                      <a:pt x="1425" y="344"/>
                    </a:lnTo>
                    <a:lnTo>
                      <a:pt x="1535" y="274"/>
                    </a:lnTo>
                    <a:lnTo>
                      <a:pt x="1529" y="271"/>
                    </a:lnTo>
                    <a:lnTo>
                      <a:pt x="1526" y="267"/>
                    </a:lnTo>
                    <a:lnTo>
                      <a:pt x="1522" y="265"/>
                    </a:lnTo>
                    <a:lnTo>
                      <a:pt x="1517" y="262"/>
                    </a:lnTo>
                    <a:lnTo>
                      <a:pt x="1511" y="258"/>
                    </a:lnTo>
                    <a:lnTo>
                      <a:pt x="1508" y="254"/>
                    </a:lnTo>
                    <a:lnTo>
                      <a:pt x="1502" y="251"/>
                    </a:lnTo>
                    <a:lnTo>
                      <a:pt x="1497" y="247"/>
                    </a:lnTo>
                    <a:lnTo>
                      <a:pt x="1480" y="238"/>
                    </a:lnTo>
                    <a:lnTo>
                      <a:pt x="1465" y="227"/>
                    </a:lnTo>
                    <a:lnTo>
                      <a:pt x="1454" y="214"/>
                    </a:lnTo>
                    <a:lnTo>
                      <a:pt x="1443" y="201"/>
                    </a:lnTo>
                    <a:lnTo>
                      <a:pt x="1427" y="168"/>
                    </a:lnTo>
                    <a:lnTo>
                      <a:pt x="1414" y="134"/>
                    </a:lnTo>
                    <a:lnTo>
                      <a:pt x="1407" y="117"/>
                    </a:lnTo>
                    <a:lnTo>
                      <a:pt x="1401" y="101"/>
                    </a:lnTo>
                    <a:lnTo>
                      <a:pt x="1392" y="84"/>
                    </a:lnTo>
                    <a:lnTo>
                      <a:pt x="1383" y="69"/>
                    </a:lnTo>
                    <a:lnTo>
                      <a:pt x="1374" y="55"/>
                    </a:lnTo>
                    <a:lnTo>
                      <a:pt x="1361" y="44"/>
                    </a:lnTo>
                    <a:lnTo>
                      <a:pt x="1345" y="35"/>
                    </a:lnTo>
                    <a:lnTo>
                      <a:pt x="1326" y="26"/>
                    </a:lnTo>
                    <a:lnTo>
                      <a:pt x="1312" y="26"/>
                    </a:lnTo>
                    <a:lnTo>
                      <a:pt x="1295" y="27"/>
                    </a:lnTo>
                    <a:lnTo>
                      <a:pt x="1281" y="31"/>
                    </a:lnTo>
                    <a:lnTo>
                      <a:pt x="1266" y="37"/>
                    </a:lnTo>
                    <a:lnTo>
                      <a:pt x="1251" y="44"/>
                    </a:lnTo>
                    <a:lnTo>
                      <a:pt x="1237" y="51"/>
                    </a:lnTo>
                    <a:lnTo>
                      <a:pt x="1224" y="58"/>
                    </a:lnTo>
                    <a:lnTo>
                      <a:pt x="1209" y="68"/>
                    </a:lnTo>
                    <a:lnTo>
                      <a:pt x="1191" y="79"/>
                    </a:lnTo>
                    <a:lnTo>
                      <a:pt x="1174" y="91"/>
                    </a:lnTo>
                    <a:lnTo>
                      <a:pt x="1156" y="104"/>
                    </a:lnTo>
                    <a:lnTo>
                      <a:pt x="1140" y="117"/>
                    </a:lnTo>
                    <a:lnTo>
                      <a:pt x="1121" y="128"/>
                    </a:lnTo>
                    <a:lnTo>
                      <a:pt x="1105" y="141"/>
                    </a:lnTo>
                    <a:lnTo>
                      <a:pt x="1087" y="154"/>
                    </a:lnTo>
                    <a:lnTo>
                      <a:pt x="1070" y="165"/>
                    </a:lnTo>
                    <a:lnTo>
                      <a:pt x="1063" y="198"/>
                    </a:lnTo>
                    <a:lnTo>
                      <a:pt x="1061" y="198"/>
                    </a:lnTo>
                    <a:lnTo>
                      <a:pt x="1059" y="198"/>
                    </a:lnTo>
                    <a:lnTo>
                      <a:pt x="1059" y="190"/>
                    </a:lnTo>
                    <a:lnTo>
                      <a:pt x="1057" y="181"/>
                    </a:lnTo>
                    <a:lnTo>
                      <a:pt x="1057" y="174"/>
                    </a:lnTo>
                    <a:lnTo>
                      <a:pt x="1054" y="166"/>
                    </a:lnTo>
                    <a:lnTo>
                      <a:pt x="1050" y="159"/>
                    </a:lnTo>
                    <a:lnTo>
                      <a:pt x="1046" y="152"/>
                    </a:lnTo>
                    <a:lnTo>
                      <a:pt x="1041" y="146"/>
                    </a:lnTo>
                    <a:lnTo>
                      <a:pt x="1034" y="143"/>
                    </a:lnTo>
                    <a:lnTo>
                      <a:pt x="1030" y="137"/>
                    </a:lnTo>
                    <a:lnTo>
                      <a:pt x="1026" y="134"/>
                    </a:lnTo>
                    <a:lnTo>
                      <a:pt x="1024" y="128"/>
                    </a:lnTo>
                    <a:lnTo>
                      <a:pt x="1024" y="123"/>
                    </a:lnTo>
                    <a:lnTo>
                      <a:pt x="1023" y="117"/>
                    </a:lnTo>
                    <a:lnTo>
                      <a:pt x="1023" y="112"/>
                    </a:lnTo>
                    <a:lnTo>
                      <a:pt x="1023" y="106"/>
                    </a:lnTo>
                    <a:lnTo>
                      <a:pt x="1021" y="101"/>
                    </a:lnTo>
                    <a:lnTo>
                      <a:pt x="1021" y="97"/>
                    </a:lnTo>
                    <a:lnTo>
                      <a:pt x="1019" y="95"/>
                    </a:lnTo>
                    <a:lnTo>
                      <a:pt x="1019" y="93"/>
                    </a:lnTo>
                    <a:lnTo>
                      <a:pt x="1017" y="91"/>
                    </a:lnTo>
                    <a:lnTo>
                      <a:pt x="1015" y="90"/>
                    </a:lnTo>
                    <a:lnTo>
                      <a:pt x="1013" y="90"/>
                    </a:lnTo>
                    <a:lnTo>
                      <a:pt x="1010" y="88"/>
                    </a:lnTo>
                    <a:lnTo>
                      <a:pt x="1006" y="88"/>
                    </a:lnTo>
                    <a:lnTo>
                      <a:pt x="999" y="86"/>
                    </a:lnTo>
                    <a:lnTo>
                      <a:pt x="991" y="86"/>
                    </a:lnTo>
                    <a:lnTo>
                      <a:pt x="986" y="86"/>
                    </a:lnTo>
                    <a:lnTo>
                      <a:pt x="979" y="84"/>
                    </a:lnTo>
                    <a:lnTo>
                      <a:pt x="973" y="86"/>
                    </a:lnTo>
                    <a:lnTo>
                      <a:pt x="966" y="86"/>
                    </a:lnTo>
                    <a:lnTo>
                      <a:pt x="959" y="90"/>
                    </a:lnTo>
                    <a:lnTo>
                      <a:pt x="951" y="93"/>
                    </a:lnTo>
                    <a:lnTo>
                      <a:pt x="948" y="91"/>
                    </a:lnTo>
                    <a:lnTo>
                      <a:pt x="944" y="91"/>
                    </a:lnTo>
                    <a:lnTo>
                      <a:pt x="940" y="90"/>
                    </a:lnTo>
                    <a:lnTo>
                      <a:pt x="938" y="90"/>
                    </a:lnTo>
                    <a:lnTo>
                      <a:pt x="935" y="88"/>
                    </a:lnTo>
                    <a:lnTo>
                      <a:pt x="931" y="88"/>
                    </a:lnTo>
                    <a:lnTo>
                      <a:pt x="929" y="88"/>
                    </a:lnTo>
                    <a:lnTo>
                      <a:pt x="924" y="88"/>
                    </a:lnTo>
                    <a:lnTo>
                      <a:pt x="922" y="88"/>
                    </a:lnTo>
                    <a:lnTo>
                      <a:pt x="922" y="86"/>
                    </a:lnTo>
                    <a:lnTo>
                      <a:pt x="920" y="86"/>
                    </a:lnTo>
                    <a:lnTo>
                      <a:pt x="918" y="88"/>
                    </a:lnTo>
                    <a:lnTo>
                      <a:pt x="916" y="88"/>
                    </a:lnTo>
                    <a:lnTo>
                      <a:pt x="915" y="90"/>
                    </a:lnTo>
                    <a:lnTo>
                      <a:pt x="913" y="91"/>
                    </a:lnTo>
                    <a:lnTo>
                      <a:pt x="909" y="91"/>
                    </a:lnTo>
                    <a:lnTo>
                      <a:pt x="907" y="91"/>
                    </a:lnTo>
                    <a:lnTo>
                      <a:pt x="905" y="88"/>
                    </a:lnTo>
                    <a:lnTo>
                      <a:pt x="904" y="86"/>
                    </a:lnTo>
                    <a:lnTo>
                      <a:pt x="902" y="84"/>
                    </a:lnTo>
                    <a:lnTo>
                      <a:pt x="900" y="80"/>
                    </a:lnTo>
                    <a:lnTo>
                      <a:pt x="898" y="79"/>
                    </a:lnTo>
                    <a:lnTo>
                      <a:pt x="896" y="77"/>
                    </a:lnTo>
                    <a:lnTo>
                      <a:pt x="894" y="75"/>
                    </a:lnTo>
                    <a:lnTo>
                      <a:pt x="891" y="73"/>
                    </a:lnTo>
                    <a:lnTo>
                      <a:pt x="889" y="75"/>
                    </a:lnTo>
                    <a:lnTo>
                      <a:pt x="887" y="75"/>
                    </a:lnTo>
                    <a:lnTo>
                      <a:pt x="883" y="77"/>
                    </a:lnTo>
                    <a:lnTo>
                      <a:pt x="880" y="77"/>
                    </a:lnTo>
                    <a:lnTo>
                      <a:pt x="876" y="77"/>
                    </a:lnTo>
                    <a:lnTo>
                      <a:pt x="874" y="77"/>
                    </a:lnTo>
                    <a:lnTo>
                      <a:pt x="871" y="79"/>
                    </a:lnTo>
                    <a:lnTo>
                      <a:pt x="869" y="82"/>
                    </a:lnTo>
                    <a:lnTo>
                      <a:pt x="867" y="88"/>
                    </a:lnTo>
                    <a:lnTo>
                      <a:pt x="863" y="93"/>
                    </a:lnTo>
                    <a:lnTo>
                      <a:pt x="860" y="99"/>
                    </a:lnTo>
                    <a:lnTo>
                      <a:pt x="858" y="104"/>
                    </a:lnTo>
                    <a:lnTo>
                      <a:pt x="854" y="108"/>
                    </a:lnTo>
                    <a:lnTo>
                      <a:pt x="851" y="112"/>
                    </a:lnTo>
                    <a:lnTo>
                      <a:pt x="847" y="115"/>
                    </a:lnTo>
                    <a:lnTo>
                      <a:pt x="841" y="117"/>
                    </a:lnTo>
                    <a:lnTo>
                      <a:pt x="836" y="117"/>
                    </a:lnTo>
                    <a:lnTo>
                      <a:pt x="832" y="117"/>
                    </a:lnTo>
                    <a:lnTo>
                      <a:pt x="829" y="115"/>
                    </a:lnTo>
                    <a:lnTo>
                      <a:pt x="825" y="115"/>
                    </a:lnTo>
                    <a:lnTo>
                      <a:pt x="821" y="112"/>
                    </a:lnTo>
                    <a:lnTo>
                      <a:pt x="818" y="110"/>
                    </a:lnTo>
                    <a:lnTo>
                      <a:pt x="816" y="106"/>
                    </a:lnTo>
                    <a:lnTo>
                      <a:pt x="812" y="102"/>
                    </a:lnTo>
                    <a:lnTo>
                      <a:pt x="810" y="104"/>
                    </a:lnTo>
                    <a:lnTo>
                      <a:pt x="808" y="106"/>
                    </a:lnTo>
                    <a:lnTo>
                      <a:pt x="807" y="108"/>
                    </a:lnTo>
                    <a:lnTo>
                      <a:pt x="805" y="110"/>
                    </a:lnTo>
                    <a:lnTo>
                      <a:pt x="801" y="110"/>
                    </a:lnTo>
                    <a:lnTo>
                      <a:pt x="799" y="110"/>
                    </a:lnTo>
                    <a:lnTo>
                      <a:pt x="796" y="112"/>
                    </a:lnTo>
                    <a:lnTo>
                      <a:pt x="794" y="110"/>
                    </a:lnTo>
                    <a:lnTo>
                      <a:pt x="788" y="108"/>
                    </a:lnTo>
                    <a:lnTo>
                      <a:pt x="787" y="104"/>
                    </a:lnTo>
                    <a:lnTo>
                      <a:pt x="785" y="101"/>
                    </a:lnTo>
                    <a:lnTo>
                      <a:pt x="785" y="95"/>
                    </a:lnTo>
                    <a:lnTo>
                      <a:pt x="785" y="91"/>
                    </a:lnTo>
                    <a:lnTo>
                      <a:pt x="785" y="86"/>
                    </a:lnTo>
                    <a:lnTo>
                      <a:pt x="785" y="80"/>
                    </a:lnTo>
                    <a:lnTo>
                      <a:pt x="785" y="77"/>
                    </a:lnTo>
                    <a:lnTo>
                      <a:pt x="779" y="77"/>
                    </a:lnTo>
                    <a:lnTo>
                      <a:pt x="772" y="75"/>
                    </a:lnTo>
                    <a:lnTo>
                      <a:pt x="766" y="75"/>
                    </a:lnTo>
                    <a:lnTo>
                      <a:pt x="759" y="75"/>
                    </a:lnTo>
                    <a:lnTo>
                      <a:pt x="754" y="75"/>
                    </a:lnTo>
                    <a:lnTo>
                      <a:pt x="746" y="77"/>
                    </a:lnTo>
                    <a:lnTo>
                      <a:pt x="741" y="80"/>
                    </a:lnTo>
                    <a:lnTo>
                      <a:pt x="735" y="84"/>
                    </a:lnTo>
                    <a:lnTo>
                      <a:pt x="730" y="90"/>
                    </a:lnTo>
                    <a:lnTo>
                      <a:pt x="726" y="95"/>
                    </a:lnTo>
                    <a:lnTo>
                      <a:pt x="722" y="102"/>
                    </a:lnTo>
                    <a:lnTo>
                      <a:pt x="721" y="108"/>
                    </a:lnTo>
                    <a:lnTo>
                      <a:pt x="719" y="115"/>
                    </a:lnTo>
                    <a:lnTo>
                      <a:pt x="717" y="121"/>
                    </a:lnTo>
                    <a:lnTo>
                      <a:pt x="717" y="126"/>
                    </a:lnTo>
                    <a:lnTo>
                      <a:pt x="713" y="132"/>
                    </a:lnTo>
                    <a:lnTo>
                      <a:pt x="713" y="141"/>
                    </a:lnTo>
                    <a:lnTo>
                      <a:pt x="710" y="150"/>
                    </a:lnTo>
                    <a:lnTo>
                      <a:pt x="706" y="159"/>
                    </a:lnTo>
                    <a:lnTo>
                      <a:pt x="702" y="170"/>
                    </a:lnTo>
                    <a:lnTo>
                      <a:pt x="699" y="181"/>
                    </a:lnTo>
                    <a:lnTo>
                      <a:pt x="695" y="192"/>
                    </a:lnTo>
                    <a:lnTo>
                      <a:pt x="691" y="201"/>
                    </a:lnTo>
                    <a:lnTo>
                      <a:pt x="690" y="212"/>
                    </a:lnTo>
                    <a:lnTo>
                      <a:pt x="668" y="260"/>
                    </a:lnTo>
                    <a:lnTo>
                      <a:pt x="666" y="258"/>
                    </a:lnTo>
                    <a:lnTo>
                      <a:pt x="664" y="256"/>
                    </a:lnTo>
                    <a:lnTo>
                      <a:pt x="664" y="254"/>
                    </a:lnTo>
                    <a:lnTo>
                      <a:pt x="662" y="252"/>
                    </a:lnTo>
                    <a:lnTo>
                      <a:pt x="662" y="251"/>
                    </a:lnTo>
                    <a:lnTo>
                      <a:pt x="662" y="247"/>
                    </a:lnTo>
                    <a:lnTo>
                      <a:pt x="662" y="245"/>
                    </a:lnTo>
                    <a:lnTo>
                      <a:pt x="664" y="243"/>
                    </a:lnTo>
                    <a:lnTo>
                      <a:pt x="668" y="234"/>
                    </a:lnTo>
                    <a:lnTo>
                      <a:pt x="669" y="225"/>
                    </a:lnTo>
                    <a:lnTo>
                      <a:pt x="669" y="216"/>
                    </a:lnTo>
                    <a:lnTo>
                      <a:pt x="668" y="209"/>
                    </a:lnTo>
                    <a:lnTo>
                      <a:pt x="664" y="201"/>
                    </a:lnTo>
                    <a:lnTo>
                      <a:pt x="658" y="194"/>
                    </a:lnTo>
                    <a:lnTo>
                      <a:pt x="651" y="188"/>
                    </a:lnTo>
                    <a:lnTo>
                      <a:pt x="644" y="183"/>
                    </a:lnTo>
                    <a:lnTo>
                      <a:pt x="633" y="174"/>
                    </a:lnTo>
                    <a:lnTo>
                      <a:pt x="622" y="165"/>
                    </a:lnTo>
                    <a:lnTo>
                      <a:pt x="611" y="157"/>
                    </a:lnTo>
                    <a:lnTo>
                      <a:pt x="602" y="150"/>
                    </a:lnTo>
                    <a:lnTo>
                      <a:pt x="591" y="143"/>
                    </a:lnTo>
                    <a:lnTo>
                      <a:pt x="580" y="134"/>
                    </a:lnTo>
                    <a:lnTo>
                      <a:pt x="569" y="126"/>
                    </a:lnTo>
                    <a:lnTo>
                      <a:pt x="560" y="117"/>
                    </a:lnTo>
                    <a:lnTo>
                      <a:pt x="558" y="115"/>
                    </a:lnTo>
                    <a:lnTo>
                      <a:pt x="556" y="113"/>
                    </a:lnTo>
                    <a:lnTo>
                      <a:pt x="554" y="112"/>
                    </a:lnTo>
                    <a:lnTo>
                      <a:pt x="552" y="110"/>
                    </a:lnTo>
                    <a:lnTo>
                      <a:pt x="550" y="110"/>
                    </a:lnTo>
                    <a:lnTo>
                      <a:pt x="549" y="108"/>
                    </a:lnTo>
                    <a:lnTo>
                      <a:pt x="547" y="106"/>
                    </a:lnTo>
                    <a:lnTo>
                      <a:pt x="545" y="106"/>
                    </a:lnTo>
                    <a:lnTo>
                      <a:pt x="525" y="93"/>
                    </a:lnTo>
                    <a:lnTo>
                      <a:pt x="505" y="80"/>
                    </a:lnTo>
                    <a:lnTo>
                      <a:pt x="485" y="68"/>
                    </a:lnTo>
                    <a:lnTo>
                      <a:pt x="464" y="55"/>
                    </a:lnTo>
                    <a:lnTo>
                      <a:pt x="442" y="42"/>
                    </a:lnTo>
                    <a:lnTo>
                      <a:pt x="421" y="33"/>
                    </a:lnTo>
                    <a:lnTo>
                      <a:pt x="399" y="22"/>
                    </a:lnTo>
                    <a:lnTo>
                      <a:pt x="375" y="15"/>
                    </a:lnTo>
                    <a:lnTo>
                      <a:pt x="358" y="9"/>
                    </a:lnTo>
                    <a:lnTo>
                      <a:pt x="340" y="5"/>
                    </a:lnTo>
                    <a:lnTo>
                      <a:pt x="324" y="2"/>
                    </a:lnTo>
                    <a:lnTo>
                      <a:pt x="305" y="0"/>
                    </a:lnTo>
                    <a:lnTo>
                      <a:pt x="289" y="2"/>
                    </a:lnTo>
                    <a:lnTo>
                      <a:pt x="272" y="5"/>
                    </a:lnTo>
                    <a:lnTo>
                      <a:pt x="256" y="11"/>
                    </a:lnTo>
                    <a:lnTo>
                      <a:pt x="239" y="22"/>
                    </a:lnTo>
                    <a:lnTo>
                      <a:pt x="238" y="24"/>
                    </a:lnTo>
                    <a:lnTo>
                      <a:pt x="234" y="27"/>
                    </a:lnTo>
                    <a:lnTo>
                      <a:pt x="232" y="29"/>
                    </a:lnTo>
                    <a:lnTo>
                      <a:pt x="228" y="33"/>
                    </a:lnTo>
                    <a:lnTo>
                      <a:pt x="225" y="35"/>
                    </a:lnTo>
                    <a:lnTo>
                      <a:pt x="223" y="37"/>
                    </a:lnTo>
                    <a:lnTo>
                      <a:pt x="221" y="38"/>
                    </a:lnTo>
                    <a:lnTo>
                      <a:pt x="217" y="42"/>
                    </a:lnTo>
                    <a:lnTo>
                      <a:pt x="216" y="42"/>
                    </a:lnTo>
                    <a:lnTo>
                      <a:pt x="214" y="44"/>
                    </a:lnTo>
                    <a:lnTo>
                      <a:pt x="212" y="46"/>
                    </a:lnTo>
                    <a:lnTo>
                      <a:pt x="210" y="48"/>
                    </a:lnTo>
                    <a:lnTo>
                      <a:pt x="205" y="55"/>
                    </a:lnTo>
                    <a:lnTo>
                      <a:pt x="201" y="60"/>
                    </a:lnTo>
                    <a:lnTo>
                      <a:pt x="195" y="66"/>
                    </a:lnTo>
                    <a:lnTo>
                      <a:pt x="190" y="71"/>
                    </a:lnTo>
                    <a:lnTo>
                      <a:pt x="186" y="77"/>
                    </a:lnTo>
                    <a:lnTo>
                      <a:pt x="183" y="82"/>
                    </a:lnTo>
                    <a:lnTo>
                      <a:pt x="179" y="90"/>
                    </a:lnTo>
                    <a:lnTo>
                      <a:pt x="175" y="95"/>
                    </a:lnTo>
                    <a:lnTo>
                      <a:pt x="161" y="117"/>
                    </a:lnTo>
                    <a:lnTo>
                      <a:pt x="148" y="141"/>
                    </a:lnTo>
                    <a:lnTo>
                      <a:pt x="139" y="165"/>
                    </a:lnTo>
                    <a:lnTo>
                      <a:pt x="130" y="190"/>
                    </a:lnTo>
                    <a:lnTo>
                      <a:pt x="122" y="216"/>
                    </a:lnTo>
                    <a:lnTo>
                      <a:pt x="117" y="243"/>
                    </a:lnTo>
                    <a:lnTo>
                      <a:pt x="111" y="267"/>
                    </a:lnTo>
                    <a:lnTo>
                      <a:pt x="109" y="293"/>
                    </a:lnTo>
                    <a:lnTo>
                      <a:pt x="109" y="298"/>
                    </a:lnTo>
                    <a:lnTo>
                      <a:pt x="108" y="302"/>
                    </a:lnTo>
                    <a:lnTo>
                      <a:pt x="108" y="306"/>
                    </a:lnTo>
                    <a:lnTo>
                      <a:pt x="108" y="311"/>
                    </a:lnTo>
                    <a:lnTo>
                      <a:pt x="106" y="315"/>
                    </a:lnTo>
                    <a:lnTo>
                      <a:pt x="106" y="318"/>
                    </a:lnTo>
                    <a:lnTo>
                      <a:pt x="106" y="324"/>
                    </a:lnTo>
                    <a:lnTo>
                      <a:pt x="104" y="327"/>
                    </a:lnTo>
                    <a:lnTo>
                      <a:pt x="102" y="348"/>
                    </a:lnTo>
                    <a:lnTo>
                      <a:pt x="100" y="366"/>
                    </a:lnTo>
                    <a:lnTo>
                      <a:pt x="97" y="384"/>
                    </a:lnTo>
                    <a:lnTo>
                      <a:pt x="95" y="403"/>
                    </a:lnTo>
                    <a:lnTo>
                      <a:pt x="91" y="421"/>
                    </a:lnTo>
                    <a:lnTo>
                      <a:pt x="87" y="441"/>
                    </a:lnTo>
                    <a:lnTo>
                      <a:pt x="84" y="459"/>
                    </a:lnTo>
                    <a:lnTo>
                      <a:pt x="80" y="478"/>
                    </a:lnTo>
                    <a:lnTo>
                      <a:pt x="78" y="483"/>
                    </a:lnTo>
                    <a:lnTo>
                      <a:pt x="78" y="489"/>
                    </a:lnTo>
                    <a:lnTo>
                      <a:pt x="76" y="494"/>
                    </a:lnTo>
                    <a:lnTo>
                      <a:pt x="75" y="498"/>
                    </a:lnTo>
                    <a:lnTo>
                      <a:pt x="75" y="503"/>
                    </a:lnTo>
                    <a:lnTo>
                      <a:pt x="73" y="509"/>
                    </a:lnTo>
                    <a:lnTo>
                      <a:pt x="71" y="514"/>
                    </a:lnTo>
                    <a:lnTo>
                      <a:pt x="69" y="520"/>
                    </a:lnTo>
                    <a:lnTo>
                      <a:pt x="67" y="523"/>
                    </a:lnTo>
                    <a:lnTo>
                      <a:pt x="65" y="527"/>
                    </a:lnTo>
                    <a:lnTo>
                      <a:pt x="65" y="532"/>
                    </a:lnTo>
                    <a:lnTo>
                      <a:pt x="64" y="536"/>
                    </a:lnTo>
                    <a:lnTo>
                      <a:pt x="64" y="542"/>
                    </a:lnTo>
                    <a:lnTo>
                      <a:pt x="62" y="545"/>
                    </a:lnTo>
                    <a:lnTo>
                      <a:pt x="62" y="549"/>
                    </a:lnTo>
                    <a:lnTo>
                      <a:pt x="60" y="553"/>
                    </a:lnTo>
                    <a:lnTo>
                      <a:pt x="58" y="556"/>
                    </a:lnTo>
                    <a:lnTo>
                      <a:pt x="56" y="560"/>
                    </a:lnTo>
                    <a:lnTo>
                      <a:pt x="56" y="564"/>
                    </a:lnTo>
                    <a:lnTo>
                      <a:pt x="55" y="567"/>
                    </a:lnTo>
                    <a:lnTo>
                      <a:pt x="55" y="571"/>
                    </a:lnTo>
                    <a:lnTo>
                      <a:pt x="53" y="575"/>
                    </a:lnTo>
                    <a:lnTo>
                      <a:pt x="53" y="576"/>
                    </a:lnTo>
                    <a:lnTo>
                      <a:pt x="51" y="580"/>
                    </a:lnTo>
                    <a:lnTo>
                      <a:pt x="45" y="600"/>
                    </a:lnTo>
                    <a:lnTo>
                      <a:pt x="40" y="620"/>
                    </a:lnTo>
                    <a:lnTo>
                      <a:pt x="34" y="640"/>
                    </a:lnTo>
                    <a:lnTo>
                      <a:pt x="27" y="661"/>
                    </a:lnTo>
                    <a:lnTo>
                      <a:pt x="22" y="679"/>
                    </a:lnTo>
                    <a:lnTo>
                      <a:pt x="16" y="697"/>
                    </a:lnTo>
                    <a:lnTo>
                      <a:pt x="11" y="715"/>
                    </a:lnTo>
                    <a:lnTo>
                      <a:pt x="5" y="734"/>
                    </a:lnTo>
                    <a:lnTo>
                      <a:pt x="3" y="748"/>
                    </a:lnTo>
                    <a:lnTo>
                      <a:pt x="0" y="761"/>
                    </a:lnTo>
                    <a:lnTo>
                      <a:pt x="0" y="776"/>
                    </a:lnTo>
                    <a:lnTo>
                      <a:pt x="0" y="789"/>
                    </a:lnTo>
                    <a:lnTo>
                      <a:pt x="1" y="803"/>
                    </a:lnTo>
                    <a:lnTo>
                      <a:pt x="3" y="816"/>
                    </a:lnTo>
                    <a:lnTo>
                      <a:pt x="7" y="829"/>
                    </a:lnTo>
                    <a:lnTo>
                      <a:pt x="12" y="840"/>
                    </a:lnTo>
                    <a:lnTo>
                      <a:pt x="20" y="854"/>
                    </a:lnTo>
                    <a:lnTo>
                      <a:pt x="27" y="869"/>
                    </a:lnTo>
                    <a:lnTo>
                      <a:pt x="34" y="882"/>
                    </a:lnTo>
                    <a:lnTo>
                      <a:pt x="42" y="893"/>
                    </a:lnTo>
                    <a:lnTo>
                      <a:pt x="49" y="906"/>
                    </a:lnTo>
                    <a:lnTo>
                      <a:pt x="56" y="919"/>
                    </a:lnTo>
                    <a:lnTo>
                      <a:pt x="64" y="931"/>
                    </a:lnTo>
                    <a:lnTo>
                      <a:pt x="69" y="946"/>
                    </a:lnTo>
                    <a:lnTo>
                      <a:pt x="73" y="953"/>
                    </a:lnTo>
                    <a:lnTo>
                      <a:pt x="76" y="961"/>
                    </a:lnTo>
                    <a:lnTo>
                      <a:pt x="78" y="968"/>
                    </a:lnTo>
                    <a:lnTo>
                      <a:pt x="82" y="975"/>
                    </a:lnTo>
                    <a:lnTo>
                      <a:pt x="86" y="983"/>
                    </a:lnTo>
                    <a:lnTo>
                      <a:pt x="89" y="990"/>
                    </a:lnTo>
                    <a:lnTo>
                      <a:pt x="93" y="997"/>
                    </a:lnTo>
                    <a:lnTo>
                      <a:pt x="97" y="1003"/>
                    </a:lnTo>
                    <a:lnTo>
                      <a:pt x="100" y="1006"/>
                    </a:lnTo>
                    <a:lnTo>
                      <a:pt x="104" y="1008"/>
                    </a:lnTo>
                    <a:lnTo>
                      <a:pt x="106" y="1010"/>
                    </a:lnTo>
                    <a:lnTo>
                      <a:pt x="109" y="1014"/>
                    </a:lnTo>
                    <a:lnTo>
                      <a:pt x="113" y="1016"/>
                    </a:lnTo>
                    <a:lnTo>
                      <a:pt x="115" y="1017"/>
                    </a:lnTo>
                    <a:lnTo>
                      <a:pt x="119" y="1019"/>
                    </a:lnTo>
                    <a:lnTo>
                      <a:pt x="122" y="1021"/>
                    </a:lnTo>
                    <a:lnTo>
                      <a:pt x="130" y="1023"/>
                    </a:lnTo>
                    <a:lnTo>
                      <a:pt x="137" y="1026"/>
                    </a:lnTo>
                    <a:lnTo>
                      <a:pt x="144" y="1028"/>
                    </a:lnTo>
                    <a:lnTo>
                      <a:pt x="152" y="1030"/>
                    </a:lnTo>
                    <a:lnTo>
                      <a:pt x="159" y="1032"/>
                    </a:lnTo>
                    <a:lnTo>
                      <a:pt x="166" y="1034"/>
                    </a:lnTo>
                    <a:lnTo>
                      <a:pt x="175" y="1036"/>
                    </a:lnTo>
                    <a:lnTo>
                      <a:pt x="183" y="1036"/>
                    </a:lnTo>
                    <a:lnTo>
                      <a:pt x="188" y="1036"/>
                    </a:lnTo>
                    <a:lnTo>
                      <a:pt x="195" y="1036"/>
                    </a:lnTo>
                    <a:lnTo>
                      <a:pt x="201" y="1036"/>
                    </a:lnTo>
                    <a:lnTo>
                      <a:pt x="208" y="1034"/>
                    </a:lnTo>
                    <a:lnTo>
                      <a:pt x="214" y="1034"/>
                    </a:lnTo>
                    <a:lnTo>
                      <a:pt x="219" y="1034"/>
                    </a:lnTo>
                    <a:lnTo>
                      <a:pt x="227" y="1032"/>
                    </a:lnTo>
                    <a:lnTo>
                      <a:pt x="232" y="1032"/>
                    </a:lnTo>
                    <a:lnTo>
                      <a:pt x="236" y="1025"/>
                    </a:lnTo>
                    <a:lnTo>
                      <a:pt x="239" y="1019"/>
                    </a:lnTo>
                    <a:lnTo>
                      <a:pt x="245" y="1014"/>
                    </a:lnTo>
                    <a:lnTo>
                      <a:pt x="248" y="1010"/>
                    </a:lnTo>
                    <a:lnTo>
                      <a:pt x="252" y="1006"/>
                    </a:lnTo>
                    <a:lnTo>
                      <a:pt x="256" y="1001"/>
                    </a:lnTo>
                    <a:lnTo>
                      <a:pt x="261" y="995"/>
                    </a:lnTo>
                    <a:lnTo>
                      <a:pt x="265" y="990"/>
                    </a:lnTo>
                    <a:lnTo>
                      <a:pt x="267" y="988"/>
                    </a:lnTo>
                    <a:lnTo>
                      <a:pt x="269" y="986"/>
                    </a:lnTo>
                    <a:lnTo>
                      <a:pt x="270" y="983"/>
                    </a:lnTo>
                    <a:lnTo>
                      <a:pt x="272" y="981"/>
                    </a:lnTo>
                    <a:lnTo>
                      <a:pt x="272" y="979"/>
                    </a:lnTo>
                    <a:lnTo>
                      <a:pt x="274" y="977"/>
                    </a:lnTo>
                    <a:lnTo>
                      <a:pt x="276" y="973"/>
                    </a:lnTo>
                    <a:lnTo>
                      <a:pt x="278" y="972"/>
                    </a:lnTo>
                    <a:lnTo>
                      <a:pt x="283" y="959"/>
                    </a:lnTo>
                    <a:lnTo>
                      <a:pt x="289" y="946"/>
                    </a:lnTo>
                    <a:lnTo>
                      <a:pt x="294" y="933"/>
                    </a:lnTo>
                    <a:lnTo>
                      <a:pt x="300" y="920"/>
                    </a:lnTo>
                    <a:lnTo>
                      <a:pt x="307" y="908"/>
                    </a:lnTo>
                    <a:lnTo>
                      <a:pt x="314" y="895"/>
                    </a:lnTo>
                    <a:lnTo>
                      <a:pt x="322" y="884"/>
                    </a:lnTo>
                    <a:lnTo>
                      <a:pt x="329" y="871"/>
                    </a:lnTo>
                    <a:lnTo>
                      <a:pt x="333" y="869"/>
                    </a:lnTo>
                    <a:lnTo>
                      <a:pt x="335" y="867"/>
                    </a:lnTo>
                    <a:lnTo>
                      <a:pt x="336" y="865"/>
                    </a:lnTo>
                    <a:lnTo>
                      <a:pt x="340" y="864"/>
                    </a:lnTo>
                    <a:lnTo>
                      <a:pt x="342" y="862"/>
                    </a:lnTo>
                    <a:lnTo>
                      <a:pt x="345" y="860"/>
                    </a:lnTo>
                    <a:lnTo>
                      <a:pt x="347" y="858"/>
                    </a:lnTo>
                    <a:lnTo>
                      <a:pt x="349" y="856"/>
                    </a:lnTo>
                    <a:lnTo>
                      <a:pt x="358" y="851"/>
                    </a:lnTo>
                    <a:lnTo>
                      <a:pt x="367" y="847"/>
                    </a:lnTo>
                    <a:lnTo>
                      <a:pt x="377" y="844"/>
                    </a:lnTo>
                    <a:lnTo>
                      <a:pt x="384" y="842"/>
                    </a:lnTo>
                    <a:lnTo>
                      <a:pt x="393" y="838"/>
                    </a:lnTo>
                    <a:lnTo>
                      <a:pt x="400" y="834"/>
                    </a:lnTo>
                    <a:lnTo>
                      <a:pt x="410" y="833"/>
                    </a:lnTo>
                    <a:lnTo>
                      <a:pt x="417" y="829"/>
                    </a:lnTo>
                    <a:lnTo>
                      <a:pt x="430" y="827"/>
                    </a:lnTo>
                    <a:lnTo>
                      <a:pt x="441" y="825"/>
                    </a:lnTo>
                    <a:lnTo>
                      <a:pt x="452" y="822"/>
                    </a:lnTo>
                    <a:lnTo>
                      <a:pt x="463" y="820"/>
                    </a:lnTo>
                    <a:lnTo>
                      <a:pt x="474" y="816"/>
                    </a:lnTo>
                    <a:lnTo>
                      <a:pt x="485" y="814"/>
                    </a:lnTo>
                    <a:lnTo>
                      <a:pt x="496" y="811"/>
                    </a:lnTo>
                    <a:lnTo>
                      <a:pt x="507" y="807"/>
                    </a:lnTo>
                    <a:lnTo>
                      <a:pt x="508" y="807"/>
                    </a:lnTo>
                    <a:lnTo>
                      <a:pt x="510" y="807"/>
                    </a:lnTo>
                    <a:lnTo>
                      <a:pt x="512" y="805"/>
                    </a:lnTo>
                    <a:lnTo>
                      <a:pt x="514" y="805"/>
                    </a:lnTo>
                    <a:lnTo>
                      <a:pt x="516" y="805"/>
                    </a:lnTo>
                    <a:lnTo>
                      <a:pt x="518" y="805"/>
                    </a:lnTo>
                    <a:lnTo>
                      <a:pt x="519" y="805"/>
                    </a:lnTo>
                    <a:lnTo>
                      <a:pt x="521" y="803"/>
                    </a:lnTo>
                    <a:lnTo>
                      <a:pt x="521" y="801"/>
                    </a:lnTo>
                    <a:lnTo>
                      <a:pt x="521" y="800"/>
                    </a:lnTo>
                    <a:lnTo>
                      <a:pt x="521" y="798"/>
                    </a:lnTo>
                    <a:lnTo>
                      <a:pt x="519" y="796"/>
                    </a:lnTo>
                    <a:lnTo>
                      <a:pt x="518" y="794"/>
                    </a:lnTo>
                    <a:lnTo>
                      <a:pt x="518" y="792"/>
                    </a:lnTo>
                    <a:lnTo>
                      <a:pt x="518" y="790"/>
                    </a:lnTo>
                    <a:lnTo>
                      <a:pt x="516" y="789"/>
                    </a:lnTo>
                    <a:lnTo>
                      <a:pt x="516" y="783"/>
                    </a:lnTo>
                    <a:lnTo>
                      <a:pt x="514" y="779"/>
                    </a:lnTo>
                    <a:lnTo>
                      <a:pt x="512" y="776"/>
                    </a:lnTo>
                    <a:lnTo>
                      <a:pt x="512" y="772"/>
                    </a:lnTo>
                    <a:lnTo>
                      <a:pt x="510" y="768"/>
                    </a:lnTo>
                    <a:lnTo>
                      <a:pt x="508" y="765"/>
                    </a:lnTo>
                    <a:lnTo>
                      <a:pt x="507" y="761"/>
                    </a:lnTo>
                    <a:lnTo>
                      <a:pt x="505" y="758"/>
                    </a:lnTo>
                    <a:lnTo>
                      <a:pt x="505" y="750"/>
                    </a:lnTo>
                    <a:lnTo>
                      <a:pt x="503" y="745"/>
                    </a:lnTo>
                    <a:lnTo>
                      <a:pt x="503" y="739"/>
                    </a:lnTo>
                    <a:lnTo>
                      <a:pt x="501" y="734"/>
                    </a:lnTo>
                    <a:lnTo>
                      <a:pt x="501" y="728"/>
                    </a:lnTo>
                    <a:lnTo>
                      <a:pt x="499" y="723"/>
                    </a:lnTo>
                    <a:lnTo>
                      <a:pt x="499" y="717"/>
                    </a:lnTo>
                    <a:lnTo>
                      <a:pt x="497" y="712"/>
                    </a:lnTo>
                    <a:lnTo>
                      <a:pt x="496" y="699"/>
                    </a:lnTo>
                    <a:lnTo>
                      <a:pt x="496" y="684"/>
                    </a:lnTo>
                    <a:lnTo>
                      <a:pt x="494" y="671"/>
                    </a:lnTo>
                    <a:lnTo>
                      <a:pt x="492" y="659"/>
                    </a:lnTo>
                    <a:lnTo>
                      <a:pt x="492" y="646"/>
                    </a:lnTo>
                    <a:lnTo>
                      <a:pt x="492" y="633"/>
                    </a:lnTo>
                    <a:lnTo>
                      <a:pt x="492" y="620"/>
                    </a:lnTo>
                    <a:lnTo>
                      <a:pt x="492" y="607"/>
                    </a:lnTo>
                    <a:lnTo>
                      <a:pt x="494" y="606"/>
                    </a:lnTo>
                    <a:lnTo>
                      <a:pt x="494" y="604"/>
                    </a:lnTo>
                    <a:lnTo>
                      <a:pt x="496" y="604"/>
                    </a:lnTo>
                    <a:lnTo>
                      <a:pt x="497" y="604"/>
                    </a:lnTo>
                    <a:lnTo>
                      <a:pt x="499" y="602"/>
                    </a:lnTo>
                    <a:lnTo>
                      <a:pt x="501" y="604"/>
                    </a:lnTo>
                    <a:lnTo>
                      <a:pt x="501" y="622"/>
                    </a:lnTo>
                    <a:lnTo>
                      <a:pt x="503" y="640"/>
                    </a:lnTo>
                    <a:lnTo>
                      <a:pt x="505" y="659"/>
                    </a:lnTo>
                    <a:lnTo>
                      <a:pt x="505" y="679"/>
                    </a:lnTo>
                    <a:lnTo>
                      <a:pt x="507" y="697"/>
                    </a:lnTo>
                    <a:lnTo>
                      <a:pt x="510" y="717"/>
                    </a:lnTo>
                    <a:lnTo>
                      <a:pt x="514" y="736"/>
                    </a:lnTo>
                    <a:lnTo>
                      <a:pt x="518" y="754"/>
                    </a:lnTo>
                    <a:lnTo>
                      <a:pt x="519" y="759"/>
                    </a:lnTo>
                    <a:lnTo>
                      <a:pt x="521" y="761"/>
                    </a:lnTo>
                    <a:lnTo>
                      <a:pt x="523" y="765"/>
                    </a:lnTo>
                    <a:lnTo>
                      <a:pt x="523" y="768"/>
                    </a:lnTo>
                    <a:lnTo>
                      <a:pt x="525" y="770"/>
                    </a:lnTo>
                    <a:lnTo>
                      <a:pt x="525" y="774"/>
                    </a:lnTo>
                    <a:lnTo>
                      <a:pt x="525" y="778"/>
                    </a:lnTo>
                    <a:lnTo>
                      <a:pt x="527" y="779"/>
                    </a:lnTo>
                    <a:lnTo>
                      <a:pt x="528" y="787"/>
                    </a:lnTo>
                    <a:lnTo>
                      <a:pt x="530" y="792"/>
                    </a:lnTo>
                    <a:lnTo>
                      <a:pt x="536" y="798"/>
                    </a:lnTo>
                    <a:lnTo>
                      <a:pt x="539" y="803"/>
                    </a:lnTo>
                    <a:lnTo>
                      <a:pt x="545" y="809"/>
                    </a:lnTo>
                    <a:lnTo>
                      <a:pt x="550" y="812"/>
                    </a:lnTo>
                    <a:lnTo>
                      <a:pt x="552" y="818"/>
                    </a:lnTo>
                    <a:lnTo>
                      <a:pt x="554" y="825"/>
                    </a:lnTo>
                    <a:lnTo>
                      <a:pt x="547" y="829"/>
                    </a:lnTo>
                    <a:lnTo>
                      <a:pt x="528" y="812"/>
                    </a:lnTo>
                    <a:lnTo>
                      <a:pt x="501" y="820"/>
                    </a:lnTo>
                    <a:lnTo>
                      <a:pt x="472" y="825"/>
                    </a:lnTo>
                    <a:lnTo>
                      <a:pt x="444" y="833"/>
                    </a:lnTo>
                    <a:lnTo>
                      <a:pt x="415" y="840"/>
                    </a:lnTo>
                    <a:lnTo>
                      <a:pt x="400" y="844"/>
                    </a:lnTo>
                    <a:lnTo>
                      <a:pt x="388" y="849"/>
                    </a:lnTo>
                    <a:lnTo>
                      <a:pt x="373" y="854"/>
                    </a:lnTo>
                    <a:lnTo>
                      <a:pt x="362" y="862"/>
                    </a:lnTo>
                    <a:lnTo>
                      <a:pt x="349" y="871"/>
                    </a:lnTo>
                    <a:lnTo>
                      <a:pt x="340" y="880"/>
                    </a:lnTo>
                    <a:lnTo>
                      <a:pt x="329" y="893"/>
                    </a:lnTo>
                    <a:lnTo>
                      <a:pt x="322" y="906"/>
                    </a:lnTo>
                    <a:lnTo>
                      <a:pt x="316" y="919"/>
                    </a:lnTo>
                    <a:lnTo>
                      <a:pt x="309" y="931"/>
                    </a:lnTo>
                    <a:lnTo>
                      <a:pt x="305" y="942"/>
                    </a:lnTo>
                    <a:lnTo>
                      <a:pt x="300" y="955"/>
                    </a:lnTo>
                    <a:lnTo>
                      <a:pt x="294" y="966"/>
                    </a:lnTo>
                    <a:lnTo>
                      <a:pt x="287" y="975"/>
                    </a:lnTo>
                    <a:lnTo>
                      <a:pt x="281" y="986"/>
                    </a:lnTo>
                    <a:lnTo>
                      <a:pt x="274" y="995"/>
                    </a:lnTo>
                    <a:lnTo>
                      <a:pt x="267" y="1005"/>
                    </a:lnTo>
                    <a:lnTo>
                      <a:pt x="259" y="1014"/>
                    </a:lnTo>
                    <a:lnTo>
                      <a:pt x="252" y="1023"/>
                    </a:lnTo>
                    <a:lnTo>
                      <a:pt x="247" y="1032"/>
                    </a:lnTo>
                    <a:lnTo>
                      <a:pt x="239" y="1041"/>
                    </a:lnTo>
                    <a:lnTo>
                      <a:pt x="234" y="1050"/>
                    </a:lnTo>
                    <a:lnTo>
                      <a:pt x="228" y="1059"/>
                    </a:lnTo>
                    <a:lnTo>
                      <a:pt x="223" y="1069"/>
                    </a:lnTo>
                    <a:lnTo>
                      <a:pt x="219" y="1072"/>
                    </a:lnTo>
                    <a:lnTo>
                      <a:pt x="217" y="1076"/>
                    </a:lnTo>
                    <a:lnTo>
                      <a:pt x="216" y="1080"/>
                    </a:lnTo>
                    <a:lnTo>
                      <a:pt x="214" y="1083"/>
                    </a:lnTo>
                    <a:lnTo>
                      <a:pt x="212" y="1087"/>
                    </a:lnTo>
                    <a:lnTo>
                      <a:pt x="210" y="1091"/>
                    </a:lnTo>
                    <a:lnTo>
                      <a:pt x="208" y="1094"/>
                    </a:lnTo>
                    <a:lnTo>
                      <a:pt x="206" y="1098"/>
                    </a:lnTo>
                    <a:lnTo>
                      <a:pt x="205" y="1111"/>
                    </a:lnTo>
                    <a:lnTo>
                      <a:pt x="203" y="1125"/>
                    </a:lnTo>
                    <a:lnTo>
                      <a:pt x="201" y="1138"/>
                    </a:lnTo>
                    <a:lnTo>
                      <a:pt x="201" y="1151"/>
                    </a:lnTo>
                    <a:lnTo>
                      <a:pt x="201" y="1166"/>
                    </a:lnTo>
                    <a:lnTo>
                      <a:pt x="201" y="1178"/>
                    </a:lnTo>
                    <a:lnTo>
                      <a:pt x="203" y="1191"/>
                    </a:lnTo>
                    <a:lnTo>
                      <a:pt x="203" y="1204"/>
                    </a:lnTo>
                    <a:lnTo>
                      <a:pt x="205" y="1208"/>
                    </a:lnTo>
                    <a:lnTo>
                      <a:pt x="205" y="1211"/>
                    </a:lnTo>
                    <a:lnTo>
                      <a:pt x="206" y="1217"/>
                    </a:lnTo>
                    <a:lnTo>
                      <a:pt x="206" y="1220"/>
                    </a:lnTo>
                    <a:lnTo>
                      <a:pt x="208" y="1224"/>
                    </a:lnTo>
                    <a:lnTo>
                      <a:pt x="210" y="1228"/>
                    </a:lnTo>
                    <a:lnTo>
                      <a:pt x="212" y="1231"/>
                    </a:lnTo>
                    <a:lnTo>
                      <a:pt x="214" y="1235"/>
                    </a:lnTo>
                    <a:lnTo>
                      <a:pt x="217" y="1228"/>
                    </a:lnTo>
                    <a:lnTo>
                      <a:pt x="221" y="1220"/>
                    </a:lnTo>
                    <a:lnTo>
                      <a:pt x="225" y="1213"/>
                    </a:lnTo>
                    <a:lnTo>
                      <a:pt x="227" y="1206"/>
                    </a:lnTo>
                    <a:lnTo>
                      <a:pt x="232" y="1198"/>
                    </a:lnTo>
                    <a:lnTo>
                      <a:pt x="236" y="1191"/>
                    </a:lnTo>
                    <a:lnTo>
                      <a:pt x="241" y="1188"/>
                    </a:lnTo>
                    <a:lnTo>
                      <a:pt x="248" y="1184"/>
                    </a:lnTo>
                    <a:lnTo>
                      <a:pt x="247" y="1191"/>
                    </a:lnTo>
                    <a:lnTo>
                      <a:pt x="245" y="1200"/>
                    </a:lnTo>
                    <a:lnTo>
                      <a:pt x="239" y="1209"/>
                    </a:lnTo>
                    <a:lnTo>
                      <a:pt x="236" y="1217"/>
                    </a:lnTo>
                    <a:lnTo>
                      <a:pt x="230" y="1226"/>
                    </a:lnTo>
                    <a:lnTo>
                      <a:pt x="225" y="1235"/>
                    </a:lnTo>
                    <a:lnTo>
                      <a:pt x="221" y="1244"/>
                    </a:lnTo>
                    <a:lnTo>
                      <a:pt x="219" y="1255"/>
                    </a:lnTo>
                    <a:lnTo>
                      <a:pt x="217" y="1259"/>
                    </a:lnTo>
                    <a:lnTo>
                      <a:pt x="217" y="1263"/>
                    </a:lnTo>
                    <a:lnTo>
                      <a:pt x="216" y="1268"/>
                    </a:lnTo>
                    <a:lnTo>
                      <a:pt x="216" y="1272"/>
                    </a:lnTo>
                    <a:lnTo>
                      <a:pt x="216" y="1275"/>
                    </a:lnTo>
                    <a:lnTo>
                      <a:pt x="216" y="1279"/>
                    </a:lnTo>
                    <a:lnTo>
                      <a:pt x="216" y="1283"/>
                    </a:lnTo>
                    <a:lnTo>
                      <a:pt x="217" y="1288"/>
                    </a:lnTo>
                    <a:lnTo>
                      <a:pt x="221" y="1285"/>
                    </a:lnTo>
                    <a:lnTo>
                      <a:pt x="225" y="1281"/>
                    </a:lnTo>
                    <a:lnTo>
                      <a:pt x="230" y="1279"/>
                    </a:lnTo>
                    <a:lnTo>
                      <a:pt x="236" y="1277"/>
                    </a:lnTo>
                    <a:lnTo>
                      <a:pt x="241" y="1275"/>
                    </a:lnTo>
                    <a:lnTo>
                      <a:pt x="247" y="1275"/>
                    </a:lnTo>
                    <a:lnTo>
                      <a:pt x="252" y="1275"/>
                    </a:lnTo>
                    <a:lnTo>
                      <a:pt x="258" y="1277"/>
                    </a:lnTo>
                    <a:lnTo>
                      <a:pt x="256" y="1274"/>
                    </a:lnTo>
                    <a:lnTo>
                      <a:pt x="256" y="1272"/>
                    </a:lnTo>
                    <a:lnTo>
                      <a:pt x="254" y="1268"/>
                    </a:lnTo>
                    <a:lnTo>
                      <a:pt x="254" y="1266"/>
                    </a:lnTo>
                    <a:lnTo>
                      <a:pt x="252" y="1263"/>
                    </a:lnTo>
                    <a:lnTo>
                      <a:pt x="252" y="1261"/>
                    </a:lnTo>
                    <a:lnTo>
                      <a:pt x="250" y="1257"/>
                    </a:lnTo>
                    <a:lnTo>
                      <a:pt x="248" y="1255"/>
                    </a:lnTo>
                    <a:lnTo>
                      <a:pt x="248" y="1250"/>
                    </a:lnTo>
                    <a:lnTo>
                      <a:pt x="248" y="1244"/>
                    </a:lnTo>
                    <a:lnTo>
                      <a:pt x="248" y="1241"/>
                    </a:lnTo>
                    <a:lnTo>
                      <a:pt x="250" y="1237"/>
                    </a:lnTo>
                    <a:lnTo>
                      <a:pt x="252" y="1231"/>
                    </a:lnTo>
                    <a:lnTo>
                      <a:pt x="254" y="1228"/>
                    </a:lnTo>
                    <a:lnTo>
                      <a:pt x="256" y="1226"/>
                    </a:lnTo>
                    <a:lnTo>
                      <a:pt x="259" y="1224"/>
                    </a:lnTo>
                    <a:lnTo>
                      <a:pt x="265" y="1224"/>
                    </a:lnTo>
                    <a:lnTo>
                      <a:pt x="270" y="1224"/>
                    </a:lnTo>
                    <a:lnTo>
                      <a:pt x="276" y="1226"/>
                    </a:lnTo>
                    <a:lnTo>
                      <a:pt x="281" y="1228"/>
                    </a:lnTo>
                    <a:lnTo>
                      <a:pt x="287" y="1228"/>
                    </a:lnTo>
                    <a:lnTo>
                      <a:pt x="292" y="1230"/>
                    </a:lnTo>
                    <a:lnTo>
                      <a:pt x="298" y="1230"/>
                    </a:lnTo>
                    <a:lnTo>
                      <a:pt x="303" y="1230"/>
                    </a:lnTo>
                    <a:lnTo>
                      <a:pt x="311" y="1206"/>
                    </a:lnTo>
                    <a:lnTo>
                      <a:pt x="320" y="1182"/>
                    </a:lnTo>
                    <a:lnTo>
                      <a:pt x="329" y="1160"/>
                    </a:lnTo>
                    <a:lnTo>
                      <a:pt x="340" y="1136"/>
                    </a:lnTo>
                    <a:lnTo>
                      <a:pt x="349" y="1112"/>
                    </a:lnTo>
                    <a:lnTo>
                      <a:pt x="360" y="1089"/>
                    </a:lnTo>
                    <a:lnTo>
                      <a:pt x="369" y="1067"/>
                    </a:lnTo>
                    <a:lnTo>
                      <a:pt x="378" y="1043"/>
                    </a:lnTo>
                    <a:lnTo>
                      <a:pt x="377" y="1036"/>
                    </a:lnTo>
                    <a:lnTo>
                      <a:pt x="375" y="1028"/>
                    </a:lnTo>
                    <a:lnTo>
                      <a:pt x="377" y="1021"/>
                    </a:lnTo>
                    <a:lnTo>
                      <a:pt x="377" y="1016"/>
                    </a:lnTo>
                    <a:lnTo>
                      <a:pt x="378" y="1008"/>
                    </a:lnTo>
                    <a:lnTo>
                      <a:pt x="380" y="1001"/>
                    </a:lnTo>
                    <a:lnTo>
                      <a:pt x="380" y="995"/>
                    </a:lnTo>
                    <a:lnTo>
                      <a:pt x="382" y="988"/>
                    </a:lnTo>
                    <a:lnTo>
                      <a:pt x="384" y="988"/>
                    </a:lnTo>
                    <a:lnTo>
                      <a:pt x="386" y="988"/>
                    </a:lnTo>
                    <a:lnTo>
                      <a:pt x="386" y="986"/>
                    </a:lnTo>
                    <a:lnTo>
                      <a:pt x="388" y="986"/>
                    </a:lnTo>
                    <a:lnTo>
                      <a:pt x="389" y="986"/>
                    </a:lnTo>
                    <a:lnTo>
                      <a:pt x="386" y="1030"/>
                    </a:lnTo>
                    <a:lnTo>
                      <a:pt x="428" y="966"/>
                    </a:lnTo>
                    <a:lnTo>
                      <a:pt x="430" y="968"/>
                    </a:lnTo>
                    <a:lnTo>
                      <a:pt x="431" y="972"/>
                    </a:lnTo>
                    <a:lnTo>
                      <a:pt x="431" y="975"/>
                    </a:lnTo>
                    <a:lnTo>
                      <a:pt x="430" y="977"/>
                    </a:lnTo>
                    <a:lnTo>
                      <a:pt x="428" y="981"/>
                    </a:lnTo>
                    <a:lnTo>
                      <a:pt x="426" y="984"/>
                    </a:lnTo>
                    <a:lnTo>
                      <a:pt x="424" y="988"/>
                    </a:lnTo>
                    <a:lnTo>
                      <a:pt x="422" y="992"/>
                    </a:lnTo>
                    <a:lnTo>
                      <a:pt x="415" y="1001"/>
                    </a:lnTo>
                    <a:lnTo>
                      <a:pt x="410" y="1010"/>
                    </a:lnTo>
                    <a:lnTo>
                      <a:pt x="404" y="1021"/>
                    </a:lnTo>
                    <a:lnTo>
                      <a:pt x="399" y="1030"/>
                    </a:lnTo>
                    <a:lnTo>
                      <a:pt x="393" y="1041"/>
                    </a:lnTo>
                    <a:lnTo>
                      <a:pt x="388" y="1052"/>
                    </a:lnTo>
                    <a:lnTo>
                      <a:pt x="382" y="1061"/>
                    </a:lnTo>
                    <a:lnTo>
                      <a:pt x="378" y="1072"/>
                    </a:lnTo>
                    <a:lnTo>
                      <a:pt x="373" y="1081"/>
                    </a:lnTo>
                    <a:lnTo>
                      <a:pt x="369" y="1091"/>
                    </a:lnTo>
                    <a:lnTo>
                      <a:pt x="366" y="1102"/>
                    </a:lnTo>
                    <a:lnTo>
                      <a:pt x="362" y="1111"/>
                    </a:lnTo>
                    <a:lnTo>
                      <a:pt x="356" y="1122"/>
                    </a:lnTo>
                    <a:lnTo>
                      <a:pt x="353" y="1131"/>
                    </a:lnTo>
                    <a:lnTo>
                      <a:pt x="347" y="1142"/>
                    </a:lnTo>
                    <a:lnTo>
                      <a:pt x="344" y="1151"/>
                    </a:lnTo>
                    <a:lnTo>
                      <a:pt x="342" y="1156"/>
                    </a:lnTo>
                    <a:lnTo>
                      <a:pt x="338" y="1162"/>
                    </a:lnTo>
                    <a:lnTo>
                      <a:pt x="336" y="1167"/>
                    </a:lnTo>
                    <a:lnTo>
                      <a:pt x="335" y="1173"/>
                    </a:lnTo>
                    <a:lnTo>
                      <a:pt x="333" y="1178"/>
                    </a:lnTo>
                    <a:lnTo>
                      <a:pt x="331" y="1184"/>
                    </a:lnTo>
                    <a:lnTo>
                      <a:pt x="327" y="1189"/>
                    </a:lnTo>
                    <a:lnTo>
                      <a:pt x="325" y="1195"/>
                    </a:lnTo>
                    <a:lnTo>
                      <a:pt x="324" y="1204"/>
                    </a:lnTo>
                    <a:lnTo>
                      <a:pt x="320" y="1213"/>
                    </a:lnTo>
                    <a:lnTo>
                      <a:pt x="316" y="1220"/>
                    </a:lnTo>
                    <a:lnTo>
                      <a:pt x="314" y="1230"/>
                    </a:lnTo>
                    <a:lnTo>
                      <a:pt x="311" y="1239"/>
                    </a:lnTo>
                    <a:lnTo>
                      <a:pt x="307" y="1246"/>
                    </a:lnTo>
                    <a:lnTo>
                      <a:pt x="305" y="1255"/>
                    </a:lnTo>
                    <a:lnTo>
                      <a:pt x="303" y="1263"/>
                    </a:lnTo>
                    <a:lnTo>
                      <a:pt x="302" y="1268"/>
                    </a:lnTo>
                    <a:lnTo>
                      <a:pt x="300" y="1274"/>
                    </a:lnTo>
                    <a:lnTo>
                      <a:pt x="300" y="1277"/>
                    </a:lnTo>
                    <a:lnTo>
                      <a:pt x="298" y="1283"/>
                    </a:lnTo>
                    <a:lnTo>
                      <a:pt x="298" y="1286"/>
                    </a:lnTo>
                    <a:lnTo>
                      <a:pt x="296" y="1292"/>
                    </a:lnTo>
                    <a:lnTo>
                      <a:pt x="296" y="1295"/>
                    </a:lnTo>
                    <a:lnTo>
                      <a:pt x="294" y="1299"/>
                    </a:lnTo>
                    <a:lnTo>
                      <a:pt x="287" y="1334"/>
                    </a:lnTo>
                    <a:lnTo>
                      <a:pt x="281" y="1369"/>
                    </a:lnTo>
                    <a:lnTo>
                      <a:pt x="278" y="1402"/>
                    </a:lnTo>
                    <a:lnTo>
                      <a:pt x="274" y="1436"/>
                    </a:lnTo>
                    <a:lnTo>
                      <a:pt x="274" y="1471"/>
                    </a:lnTo>
                    <a:lnTo>
                      <a:pt x="274" y="1506"/>
                    </a:lnTo>
                    <a:lnTo>
                      <a:pt x="278" y="1541"/>
                    </a:lnTo>
                    <a:lnTo>
                      <a:pt x="285" y="1575"/>
                    </a:lnTo>
                    <a:lnTo>
                      <a:pt x="289" y="1585"/>
                    </a:lnTo>
                    <a:lnTo>
                      <a:pt x="292" y="1594"/>
                    </a:lnTo>
                    <a:lnTo>
                      <a:pt x="296" y="1603"/>
                    </a:lnTo>
                    <a:lnTo>
                      <a:pt x="300" y="1610"/>
                    </a:lnTo>
                    <a:lnTo>
                      <a:pt x="305" y="1619"/>
                    </a:lnTo>
                    <a:lnTo>
                      <a:pt x="309" y="1627"/>
                    </a:lnTo>
                    <a:lnTo>
                      <a:pt x="314" y="1634"/>
                    </a:lnTo>
                    <a:lnTo>
                      <a:pt x="320" y="1643"/>
                    </a:lnTo>
                    <a:lnTo>
                      <a:pt x="327" y="1650"/>
                    </a:lnTo>
                    <a:lnTo>
                      <a:pt x="335" y="1660"/>
                    </a:lnTo>
                    <a:lnTo>
                      <a:pt x="342" y="1667"/>
                    </a:lnTo>
                    <a:lnTo>
                      <a:pt x="351" y="1676"/>
                    </a:lnTo>
                    <a:lnTo>
                      <a:pt x="358" y="1683"/>
                    </a:lnTo>
                    <a:lnTo>
                      <a:pt x="367" y="1691"/>
                    </a:lnTo>
                    <a:lnTo>
                      <a:pt x="375" y="1700"/>
                    </a:lnTo>
                    <a:lnTo>
                      <a:pt x="382" y="1707"/>
                    </a:lnTo>
                    <a:lnTo>
                      <a:pt x="389" y="1713"/>
                    </a:lnTo>
                    <a:lnTo>
                      <a:pt x="397" y="1718"/>
                    </a:lnTo>
                    <a:lnTo>
                      <a:pt x="404" y="1724"/>
                    </a:lnTo>
                    <a:lnTo>
                      <a:pt x="411" y="1729"/>
                    </a:lnTo>
                    <a:lnTo>
                      <a:pt x="419" y="1733"/>
                    </a:lnTo>
                    <a:lnTo>
                      <a:pt x="426" y="1738"/>
                    </a:lnTo>
                    <a:lnTo>
                      <a:pt x="433" y="1744"/>
                    </a:lnTo>
                    <a:lnTo>
                      <a:pt x="441" y="1749"/>
                    </a:lnTo>
                    <a:lnTo>
                      <a:pt x="457" y="1758"/>
                    </a:lnTo>
                    <a:lnTo>
                      <a:pt x="474" y="1768"/>
                    </a:lnTo>
                    <a:lnTo>
                      <a:pt x="492" y="1777"/>
                    </a:lnTo>
                    <a:lnTo>
                      <a:pt x="508" y="1784"/>
                    </a:lnTo>
                    <a:lnTo>
                      <a:pt x="525" y="1791"/>
                    </a:lnTo>
                    <a:lnTo>
                      <a:pt x="543" y="1799"/>
                    </a:lnTo>
                    <a:lnTo>
                      <a:pt x="560" y="1802"/>
                    </a:lnTo>
                    <a:lnTo>
                      <a:pt x="578" y="1806"/>
                    </a:lnTo>
                    <a:lnTo>
                      <a:pt x="583" y="1806"/>
                    </a:lnTo>
                    <a:lnTo>
                      <a:pt x="587" y="1808"/>
                    </a:lnTo>
                    <a:lnTo>
                      <a:pt x="591" y="1808"/>
                    </a:lnTo>
                    <a:lnTo>
                      <a:pt x="594" y="1810"/>
                    </a:lnTo>
                    <a:lnTo>
                      <a:pt x="598" y="1810"/>
                    </a:lnTo>
                    <a:lnTo>
                      <a:pt x="602" y="1812"/>
                    </a:lnTo>
                    <a:lnTo>
                      <a:pt x="605" y="1812"/>
                    </a:lnTo>
                    <a:lnTo>
                      <a:pt x="607" y="1812"/>
                    </a:lnTo>
                    <a:lnTo>
                      <a:pt x="613" y="1815"/>
                    </a:lnTo>
                    <a:lnTo>
                      <a:pt x="618" y="1817"/>
                    </a:lnTo>
                    <a:lnTo>
                      <a:pt x="625" y="1819"/>
                    </a:lnTo>
                    <a:lnTo>
                      <a:pt x="631" y="1819"/>
                    </a:lnTo>
                    <a:lnTo>
                      <a:pt x="636" y="1819"/>
                    </a:lnTo>
                    <a:lnTo>
                      <a:pt x="644" y="1821"/>
                    </a:lnTo>
                    <a:lnTo>
                      <a:pt x="649" y="1821"/>
                    </a:lnTo>
                    <a:lnTo>
                      <a:pt x="655" y="1822"/>
                    </a:lnTo>
                    <a:lnTo>
                      <a:pt x="671" y="1824"/>
                    </a:lnTo>
                    <a:lnTo>
                      <a:pt x="686" y="1826"/>
                    </a:lnTo>
                    <a:lnTo>
                      <a:pt x="702" y="1828"/>
                    </a:lnTo>
                    <a:lnTo>
                      <a:pt x="719" y="1830"/>
                    </a:lnTo>
                    <a:lnTo>
                      <a:pt x="733" y="1832"/>
                    </a:lnTo>
                    <a:lnTo>
                      <a:pt x="750" y="1832"/>
                    </a:lnTo>
                    <a:lnTo>
                      <a:pt x="765" y="1830"/>
                    </a:lnTo>
                    <a:lnTo>
                      <a:pt x="781" y="1828"/>
                    </a:lnTo>
                    <a:lnTo>
                      <a:pt x="785" y="1828"/>
                    </a:lnTo>
                    <a:lnTo>
                      <a:pt x="788" y="1828"/>
                    </a:lnTo>
                    <a:lnTo>
                      <a:pt x="790" y="1828"/>
                    </a:lnTo>
                    <a:lnTo>
                      <a:pt x="794" y="1826"/>
                    </a:lnTo>
                    <a:lnTo>
                      <a:pt x="797" y="1826"/>
                    </a:lnTo>
                    <a:lnTo>
                      <a:pt x="799" y="1828"/>
                    </a:lnTo>
                    <a:lnTo>
                      <a:pt x="801" y="1830"/>
                    </a:lnTo>
                    <a:lnTo>
                      <a:pt x="803" y="1832"/>
                    </a:lnTo>
                    <a:lnTo>
                      <a:pt x="792" y="1837"/>
                    </a:lnTo>
                    <a:lnTo>
                      <a:pt x="781" y="1839"/>
                    </a:lnTo>
                    <a:lnTo>
                      <a:pt x="768" y="1843"/>
                    </a:lnTo>
                    <a:lnTo>
                      <a:pt x="755" y="1843"/>
                    </a:lnTo>
                    <a:lnTo>
                      <a:pt x="744" y="1843"/>
                    </a:lnTo>
                    <a:lnTo>
                      <a:pt x="732" y="1843"/>
                    </a:lnTo>
                    <a:lnTo>
                      <a:pt x="719" y="1843"/>
                    </a:lnTo>
                    <a:lnTo>
                      <a:pt x="706" y="1841"/>
                    </a:lnTo>
                    <a:lnTo>
                      <a:pt x="708" y="1852"/>
                    </a:lnTo>
                    <a:lnTo>
                      <a:pt x="708" y="1865"/>
                    </a:lnTo>
                    <a:lnTo>
                      <a:pt x="706" y="1876"/>
                    </a:lnTo>
                    <a:lnTo>
                      <a:pt x="706" y="1887"/>
                    </a:lnTo>
                    <a:lnTo>
                      <a:pt x="708" y="1898"/>
                    </a:lnTo>
                    <a:lnTo>
                      <a:pt x="708" y="1910"/>
                    </a:lnTo>
                    <a:lnTo>
                      <a:pt x="711" y="1921"/>
                    </a:lnTo>
                    <a:lnTo>
                      <a:pt x="717" y="1932"/>
                    </a:lnTo>
                    <a:lnTo>
                      <a:pt x="730" y="1938"/>
                    </a:lnTo>
                    <a:lnTo>
                      <a:pt x="743" y="1941"/>
                    </a:lnTo>
                    <a:lnTo>
                      <a:pt x="755" y="1943"/>
                    </a:lnTo>
                    <a:lnTo>
                      <a:pt x="768" y="1945"/>
                    </a:lnTo>
                    <a:lnTo>
                      <a:pt x="781" y="1947"/>
                    </a:lnTo>
                    <a:lnTo>
                      <a:pt x="796" y="1947"/>
                    </a:lnTo>
                    <a:lnTo>
                      <a:pt x="808" y="1949"/>
                    </a:lnTo>
                    <a:lnTo>
                      <a:pt x="821" y="1951"/>
                    </a:lnTo>
                    <a:lnTo>
                      <a:pt x="823" y="1951"/>
                    </a:lnTo>
                    <a:lnTo>
                      <a:pt x="825" y="1951"/>
                    </a:lnTo>
                    <a:lnTo>
                      <a:pt x="827" y="1951"/>
                    </a:lnTo>
                    <a:lnTo>
                      <a:pt x="829" y="1951"/>
                    </a:lnTo>
                    <a:lnTo>
                      <a:pt x="830" y="1951"/>
                    </a:lnTo>
                    <a:lnTo>
                      <a:pt x="832" y="1951"/>
                    </a:lnTo>
                    <a:lnTo>
                      <a:pt x="834" y="1951"/>
                    </a:lnTo>
                    <a:lnTo>
                      <a:pt x="836" y="1951"/>
                    </a:lnTo>
                    <a:lnTo>
                      <a:pt x="841" y="1943"/>
                    </a:lnTo>
                    <a:lnTo>
                      <a:pt x="847" y="1934"/>
                    </a:lnTo>
                    <a:lnTo>
                      <a:pt x="852" y="1925"/>
                    </a:lnTo>
                    <a:lnTo>
                      <a:pt x="860" y="1918"/>
                    </a:lnTo>
                    <a:lnTo>
                      <a:pt x="867" y="1910"/>
                    </a:lnTo>
                    <a:lnTo>
                      <a:pt x="876" y="1905"/>
                    </a:lnTo>
                    <a:lnTo>
                      <a:pt x="885" y="1901"/>
                    </a:lnTo>
                    <a:lnTo>
                      <a:pt x="896" y="1899"/>
                    </a:lnTo>
                    <a:lnTo>
                      <a:pt x="900" y="1903"/>
                    </a:lnTo>
                    <a:lnTo>
                      <a:pt x="902" y="1905"/>
                    </a:lnTo>
                    <a:lnTo>
                      <a:pt x="905" y="1908"/>
                    </a:lnTo>
                    <a:lnTo>
                      <a:pt x="907" y="1912"/>
                    </a:lnTo>
                    <a:lnTo>
                      <a:pt x="907" y="1918"/>
                    </a:lnTo>
                    <a:lnTo>
                      <a:pt x="909" y="1921"/>
                    </a:lnTo>
                    <a:lnTo>
                      <a:pt x="911" y="1925"/>
                    </a:lnTo>
                    <a:lnTo>
                      <a:pt x="913" y="1929"/>
                    </a:lnTo>
                    <a:lnTo>
                      <a:pt x="913" y="1932"/>
                    </a:lnTo>
                    <a:lnTo>
                      <a:pt x="915" y="1938"/>
                    </a:lnTo>
                    <a:lnTo>
                      <a:pt x="916" y="1941"/>
                    </a:lnTo>
                    <a:lnTo>
                      <a:pt x="916" y="1945"/>
                    </a:lnTo>
                    <a:lnTo>
                      <a:pt x="918" y="1949"/>
                    </a:lnTo>
                    <a:lnTo>
                      <a:pt x="918" y="1952"/>
                    </a:lnTo>
                    <a:lnTo>
                      <a:pt x="920" y="1956"/>
                    </a:lnTo>
                    <a:lnTo>
                      <a:pt x="920" y="1960"/>
                    </a:lnTo>
                    <a:lnTo>
                      <a:pt x="922" y="1960"/>
                    </a:lnTo>
                    <a:lnTo>
                      <a:pt x="924" y="1960"/>
                    </a:lnTo>
                    <a:lnTo>
                      <a:pt x="924" y="1962"/>
                    </a:lnTo>
                    <a:close/>
                  </a:path>
                </a:pathLst>
              </a:custGeom>
              <a:solidFill>
                <a:srgbClr val="CFCFC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67" name="Freeform 20"/>
              <p:cNvSpPr>
                <a:spLocks/>
              </p:cNvSpPr>
              <p:nvPr/>
            </p:nvSpPr>
            <p:spPr bwMode="auto">
              <a:xfrm>
                <a:off x="5858267" y="4612404"/>
                <a:ext cx="104782" cy="142733"/>
              </a:xfrm>
              <a:custGeom>
                <a:avLst/>
                <a:gdLst>
                  <a:gd name="T0" fmla="*/ 2147483647 w 66"/>
                  <a:gd name="T1" fmla="*/ 2147483647 h 108"/>
                  <a:gd name="T2" fmla="*/ 2147483647 w 66"/>
                  <a:gd name="T3" fmla="*/ 2147483647 h 108"/>
                  <a:gd name="T4" fmla="*/ 2147483647 w 66"/>
                  <a:gd name="T5" fmla="*/ 2147483647 h 108"/>
                  <a:gd name="T6" fmla="*/ 2147483647 w 66"/>
                  <a:gd name="T7" fmla="*/ 0 h 108"/>
                  <a:gd name="T8" fmla="*/ 2147483647 w 66"/>
                  <a:gd name="T9" fmla="*/ 2147483647 h 108"/>
                  <a:gd name="T10" fmla="*/ 2147483647 w 66"/>
                  <a:gd name="T11" fmla="*/ 2147483647 h 108"/>
                  <a:gd name="T12" fmla="*/ 2147483647 w 66"/>
                  <a:gd name="T13" fmla="*/ 2147483647 h 108"/>
                  <a:gd name="T14" fmla="*/ 2147483647 w 66"/>
                  <a:gd name="T15" fmla="*/ 2147483647 h 108"/>
                  <a:gd name="T16" fmla="*/ 2147483647 w 66"/>
                  <a:gd name="T17" fmla="*/ 2147483647 h 108"/>
                  <a:gd name="T18" fmla="*/ 2147483647 w 66"/>
                  <a:gd name="T19" fmla="*/ 2147483647 h 108"/>
                  <a:gd name="T20" fmla="*/ 2147483647 w 66"/>
                  <a:gd name="T21" fmla="*/ 2147483647 h 108"/>
                  <a:gd name="T22" fmla="*/ 2147483647 w 66"/>
                  <a:gd name="T23" fmla="*/ 2147483647 h 108"/>
                  <a:gd name="T24" fmla="*/ 2147483647 w 66"/>
                  <a:gd name="T25" fmla="*/ 2147483647 h 108"/>
                  <a:gd name="T26" fmla="*/ 2147483647 w 66"/>
                  <a:gd name="T27" fmla="*/ 2147483647 h 108"/>
                  <a:gd name="T28" fmla="*/ 2147483647 w 66"/>
                  <a:gd name="T29" fmla="*/ 2147483647 h 108"/>
                  <a:gd name="T30" fmla="*/ 2147483647 w 66"/>
                  <a:gd name="T31" fmla="*/ 2147483647 h 108"/>
                  <a:gd name="T32" fmla="*/ 2147483647 w 66"/>
                  <a:gd name="T33" fmla="*/ 2147483647 h 108"/>
                  <a:gd name="T34" fmla="*/ 2147483647 w 66"/>
                  <a:gd name="T35" fmla="*/ 2147483647 h 108"/>
                  <a:gd name="T36" fmla="*/ 2147483647 w 66"/>
                  <a:gd name="T37" fmla="*/ 2147483647 h 108"/>
                  <a:gd name="T38" fmla="*/ 2147483647 w 66"/>
                  <a:gd name="T39" fmla="*/ 2147483647 h 108"/>
                  <a:gd name="T40" fmla="*/ 2147483647 w 66"/>
                  <a:gd name="T41" fmla="*/ 2147483647 h 108"/>
                  <a:gd name="T42" fmla="*/ 2147483647 w 66"/>
                  <a:gd name="T43" fmla="*/ 2147483647 h 108"/>
                  <a:gd name="T44" fmla="*/ 2147483647 w 66"/>
                  <a:gd name="T45" fmla="*/ 2147483647 h 108"/>
                  <a:gd name="T46" fmla="*/ 2147483647 w 66"/>
                  <a:gd name="T47" fmla="*/ 2147483647 h 108"/>
                  <a:gd name="T48" fmla="*/ 2147483647 w 66"/>
                  <a:gd name="T49" fmla="*/ 2147483647 h 108"/>
                  <a:gd name="T50" fmla="*/ 2147483647 w 66"/>
                  <a:gd name="T51" fmla="*/ 2147483647 h 108"/>
                  <a:gd name="T52" fmla="*/ 2147483647 w 66"/>
                  <a:gd name="T53" fmla="*/ 2147483647 h 108"/>
                  <a:gd name="T54" fmla="*/ 0 w 66"/>
                  <a:gd name="T55" fmla="*/ 2147483647 h 108"/>
                  <a:gd name="T56" fmla="*/ 0 w 66"/>
                  <a:gd name="T57" fmla="*/ 2147483647 h 108"/>
                  <a:gd name="T58" fmla="*/ 2147483647 w 66"/>
                  <a:gd name="T59" fmla="*/ 2147483647 h 108"/>
                  <a:gd name="T60" fmla="*/ 2147483647 w 66"/>
                  <a:gd name="T61" fmla="*/ 2147483647 h 108"/>
                  <a:gd name="T62" fmla="*/ 2147483647 w 66"/>
                  <a:gd name="T63" fmla="*/ 2147483647 h 108"/>
                  <a:gd name="T64" fmla="*/ 2147483647 w 66"/>
                  <a:gd name="T65" fmla="*/ 2147483647 h 108"/>
                  <a:gd name="T66" fmla="*/ 2147483647 w 66"/>
                  <a:gd name="T67" fmla="*/ 2147483647 h 108"/>
                  <a:gd name="T68" fmla="*/ 2147483647 w 66"/>
                  <a:gd name="T69" fmla="*/ 2147483647 h 108"/>
                  <a:gd name="T70" fmla="*/ 2147483647 w 66"/>
                  <a:gd name="T71" fmla="*/ 2147483647 h 108"/>
                  <a:gd name="T72" fmla="*/ 2147483647 w 66"/>
                  <a:gd name="T73" fmla="*/ 2147483647 h 108"/>
                  <a:gd name="T74" fmla="*/ 2147483647 w 66"/>
                  <a:gd name="T75" fmla="*/ 2147483647 h 108"/>
                  <a:gd name="T76" fmla="*/ 2147483647 w 66"/>
                  <a:gd name="T77" fmla="*/ 2147483647 h 108"/>
                  <a:gd name="T78" fmla="*/ 2147483647 w 66"/>
                  <a:gd name="T79" fmla="*/ 2147483647 h 108"/>
                  <a:gd name="T80" fmla="*/ 2147483647 w 66"/>
                  <a:gd name="T81" fmla="*/ 2147483647 h 108"/>
                  <a:gd name="T82" fmla="*/ 2147483647 w 66"/>
                  <a:gd name="T83" fmla="*/ 2147483647 h 108"/>
                  <a:gd name="T84" fmla="*/ 2147483647 w 66"/>
                  <a:gd name="T85" fmla="*/ 2147483647 h 108"/>
                  <a:gd name="T86" fmla="*/ 2147483647 w 66"/>
                  <a:gd name="T87" fmla="*/ 2147483647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6" h="108">
                    <a:moveTo>
                      <a:pt x="33" y="108"/>
                    </a:moveTo>
                    <a:lnTo>
                      <a:pt x="42" y="108"/>
                    </a:lnTo>
                    <a:lnTo>
                      <a:pt x="66" y="7"/>
                    </a:lnTo>
                    <a:lnTo>
                      <a:pt x="33" y="0"/>
                    </a:lnTo>
                    <a:lnTo>
                      <a:pt x="31" y="7"/>
                    </a:lnTo>
                    <a:lnTo>
                      <a:pt x="33" y="16"/>
                    </a:lnTo>
                    <a:lnTo>
                      <a:pt x="35" y="24"/>
                    </a:lnTo>
                    <a:lnTo>
                      <a:pt x="40" y="29"/>
                    </a:lnTo>
                    <a:lnTo>
                      <a:pt x="44" y="37"/>
                    </a:lnTo>
                    <a:lnTo>
                      <a:pt x="48" y="44"/>
                    </a:lnTo>
                    <a:lnTo>
                      <a:pt x="49" y="51"/>
                    </a:lnTo>
                    <a:lnTo>
                      <a:pt x="49" y="57"/>
                    </a:lnTo>
                    <a:lnTo>
                      <a:pt x="48" y="58"/>
                    </a:lnTo>
                    <a:lnTo>
                      <a:pt x="44" y="60"/>
                    </a:lnTo>
                    <a:lnTo>
                      <a:pt x="42" y="58"/>
                    </a:lnTo>
                    <a:lnTo>
                      <a:pt x="38" y="57"/>
                    </a:lnTo>
                    <a:lnTo>
                      <a:pt x="37" y="57"/>
                    </a:lnTo>
                    <a:lnTo>
                      <a:pt x="35" y="55"/>
                    </a:lnTo>
                    <a:lnTo>
                      <a:pt x="31" y="53"/>
                    </a:lnTo>
                    <a:lnTo>
                      <a:pt x="27" y="53"/>
                    </a:lnTo>
                    <a:lnTo>
                      <a:pt x="24" y="53"/>
                    </a:lnTo>
                    <a:lnTo>
                      <a:pt x="20" y="51"/>
                    </a:lnTo>
                    <a:lnTo>
                      <a:pt x="16" y="51"/>
                    </a:lnTo>
                    <a:lnTo>
                      <a:pt x="13" y="51"/>
                    </a:lnTo>
                    <a:lnTo>
                      <a:pt x="9" y="51"/>
                    </a:lnTo>
                    <a:lnTo>
                      <a:pt x="6" y="51"/>
                    </a:lnTo>
                    <a:lnTo>
                      <a:pt x="4" y="51"/>
                    </a:lnTo>
                    <a:lnTo>
                      <a:pt x="0" y="53"/>
                    </a:lnTo>
                    <a:lnTo>
                      <a:pt x="0" y="60"/>
                    </a:lnTo>
                    <a:lnTo>
                      <a:pt x="2" y="68"/>
                    </a:lnTo>
                    <a:lnTo>
                      <a:pt x="4" y="75"/>
                    </a:lnTo>
                    <a:lnTo>
                      <a:pt x="7" y="82"/>
                    </a:lnTo>
                    <a:lnTo>
                      <a:pt x="11" y="88"/>
                    </a:lnTo>
                    <a:lnTo>
                      <a:pt x="16" y="95"/>
                    </a:lnTo>
                    <a:lnTo>
                      <a:pt x="22" y="101"/>
                    </a:lnTo>
                    <a:lnTo>
                      <a:pt x="27" y="106"/>
                    </a:lnTo>
                    <a:lnTo>
                      <a:pt x="29" y="106"/>
                    </a:lnTo>
                    <a:lnTo>
                      <a:pt x="31" y="108"/>
                    </a:lnTo>
                    <a:lnTo>
                      <a:pt x="33" y="108"/>
                    </a:lnTo>
                    <a:close/>
                  </a:path>
                </a:pathLst>
              </a:custGeom>
              <a:solidFill>
                <a:srgbClr val="FFE8B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68" name="Freeform 21"/>
              <p:cNvSpPr>
                <a:spLocks/>
              </p:cNvSpPr>
              <p:nvPr/>
            </p:nvSpPr>
            <p:spPr bwMode="auto">
              <a:xfrm>
                <a:off x="6413929" y="3371417"/>
                <a:ext cx="547724" cy="1363897"/>
              </a:xfrm>
              <a:custGeom>
                <a:avLst/>
                <a:gdLst>
                  <a:gd name="T0" fmla="*/ 2147483647 w 345"/>
                  <a:gd name="T1" fmla="*/ 2147483647 h 1032"/>
                  <a:gd name="T2" fmla="*/ 2147483647 w 345"/>
                  <a:gd name="T3" fmla="*/ 2147483647 h 1032"/>
                  <a:gd name="T4" fmla="*/ 2147483647 w 345"/>
                  <a:gd name="T5" fmla="*/ 2147483647 h 1032"/>
                  <a:gd name="T6" fmla="*/ 2147483647 w 345"/>
                  <a:gd name="T7" fmla="*/ 2147483647 h 1032"/>
                  <a:gd name="T8" fmla="*/ 2147483647 w 345"/>
                  <a:gd name="T9" fmla="*/ 2147483647 h 1032"/>
                  <a:gd name="T10" fmla="*/ 2147483647 w 345"/>
                  <a:gd name="T11" fmla="*/ 2147483647 h 1032"/>
                  <a:gd name="T12" fmla="*/ 2147483647 w 345"/>
                  <a:gd name="T13" fmla="*/ 2147483647 h 1032"/>
                  <a:gd name="T14" fmla="*/ 2147483647 w 345"/>
                  <a:gd name="T15" fmla="*/ 2147483647 h 1032"/>
                  <a:gd name="T16" fmla="*/ 2147483647 w 345"/>
                  <a:gd name="T17" fmla="*/ 2147483647 h 1032"/>
                  <a:gd name="T18" fmla="*/ 2147483647 w 345"/>
                  <a:gd name="T19" fmla="*/ 2147483647 h 1032"/>
                  <a:gd name="T20" fmla="*/ 2147483647 w 345"/>
                  <a:gd name="T21" fmla="*/ 2147483647 h 1032"/>
                  <a:gd name="T22" fmla="*/ 2147483647 w 345"/>
                  <a:gd name="T23" fmla="*/ 2147483647 h 1032"/>
                  <a:gd name="T24" fmla="*/ 2147483647 w 345"/>
                  <a:gd name="T25" fmla="*/ 2147483647 h 1032"/>
                  <a:gd name="T26" fmla="*/ 2147483647 w 345"/>
                  <a:gd name="T27" fmla="*/ 2147483647 h 1032"/>
                  <a:gd name="T28" fmla="*/ 2147483647 w 345"/>
                  <a:gd name="T29" fmla="*/ 2147483647 h 1032"/>
                  <a:gd name="T30" fmla="*/ 2147483647 w 345"/>
                  <a:gd name="T31" fmla="*/ 2147483647 h 1032"/>
                  <a:gd name="T32" fmla="*/ 2147483647 w 345"/>
                  <a:gd name="T33" fmla="*/ 2147483647 h 1032"/>
                  <a:gd name="T34" fmla="*/ 2147483647 w 345"/>
                  <a:gd name="T35" fmla="*/ 2147483647 h 1032"/>
                  <a:gd name="T36" fmla="*/ 2147483647 w 345"/>
                  <a:gd name="T37" fmla="*/ 2147483647 h 1032"/>
                  <a:gd name="T38" fmla="*/ 2147483647 w 345"/>
                  <a:gd name="T39" fmla="*/ 2147483647 h 1032"/>
                  <a:gd name="T40" fmla="*/ 2147483647 w 345"/>
                  <a:gd name="T41" fmla="*/ 2147483647 h 1032"/>
                  <a:gd name="T42" fmla="*/ 2147483647 w 345"/>
                  <a:gd name="T43" fmla="*/ 2147483647 h 1032"/>
                  <a:gd name="T44" fmla="*/ 2147483647 w 345"/>
                  <a:gd name="T45" fmla="*/ 2147483647 h 1032"/>
                  <a:gd name="T46" fmla="*/ 2147483647 w 345"/>
                  <a:gd name="T47" fmla="*/ 2147483647 h 1032"/>
                  <a:gd name="T48" fmla="*/ 2147483647 w 345"/>
                  <a:gd name="T49" fmla="*/ 2147483647 h 1032"/>
                  <a:gd name="T50" fmla="*/ 2147483647 w 345"/>
                  <a:gd name="T51" fmla="*/ 2147483647 h 1032"/>
                  <a:gd name="T52" fmla="*/ 2147483647 w 345"/>
                  <a:gd name="T53" fmla="*/ 2147483647 h 1032"/>
                  <a:gd name="T54" fmla="*/ 2147483647 w 345"/>
                  <a:gd name="T55" fmla="*/ 2147483647 h 1032"/>
                  <a:gd name="T56" fmla="*/ 2147483647 w 345"/>
                  <a:gd name="T57" fmla="*/ 2147483647 h 1032"/>
                  <a:gd name="T58" fmla="*/ 2147483647 w 345"/>
                  <a:gd name="T59" fmla="*/ 2147483647 h 1032"/>
                  <a:gd name="T60" fmla="*/ 2147483647 w 345"/>
                  <a:gd name="T61" fmla="*/ 2147483647 h 1032"/>
                  <a:gd name="T62" fmla="*/ 2147483647 w 345"/>
                  <a:gd name="T63" fmla="*/ 2147483647 h 1032"/>
                  <a:gd name="T64" fmla="*/ 2147483647 w 345"/>
                  <a:gd name="T65" fmla="*/ 2147483647 h 1032"/>
                  <a:gd name="T66" fmla="*/ 2147483647 w 345"/>
                  <a:gd name="T67" fmla="*/ 2147483647 h 1032"/>
                  <a:gd name="T68" fmla="*/ 2147483647 w 345"/>
                  <a:gd name="T69" fmla="*/ 2147483647 h 1032"/>
                  <a:gd name="T70" fmla="*/ 2147483647 w 345"/>
                  <a:gd name="T71" fmla="*/ 2147483647 h 1032"/>
                  <a:gd name="T72" fmla="*/ 2147483647 w 345"/>
                  <a:gd name="T73" fmla="*/ 2147483647 h 1032"/>
                  <a:gd name="T74" fmla="*/ 2147483647 w 345"/>
                  <a:gd name="T75" fmla="*/ 2147483647 h 1032"/>
                  <a:gd name="T76" fmla="*/ 2147483647 w 345"/>
                  <a:gd name="T77" fmla="*/ 2147483647 h 1032"/>
                  <a:gd name="T78" fmla="*/ 2147483647 w 345"/>
                  <a:gd name="T79" fmla="*/ 2147483647 h 1032"/>
                  <a:gd name="T80" fmla="*/ 2147483647 w 345"/>
                  <a:gd name="T81" fmla="*/ 2147483647 h 1032"/>
                  <a:gd name="T82" fmla="*/ 2147483647 w 345"/>
                  <a:gd name="T83" fmla="*/ 2147483647 h 1032"/>
                  <a:gd name="T84" fmla="*/ 2147483647 w 345"/>
                  <a:gd name="T85" fmla="*/ 2147483647 h 1032"/>
                  <a:gd name="T86" fmla="*/ 2147483647 w 345"/>
                  <a:gd name="T87" fmla="*/ 2147483647 h 1032"/>
                  <a:gd name="T88" fmla="*/ 2147483647 w 345"/>
                  <a:gd name="T89" fmla="*/ 2147483647 h 1032"/>
                  <a:gd name="T90" fmla="*/ 2147483647 w 345"/>
                  <a:gd name="T91" fmla="*/ 2147483647 h 1032"/>
                  <a:gd name="T92" fmla="*/ 2147483647 w 345"/>
                  <a:gd name="T93" fmla="*/ 2147483647 h 1032"/>
                  <a:gd name="T94" fmla="*/ 2147483647 w 345"/>
                  <a:gd name="T95" fmla="*/ 2147483647 h 1032"/>
                  <a:gd name="T96" fmla="*/ 2147483647 w 345"/>
                  <a:gd name="T97" fmla="*/ 2147483647 h 1032"/>
                  <a:gd name="T98" fmla="*/ 2147483647 w 345"/>
                  <a:gd name="T99" fmla="*/ 2147483647 h 1032"/>
                  <a:gd name="T100" fmla="*/ 2147483647 w 345"/>
                  <a:gd name="T101" fmla="*/ 2147483647 h 1032"/>
                  <a:gd name="T102" fmla="*/ 2147483647 w 345"/>
                  <a:gd name="T103" fmla="*/ 2147483647 h 1032"/>
                  <a:gd name="T104" fmla="*/ 2147483647 w 345"/>
                  <a:gd name="T105" fmla="*/ 2147483647 h 1032"/>
                  <a:gd name="T106" fmla="*/ 2147483647 w 345"/>
                  <a:gd name="T107" fmla="*/ 2147483647 h 1032"/>
                  <a:gd name="T108" fmla="*/ 2147483647 w 345"/>
                  <a:gd name="T109" fmla="*/ 2147483647 h 1032"/>
                  <a:gd name="T110" fmla="*/ 2147483647 w 345"/>
                  <a:gd name="T111" fmla="*/ 2147483647 h 1032"/>
                  <a:gd name="T112" fmla="*/ 2147483647 w 345"/>
                  <a:gd name="T113" fmla="*/ 2147483647 h 1032"/>
                  <a:gd name="T114" fmla="*/ 2147483647 w 345"/>
                  <a:gd name="T115" fmla="*/ 2147483647 h 1032"/>
                  <a:gd name="T116" fmla="*/ 2147483647 w 345"/>
                  <a:gd name="T117" fmla="*/ 2147483647 h 1032"/>
                  <a:gd name="T118" fmla="*/ 2147483647 w 345"/>
                  <a:gd name="T119" fmla="*/ 2147483647 h 1032"/>
                  <a:gd name="T120" fmla="*/ 2147483647 w 345"/>
                  <a:gd name="T121" fmla="*/ 2147483647 h 1032"/>
                  <a:gd name="T122" fmla="*/ 2147483647 w 345"/>
                  <a:gd name="T123" fmla="*/ 2147483647 h 1032"/>
                  <a:gd name="T124" fmla="*/ 2147483647 w 345"/>
                  <a:gd name="T125" fmla="*/ 2147483647 h 10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 h="1032">
                    <a:moveTo>
                      <a:pt x="95" y="1032"/>
                    </a:moveTo>
                    <a:lnTo>
                      <a:pt x="97" y="1032"/>
                    </a:lnTo>
                    <a:lnTo>
                      <a:pt x="98" y="1032"/>
                    </a:lnTo>
                    <a:lnTo>
                      <a:pt x="100" y="1032"/>
                    </a:lnTo>
                    <a:lnTo>
                      <a:pt x="104" y="1030"/>
                    </a:lnTo>
                    <a:lnTo>
                      <a:pt x="106" y="1030"/>
                    </a:lnTo>
                    <a:lnTo>
                      <a:pt x="108" y="1029"/>
                    </a:lnTo>
                    <a:lnTo>
                      <a:pt x="109" y="1029"/>
                    </a:lnTo>
                    <a:lnTo>
                      <a:pt x="111" y="1027"/>
                    </a:lnTo>
                    <a:lnTo>
                      <a:pt x="113" y="992"/>
                    </a:lnTo>
                    <a:lnTo>
                      <a:pt x="115" y="957"/>
                    </a:lnTo>
                    <a:lnTo>
                      <a:pt x="117" y="922"/>
                    </a:lnTo>
                    <a:lnTo>
                      <a:pt x="118" y="888"/>
                    </a:lnTo>
                    <a:lnTo>
                      <a:pt x="122" y="853"/>
                    </a:lnTo>
                    <a:lnTo>
                      <a:pt x="128" y="818"/>
                    </a:lnTo>
                    <a:lnTo>
                      <a:pt x="135" y="783"/>
                    </a:lnTo>
                    <a:lnTo>
                      <a:pt x="146" y="749"/>
                    </a:lnTo>
                    <a:lnTo>
                      <a:pt x="148" y="738"/>
                    </a:lnTo>
                    <a:lnTo>
                      <a:pt x="150" y="725"/>
                    </a:lnTo>
                    <a:lnTo>
                      <a:pt x="151" y="714"/>
                    </a:lnTo>
                    <a:lnTo>
                      <a:pt x="155" y="705"/>
                    </a:lnTo>
                    <a:lnTo>
                      <a:pt x="157" y="694"/>
                    </a:lnTo>
                    <a:lnTo>
                      <a:pt x="159" y="683"/>
                    </a:lnTo>
                    <a:lnTo>
                      <a:pt x="162" y="670"/>
                    </a:lnTo>
                    <a:lnTo>
                      <a:pt x="166" y="659"/>
                    </a:lnTo>
                    <a:lnTo>
                      <a:pt x="173" y="639"/>
                    </a:lnTo>
                    <a:lnTo>
                      <a:pt x="181" y="617"/>
                    </a:lnTo>
                    <a:lnTo>
                      <a:pt x="188" y="597"/>
                    </a:lnTo>
                    <a:lnTo>
                      <a:pt x="195" y="575"/>
                    </a:lnTo>
                    <a:lnTo>
                      <a:pt x="203" y="555"/>
                    </a:lnTo>
                    <a:lnTo>
                      <a:pt x="210" y="535"/>
                    </a:lnTo>
                    <a:lnTo>
                      <a:pt x="219" y="514"/>
                    </a:lnTo>
                    <a:lnTo>
                      <a:pt x="228" y="492"/>
                    </a:lnTo>
                    <a:lnTo>
                      <a:pt x="267" y="525"/>
                    </a:lnTo>
                    <a:lnTo>
                      <a:pt x="265" y="529"/>
                    </a:lnTo>
                    <a:lnTo>
                      <a:pt x="265" y="535"/>
                    </a:lnTo>
                    <a:lnTo>
                      <a:pt x="263" y="540"/>
                    </a:lnTo>
                    <a:lnTo>
                      <a:pt x="263" y="546"/>
                    </a:lnTo>
                    <a:lnTo>
                      <a:pt x="265" y="549"/>
                    </a:lnTo>
                    <a:lnTo>
                      <a:pt x="265" y="555"/>
                    </a:lnTo>
                    <a:lnTo>
                      <a:pt x="267" y="558"/>
                    </a:lnTo>
                    <a:lnTo>
                      <a:pt x="269" y="564"/>
                    </a:lnTo>
                    <a:lnTo>
                      <a:pt x="270" y="566"/>
                    </a:lnTo>
                    <a:lnTo>
                      <a:pt x="272" y="569"/>
                    </a:lnTo>
                    <a:lnTo>
                      <a:pt x="274" y="569"/>
                    </a:lnTo>
                    <a:lnTo>
                      <a:pt x="276" y="571"/>
                    </a:lnTo>
                    <a:lnTo>
                      <a:pt x="278" y="571"/>
                    </a:lnTo>
                    <a:lnTo>
                      <a:pt x="280" y="571"/>
                    </a:lnTo>
                    <a:lnTo>
                      <a:pt x="283" y="571"/>
                    </a:lnTo>
                    <a:lnTo>
                      <a:pt x="287" y="571"/>
                    </a:lnTo>
                    <a:lnTo>
                      <a:pt x="289" y="569"/>
                    </a:lnTo>
                    <a:lnTo>
                      <a:pt x="291" y="569"/>
                    </a:lnTo>
                    <a:lnTo>
                      <a:pt x="291" y="567"/>
                    </a:lnTo>
                    <a:lnTo>
                      <a:pt x="292" y="567"/>
                    </a:lnTo>
                    <a:lnTo>
                      <a:pt x="294" y="567"/>
                    </a:lnTo>
                    <a:lnTo>
                      <a:pt x="296" y="566"/>
                    </a:lnTo>
                    <a:lnTo>
                      <a:pt x="298" y="566"/>
                    </a:lnTo>
                    <a:lnTo>
                      <a:pt x="298" y="567"/>
                    </a:lnTo>
                    <a:lnTo>
                      <a:pt x="300" y="569"/>
                    </a:lnTo>
                    <a:lnTo>
                      <a:pt x="301" y="569"/>
                    </a:lnTo>
                    <a:lnTo>
                      <a:pt x="303" y="571"/>
                    </a:lnTo>
                    <a:lnTo>
                      <a:pt x="305" y="571"/>
                    </a:lnTo>
                    <a:lnTo>
                      <a:pt x="307" y="571"/>
                    </a:lnTo>
                    <a:lnTo>
                      <a:pt x="309" y="571"/>
                    </a:lnTo>
                    <a:lnTo>
                      <a:pt x="312" y="567"/>
                    </a:lnTo>
                    <a:lnTo>
                      <a:pt x="314" y="566"/>
                    </a:lnTo>
                    <a:lnTo>
                      <a:pt x="316" y="562"/>
                    </a:lnTo>
                    <a:lnTo>
                      <a:pt x="318" y="560"/>
                    </a:lnTo>
                    <a:lnTo>
                      <a:pt x="320" y="556"/>
                    </a:lnTo>
                    <a:lnTo>
                      <a:pt x="320" y="553"/>
                    </a:lnTo>
                    <a:lnTo>
                      <a:pt x="320" y="547"/>
                    </a:lnTo>
                    <a:lnTo>
                      <a:pt x="320" y="544"/>
                    </a:lnTo>
                    <a:lnTo>
                      <a:pt x="318" y="544"/>
                    </a:lnTo>
                    <a:lnTo>
                      <a:pt x="316" y="544"/>
                    </a:lnTo>
                    <a:lnTo>
                      <a:pt x="316" y="546"/>
                    </a:lnTo>
                    <a:lnTo>
                      <a:pt x="314" y="546"/>
                    </a:lnTo>
                    <a:lnTo>
                      <a:pt x="314" y="547"/>
                    </a:lnTo>
                    <a:lnTo>
                      <a:pt x="312" y="549"/>
                    </a:lnTo>
                    <a:lnTo>
                      <a:pt x="314" y="551"/>
                    </a:lnTo>
                    <a:lnTo>
                      <a:pt x="312" y="553"/>
                    </a:lnTo>
                    <a:lnTo>
                      <a:pt x="312" y="555"/>
                    </a:lnTo>
                    <a:lnTo>
                      <a:pt x="311" y="556"/>
                    </a:lnTo>
                    <a:lnTo>
                      <a:pt x="309" y="558"/>
                    </a:lnTo>
                    <a:lnTo>
                      <a:pt x="309" y="560"/>
                    </a:lnTo>
                    <a:lnTo>
                      <a:pt x="307" y="558"/>
                    </a:lnTo>
                    <a:lnTo>
                      <a:pt x="305" y="556"/>
                    </a:lnTo>
                    <a:lnTo>
                      <a:pt x="305" y="555"/>
                    </a:lnTo>
                    <a:lnTo>
                      <a:pt x="305" y="553"/>
                    </a:lnTo>
                    <a:lnTo>
                      <a:pt x="305" y="549"/>
                    </a:lnTo>
                    <a:lnTo>
                      <a:pt x="305" y="547"/>
                    </a:lnTo>
                    <a:lnTo>
                      <a:pt x="305" y="546"/>
                    </a:lnTo>
                    <a:lnTo>
                      <a:pt x="307" y="542"/>
                    </a:lnTo>
                    <a:lnTo>
                      <a:pt x="305" y="542"/>
                    </a:lnTo>
                    <a:lnTo>
                      <a:pt x="305" y="540"/>
                    </a:lnTo>
                    <a:lnTo>
                      <a:pt x="303" y="540"/>
                    </a:lnTo>
                    <a:lnTo>
                      <a:pt x="303" y="538"/>
                    </a:lnTo>
                    <a:lnTo>
                      <a:pt x="300" y="540"/>
                    </a:lnTo>
                    <a:lnTo>
                      <a:pt x="298" y="542"/>
                    </a:lnTo>
                    <a:lnTo>
                      <a:pt x="296" y="546"/>
                    </a:lnTo>
                    <a:lnTo>
                      <a:pt x="294" y="549"/>
                    </a:lnTo>
                    <a:lnTo>
                      <a:pt x="292" y="553"/>
                    </a:lnTo>
                    <a:lnTo>
                      <a:pt x="291" y="556"/>
                    </a:lnTo>
                    <a:lnTo>
                      <a:pt x="289" y="558"/>
                    </a:lnTo>
                    <a:lnTo>
                      <a:pt x="285" y="560"/>
                    </a:lnTo>
                    <a:lnTo>
                      <a:pt x="281" y="558"/>
                    </a:lnTo>
                    <a:lnTo>
                      <a:pt x="278" y="555"/>
                    </a:lnTo>
                    <a:lnTo>
                      <a:pt x="276" y="551"/>
                    </a:lnTo>
                    <a:lnTo>
                      <a:pt x="274" y="549"/>
                    </a:lnTo>
                    <a:lnTo>
                      <a:pt x="274" y="544"/>
                    </a:lnTo>
                    <a:lnTo>
                      <a:pt x="274" y="540"/>
                    </a:lnTo>
                    <a:lnTo>
                      <a:pt x="272" y="536"/>
                    </a:lnTo>
                    <a:lnTo>
                      <a:pt x="272" y="533"/>
                    </a:lnTo>
                    <a:lnTo>
                      <a:pt x="274" y="531"/>
                    </a:lnTo>
                    <a:lnTo>
                      <a:pt x="276" y="529"/>
                    </a:lnTo>
                    <a:lnTo>
                      <a:pt x="276" y="527"/>
                    </a:lnTo>
                    <a:lnTo>
                      <a:pt x="278" y="525"/>
                    </a:lnTo>
                    <a:lnTo>
                      <a:pt x="280" y="524"/>
                    </a:lnTo>
                    <a:lnTo>
                      <a:pt x="281" y="524"/>
                    </a:lnTo>
                    <a:lnTo>
                      <a:pt x="283" y="524"/>
                    </a:lnTo>
                    <a:lnTo>
                      <a:pt x="287" y="524"/>
                    </a:lnTo>
                    <a:lnTo>
                      <a:pt x="289" y="525"/>
                    </a:lnTo>
                    <a:lnTo>
                      <a:pt x="292" y="525"/>
                    </a:lnTo>
                    <a:lnTo>
                      <a:pt x="296" y="525"/>
                    </a:lnTo>
                    <a:lnTo>
                      <a:pt x="300" y="525"/>
                    </a:lnTo>
                    <a:lnTo>
                      <a:pt x="303" y="525"/>
                    </a:lnTo>
                    <a:lnTo>
                      <a:pt x="305" y="525"/>
                    </a:lnTo>
                    <a:lnTo>
                      <a:pt x="309" y="525"/>
                    </a:lnTo>
                    <a:lnTo>
                      <a:pt x="312" y="525"/>
                    </a:lnTo>
                    <a:lnTo>
                      <a:pt x="314" y="524"/>
                    </a:lnTo>
                    <a:lnTo>
                      <a:pt x="316" y="524"/>
                    </a:lnTo>
                    <a:lnTo>
                      <a:pt x="318" y="522"/>
                    </a:lnTo>
                    <a:lnTo>
                      <a:pt x="320" y="520"/>
                    </a:lnTo>
                    <a:lnTo>
                      <a:pt x="322" y="520"/>
                    </a:lnTo>
                    <a:lnTo>
                      <a:pt x="323" y="518"/>
                    </a:lnTo>
                    <a:lnTo>
                      <a:pt x="325" y="518"/>
                    </a:lnTo>
                    <a:lnTo>
                      <a:pt x="329" y="514"/>
                    </a:lnTo>
                    <a:lnTo>
                      <a:pt x="331" y="511"/>
                    </a:lnTo>
                    <a:lnTo>
                      <a:pt x="333" y="507"/>
                    </a:lnTo>
                    <a:lnTo>
                      <a:pt x="336" y="503"/>
                    </a:lnTo>
                    <a:lnTo>
                      <a:pt x="338" y="500"/>
                    </a:lnTo>
                    <a:lnTo>
                      <a:pt x="340" y="496"/>
                    </a:lnTo>
                    <a:lnTo>
                      <a:pt x="342" y="492"/>
                    </a:lnTo>
                    <a:lnTo>
                      <a:pt x="344" y="491"/>
                    </a:lnTo>
                    <a:lnTo>
                      <a:pt x="345" y="481"/>
                    </a:lnTo>
                    <a:lnTo>
                      <a:pt x="345" y="472"/>
                    </a:lnTo>
                    <a:lnTo>
                      <a:pt x="345" y="465"/>
                    </a:lnTo>
                    <a:lnTo>
                      <a:pt x="345" y="456"/>
                    </a:lnTo>
                    <a:lnTo>
                      <a:pt x="345" y="449"/>
                    </a:lnTo>
                    <a:lnTo>
                      <a:pt x="345" y="439"/>
                    </a:lnTo>
                    <a:lnTo>
                      <a:pt x="345" y="432"/>
                    </a:lnTo>
                    <a:lnTo>
                      <a:pt x="344" y="423"/>
                    </a:lnTo>
                    <a:lnTo>
                      <a:pt x="342" y="412"/>
                    </a:lnTo>
                    <a:lnTo>
                      <a:pt x="338" y="401"/>
                    </a:lnTo>
                    <a:lnTo>
                      <a:pt x="334" y="390"/>
                    </a:lnTo>
                    <a:lnTo>
                      <a:pt x="329" y="381"/>
                    </a:lnTo>
                    <a:lnTo>
                      <a:pt x="323" y="372"/>
                    </a:lnTo>
                    <a:lnTo>
                      <a:pt x="316" y="363"/>
                    </a:lnTo>
                    <a:lnTo>
                      <a:pt x="309" y="355"/>
                    </a:lnTo>
                    <a:lnTo>
                      <a:pt x="301" y="348"/>
                    </a:lnTo>
                    <a:lnTo>
                      <a:pt x="305" y="344"/>
                    </a:lnTo>
                    <a:lnTo>
                      <a:pt x="309" y="339"/>
                    </a:lnTo>
                    <a:lnTo>
                      <a:pt x="312" y="333"/>
                    </a:lnTo>
                    <a:lnTo>
                      <a:pt x="316" y="330"/>
                    </a:lnTo>
                    <a:lnTo>
                      <a:pt x="318" y="324"/>
                    </a:lnTo>
                    <a:lnTo>
                      <a:pt x="320" y="317"/>
                    </a:lnTo>
                    <a:lnTo>
                      <a:pt x="322" y="311"/>
                    </a:lnTo>
                    <a:lnTo>
                      <a:pt x="322" y="306"/>
                    </a:lnTo>
                    <a:lnTo>
                      <a:pt x="320" y="302"/>
                    </a:lnTo>
                    <a:lnTo>
                      <a:pt x="316" y="300"/>
                    </a:lnTo>
                    <a:lnTo>
                      <a:pt x="314" y="298"/>
                    </a:lnTo>
                    <a:lnTo>
                      <a:pt x="312" y="298"/>
                    </a:lnTo>
                    <a:lnTo>
                      <a:pt x="309" y="297"/>
                    </a:lnTo>
                    <a:lnTo>
                      <a:pt x="307" y="295"/>
                    </a:lnTo>
                    <a:lnTo>
                      <a:pt x="305" y="293"/>
                    </a:lnTo>
                    <a:lnTo>
                      <a:pt x="303" y="289"/>
                    </a:lnTo>
                    <a:lnTo>
                      <a:pt x="298" y="284"/>
                    </a:lnTo>
                    <a:lnTo>
                      <a:pt x="292" y="278"/>
                    </a:lnTo>
                    <a:lnTo>
                      <a:pt x="291" y="271"/>
                    </a:lnTo>
                    <a:lnTo>
                      <a:pt x="289" y="264"/>
                    </a:lnTo>
                    <a:lnTo>
                      <a:pt x="287" y="256"/>
                    </a:lnTo>
                    <a:lnTo>
                      <a:pt x="283" y="249"/>
                    </a:lnTo>
                    <a:lnTo>
                      <a:pt x="280" y="244"/>
                    </a:lnTo>
                    <a:lnTo>
                      <a:pt x="276" y="238"/>
                    </a:lnTo>
                    <a:lnTo>
                      <a:pt x="265" y="244"/>
                    </a:lnTo>
                    <a:lnTo>
                      <a:pt x="258" y="251"/>
                    </a:lnTo>
                    <a:lnTo>
                      <a:pt x="252" y="260"/>
                    </a:lnTo>
                    <a:lnTo>
                      <a:pt x="248" y="271"/>
                    </a:lnTo>
                    <a:lnTo>
                      <a:pt x="247" y="282"/>
                    </a:lnTo>
                    <a:lnTo>
                      <a:pt x="245" y="293"/>
                    </a:lnTo>
                    <a:lnTo>
                      <a:pt x="247" y="304"/>
                    </a:lnTo>
                    <a:lnTo>
                      <a:pt x="248" y="315"/>
                    </a:lnTo>
                    <a:lnTo>
                      <a:pt x="250" y="320"/>
                    </a:lnTo>
                    <a:lnTo>
                      <a:pt x="252" y="326"/>
                    </a:lnTo>
                    <a:lnTo>
                      <a:pt x="254" y="333"/>
                    </a:lnTo>
                    <a:lnTo>
                      <a:pt x="256" y="339"/>
                    </a:lnTo>
                    <a:lnTo>
                      <a:pt x="258" y="344"/>
                    </a:lnTo>
                    <a:lnTo>
                      <a:pt x="261" y="350"/>
                    </a:lnTo>
                    <a:lnTo>
                      <a:pt x="265" y="353"/>
                    </a:lnTo>
                    <a:lnTo>
                      <a:pt x="270" y="357"/>
                    </a:lnTo>
                    <a:lnTo>
                      <a:pt x="250" y="408"/>
                    </a:lnTo>
                    <a:lnTo>
                      <a:pt x="230" y="460"/>
                    </a:lnTo>
                    <a:lnTo>
                      <a:pt x="210" y="513"/>
                    </a:lnTo>
                    <a:lnTo>
                      <a:pt x="190" y="566"/>
                    </a:lnTo>
                    <a:lnTo>
                      <a:pt x="173" y="619"/>
                    </a:lnTo>
                    <a:lnTo>
                      <a:pt x="155" y="674"/>
                    </a:lnTo>
                    <a:lnTo>
                      <a:pt x="140" y="727"/>
                    </a:lnTo>
                    <a:lnTo>
                      <a:pt x="129" y="782"/>
                    </a:lnTo>
                    <a:lnTo>
                      <a:pt x="126" y="802"/>
                    </a:lnTo>
                    <a:lnTo>
                      <a:pt x="120" y="824"/>
                    </a:lnTo>
                    <a:lnTo>
                      <a:pt x="117" y="844"/>
                    </a:lnTo>
                    <a:lnTo>
                      <a:pt x="115" y="864"/>
                    </a:lnTo>
                    <a:lnTo>
                      <a:pt x="111" y="886"/>
                    </a:lnTo>
                    <a:lnTo>
                      <a:pt x="109" y="906"/>
                    </a:lnTo>
                    <a:lnTo>
                      <a:pt x="108" y="926"/>
                    </a:lnTo>
                    <a:lnTo>
                      <a:pt x="106" y="946"/>
                    </a:lnTo>
                    <a:lnTo>
                      <a:pt x="106" y="948"/>
                    </a:lnTo>
                    <a:lnTo>
                      <a:pt x="106" y="950"/>
                    </a:lnTo>
                    <a:lnTo>
                      <a:pt x="106" y="952"/>
                    </a:lnTo>
                    <a:lnTo>
                      <a:pt x="106" y="954"/>
                    </a:lnTo>
                    <a:lnTo>
                      <a:pt x="106" y="955"/>
                    </a:lnTo>
                    <a:lnTo>
                      <a:pt x="97" y="952"/>
                    </a:lnTo>
                    <a:lnTo>
                      <a:pt x="97" y="954"/>
                    </a:lnTo>
                    <a:lnTo>
                      <a:pt x="95" y="954"/>
                    </a:lnTo>
                    <a:lnTo>
                      <a:pt x="93" y="955"/>
                    </a:lnTo>
                    <a:lnTo>
                      <a:pt x="93" y="957"/>
                    </a:lnTo>
                    <a:lnTo>
                      <a:pt x="93" y="959"/>
                    </a:lnTo>
                    <a:lnTo>
                      <a:pt x="93" y="961"/>
                    </a:lnTo>
                    <a:lnTo>
                      <a:pt x="93" y="963"/>
                    </a:lnTo>
                    <a:lnTo>
                      <a:pt x="95" y="963"/>
                    </a:lnTo>
                    <a:lnTo>
                      <a:pt x="98" y="966"/>
                    </a:lnTo>
                    <a:lnTo>
                      <a:pt x="104" y="970"/>
                    </a:lnTo>
                    <a:lnTo>
                      <a:pt x="106" y="976"/>
                    </a:lnTo>
                    <a:lnTo>
                      <a:pt x="109" y="979"/>
                    </a:lnTo>
                    <a:lnTo>
                      <a:pt x="111" y="985"/>
                    </a:lnTo>
                    <a:lnTo>
                      <a:pt x="111" y="990"/>
                    </a:lnTo>
                    <a:lnTo>
                      <a:pt x="111" y="996"/>
                    </a:lnTo>
                    <a:lnTo>
                      <a:pt x="111" y="1001"/>
                    </a:lnTo>
                    <a:lnTo>
                      <a:pt x="111" y="1003"/>
                    </a:lnTo>
                    <a:lnTo>
                      <a:pt x="111" y="1005"/>
                    </a:lnTo>
                    <a:lnTo>
                      <a:pt x="111" y="1008"/>
                    </a:lnTo>
                    <a:lnTo>
                      <a:pt x="111" y="1010"/>
                    </a:lnTo>
                    <a:lnTo>
                      <a:pt x="109" y="1012"/>
                    </a:lnTo>
                    <a:lnTo>
                      <a:pt x="109" y="1016"/>
                    </a:lnTo>
                    <a:lnTo>
                      <a:pt x="108" y="1018"/>
                    </a:lnTo>
                    <a:lnTo>
                      <a:pt x="106" y="1019"/>
                    </a:lnTo>
                    <a:lnTo>
                      <a:pt x="102" y="1019"/>
                    </a:lnTo>
                    <a:lnTo>
                      <a:pt x="100" y="1019"/>
                    </a:lnTo>
                    <a:lnTo>
                      <a:pt x="98" y="1019"/>
                    </a:lnTo>
                    <a:lnTo>
                      <a:pt x="97" y="1019"/>
                    </a:lnTo>
                    <a:lnTo>
                      <a:pt x="97" y="1018"/>
                    </a:lnTo>
                    <a:lnTo>
                      <a:pt x="95" y="1018"/>
                    </a:lnTo>
                    <a:lnTo>
                      <a:pt x="93" y="1016"/>
                    </a:lnTo>
                    <a:lnTo>
                      <a:pt x="93" y="1014"/>
                    </a:lnTo>
                    <a:lnTo>
                      <a:pt x="89" y="1005"/>
                    </a:lnTo>
                    <a:lnTo>
                      <a:pt x="89" y="996"/>
                    </a:lnTo>
                    <a:lnTo>
                      <a:pt x="87" y="988"/>
                    </a:lnTo>
                    <a:lnTo>
                      <a:pt x="87" y="979"/>
                    </a:lnTo>
                    <a:lnTo>
                      <a:pt x="86" y="970"/>
                    </a:lnTo>
                    <a:lnTo>
                      <a:pt x="82" y="963"/>
                    </a:lnTo>
                    <a:lnTo>
                      <a:pt x="76" y="957"/>
                    </a:lnTo>
                    <a:lnTo>
                      <a:pt x="67" y="954"/>
                    </a:lnTo>
                    <a:lnTo>
                      <a:pt x="62" y="954"/>
                    </a:lnTo>
                    <a:lnTo>
                      <a:pt x="58" y="952"/>
                    </a:lnTo>
                    <a:lnTo>
                      <a:pt x="53" y="952"/>
                    </a:lnTo>
                    <a:lnTo>
                      <a:pt x="49" y="952"/>
                    </a:lnTo>
                    <a:lnTo>
                      <a:pt x="43" y="952"/>
                    </a:lnTo>
                    <a:lnTo>
                      <a:pt x="40" y="952"/>
                    </a:lnTo>
                    <a:lnTo>
                      <a:pt x="34" y="954"/>
                    </a:lnTo>
                    <a:lnTo>
                      <a:pt x="29" y="954"/>
                    </a:lnTo>
                    <a:lnTo>
                      <a:pt x="25" y="954"/>
                    </a:lnTo>
                    <a:lnTo>
                      <a:pt x="23" y="955"/>
                    </a:lnTo>
                    <a:lnTo>
                      <a:pt x="20" y="955"/>
                    </a:lnTo>
                    <a:lnTo>
                      <a:pt x="18" y="955"/>
                    </a:lnTo>
                    <a:lnTo>
                      <a:pt x="16" y="954"/>
                    </a:lnTo>
                    <a:lnTo>
                      <a:pt x="14" y="954"/>
                    </a:lnTo>
                    <a:lnTo>
                      <a:pt x="12" y="952"/>
                    </a:lnTo>
                    <a:lnTo>
                      <a:pt x="11" y="950"/>
                    </a:lnTo>
                    <a:lnTo>
                      <a:pt x="9" y="946"/>
                    </a:lnTo>
                    <a:lnTo>
                      <a:pt x="11" y="943"/>
                    </a:lnTo>
                    <a:lnTo>
                      <a:pt x="11" y="941"/>
                    </a:lnTo>
                    <a:lnTo>
                      <a:pt x="12" y="937"/>
                    </a:lnTo>
                    <a:lnTo>
                      <a:pt x="16" y="935"/>
                    </a:lnTo>
                    <a:lnTo>
                      <a:pt x="18" y="933"/>
                    </a:lnTo>
                    <a:lnTo>
                      <a:pt x="22" y="932"/>
                    </a:lnTo>
                    <a:lnTo>
                      <a:pt x="23" y="930"/>
                    </a:lnTo>
                    <a:lnTo>
                      <a:pt x="27" y="930"/>
                    </a:lnTo>
                    <a:lnTo>
                      <a:pt x="31" y="930"/>
                    </a:lnTo>
                    <a:lnTo>
                      <a:pt x="32" y="930"/>
                    </a:lnTo>
                    <a:lnTo>
                      <a:pt x="36" y="930"/>
                    </a:lnTo>
                    <a:lnTo>
                      <a:pt x="40" y="928"/>
                    </a:lnTo>
                    <a:lnTo>
                      <a:pt x="42" y="928"/>
                    </a:lnTo>
                    <a:lnTo>
                      <a:pt x="43" y="926"/>
                    </a:lnTo>
                    <a:lnTo>
                      <a:pt x="45" y="922"/>
                    </a:lnTo>
                    <a:lnTo>
                      <a:pt x="45" y="921"/>
                    </a:lnTo>
                    <a:lnTo>
                      <a:pt x="45" y="919"/>
                    </a:lnTo>
                    <a:lnTo>
                      <a:pt x="34" y="919"/>
                    </a:lnTo>
                    <a:lnTo>
                      <a:pt x="64" y="840"/>
                    </a:lnTo>
                    <a:lnTo>
                      <a:pt x="71" y="814"/>
                    </a:lnTo>
                    <a:lnTo>
                      <a:pt x="80" y="789"/>
                    </a:lnTo>
                    <a:lnTo>
                      <a:pt x="87" y="763"/>
                    </a:lnTo>
                    <a:lnTo>
                      <a:pt x="95" y="738"/>
                    </a:lnTo>
                    <a:lnTo>
                      <a:pt x="100" y="712"/>
                    </a:lnTo>
                    <a:lnTo>
                      <a:pt x="106" y="686"/>
                    </a:lnTo>
                    <a:lnTo>
                      <a:pt x="111" y="661"/>
                    </a:lnTo>
                    <a:lnTo>
                      <a:pt x="117" y="635"/>
                    </a:lnTo>
                    <a:lnTo>
                      <a:pt x="122" y="593"/>
                    </a:lnTo>
                    <a:lnTo>
                      <a:pt x="124" y="551"/>
                    </a:lnTo>
                    <a:lnTo>
                      <a:pt x="122" y="509"/>
                    </a:lnTo>
                    <a:lnTo>
                      <a:pt x="120" y="467"/>
                    </a:lnTo>
                    <a:lnTo>
                      <a:pt x="118" y="425"/>
                    </a:lnTo>
                    <a:lnTo>
                      <a:pt x="117" y="384"/>
                    </a:lnTo>
                    <a:lnTo>
                      <a:pt x="117" y="342"/>
                    </a:lnTo>
                    <a:lnTo>
                      <a:pt x="118" y="302"/>
                    </a:lnTo>
                    <a:lnTo>
                      <a:pt x="120" y="287"/>
                    </a:lnTo>
                    <a:lnTo>
                      <a:pt x="122" y="277"/>
                    </a:lnTo>
                    <a:lnTo>
                      <a:pt x="128" y="264"/>
                    </a:lnTo>
                    <a:lnTo>
                      <a:pt x="131" y="251"/>
                    </a:lnTo>
                    <a:lnTo>
                      <a:pt x="137" y="240"/>
                    </a:lnTo>
                    <a:lnTo>
                      <a:pt x="142" y="227"/>
                    </a:lnTo>
                    <a:lnTo>
                      <a:pt x="146" y="216"/>
                    </a:lnTo>
                    <a:lnTo>
                      <a:pt x="150" y="203"/>
                    </a:lnTo>
                    <a:lnTo>
                      <a:pt x="151" y="200"/>
                    </a:lnTo>
                    <a:lnTo>
                      <a:pt x="153" y="196"/>
                    </a:lnTo>
                    <a:lnTo>
                      <a:pt x="153" y="194"/>
                    </a:lnTo>
                    <a:lnTo>
                      <a:pt x="155" y="191"/>
                    </a:lnTo>
                    <a:lnTo>
                      <a:pt x="155" y="189"/>
                    </a:lnTo>
                    <a:lnTo>
                      <a:pt x="157" y="185"/>
                    </a:lnTo>
                    <a:lnTo>
                      <a:pt x="157" y="181"/>
                    </a:lnTo>
                    <a:lnTo>
                      <a:pt x="157" y="178"/>
                    </a:lnTo>
                    <a:lnTo>
                      <a:pt x="161" y="159"/>
                    </a:lnTo>
                    <a:lnTo>
                      <a:pt x="164" y="139"/>
                    </a:lnTo>
                    <a:lnTo>
                      <a:pt x="166" y="119"/>
                    </a:lnTo>
                    <a:lnTo>
                      <a:pt x="168" y="101"/>
                    </a:lnTo>
                    <a:lnTo>
                      <a:pt x="168" y="81"/>
                    </a:lnTo>
                    <a:lnTo>
                      <a:pt x="168" y="62"/>
                    </a:lnTo>
                    <a:lnTo>
                      <a:pt x="164" y="42"/>
                    </a:lnTo>
                    <a:lnTo>
                      <a:pt x="161" y="24"/>
                    </a:lnTo>
                    <a:lnTo>
                      <a:pt x="159" y="20"/>
                    </a:lnTo>
                    <a:lnTo>
                      <a:pt x="157" y="15"/>
                    </a:lnTo>
                    <a:lnTo>
                      <a:pt x="155" y="11"/>
                    </a:lnTo>
                    <a:lnTo>
                      <a:pt x="153" y="8"/>
                    </a:lnTo>
                    <a:lnTo>
                      <a:pt x="151" y="4"/>
                    </a:lnTo>
                    <a:lnTo>
                      <a:pt x="148" y="2"/>
                    </a:lnTo>
                    <a:lnTo>
                      <a:pt x="146" y="0"/>
                    </a:lnTo>
                    <a:lnTo>
                      <a:pt x="140" y="0"/>
                    </a:lnTo>
                    <a:lnTo>
                      <a:pt x="135" y="0"/>
                    </a:lnTo>
                    <a:lnTo>
                      <a:pt x="129" y="0"/>
                    </a:lnTo>
                    <a:lnTo>
                      <a:pt x="122" y="2"/>
                    </a:lnTo>
                    <a:lnTo>
                      <a:pt x="117" y="6"/>
                    </a:lnTo>
                    <a:lnTo>
                      <a:pt x="113" y="8"/>
                    </a:lnTo>
                    <a:lnTo>
                      <a:pt x="108" y="11"/>
                    </a:lnTo>
                    <a:lnTo>
                      <a:pt x="104" y="15"/>
                    </a:lnTo>
                    <a:lnTo>
                      <a:pt x="100" y="19"/>
                    </a:lnTo>
                    <a:lnTo>
                      <a:pt x="98" y="24"/>
                    </a:lnTo>
                    <a:lnTo>
                      <a:pt x="97" y="29"/>
                    </a:lnTo>
                    <a:lnTo>
                      <a:pt x="95" y="35"/>
                    </a:lnTo>
                    <a:lnTo>
                      <a:pt x="93" y="39"/>
                    </a:lnTo>
                    <a:lnTo>
                      <a:pt x="93" y="44"/>
                    </a:lnTo>
                    <a:lnTo>
                      <a:pt x="91" y="50"/>
                    </a:lnTo>
                    <a:lnTo>
                      <a:pt x="89" y="53"/>
                    </a:lnTo>
                    <a:lnTo>
                      <a:pt x="87" y="59"/>
                    </a:lnTo>
                    <a:lnTo>
                      <a:pt x="86" y="83"/>
                    </a:lnTo>
                    <a:lnTo>
                      <a:pt x="82" y="106"/>
                    </a:lnTo>
                    <a:lnTo>
                      <a:pt x="80" y="130"/>
                    </a:lnTo>
                    <a:lnTo>
                      <a:pt x="78" y="154"/>
                    </a:lnTo>
                    <a:lnTo>
                      <a:pt x="80" y="178"/>
                    </a:lnTo>
                    <a:lnTo>
                      <a:pt x="82" y="201"/>
                    </a:lnTo>
                    <a:lnTo>
                      <a:pt x="86" y="225"/>
                    </a:lnTo>
                    <a:lnTo>
                      <a:pt x="93" y="247"/>
                    </a:lnTo>
                    <a:lnTo>
                      <a:pt x="95" y="251"/>
                    </a:lnTo>
                    <a:lnTo>
                      <a:pt x="97" y="253"/>
                    </a:lnTo>
                    <a:lnTo>
                      <a:pt x="100" y="256"/>
                    </a:lnTo>
                    <a:lnTo>
                      <a:pt x="102" y="258"/>
                    </a:lnTo>
                    <a:lnTo>
                      <a:pt x="106" y="260"/>
                    </a:lnTo>
                    <a:lnTo>
                      <a:pt x="109" y="262"/>
                    </a:lnTo>
                    <a:lnTo>
                      <a:pt x="113" y="262"/>
                    </a:lnTo>
                    <a:lnTo>
                      <a:pt x="117" y="264"/>
                    </a:lnTo>
                    <a:lnTo>
                      <a:pt x="115" y="284"/>
                    </a:lnTo>
                    <a:lnTo>
                      <a:pt x="109" y="282"/>
                    </a:lnTo>
                    <a:lnTo>
                      <a:pt x="104" y="277"/>
                    </a:lnTo>
                    <a:lnTo>
                      <a:pt x="100" y="271"/>
                    </a:lnTo>
                    <a:lnTo>
                      <a:pt x="97" y="264"/>
                    </a:lnTo>
                    <a:lnTo>
                      <a:pt x="93" y="258"/>
                    </a:lnTo>
                    <a:lnTo>
                      <a:pt x="89" y="253"/>
                    </a:lnTo>
                    <a:lnTo>
                      <a:pt x="82" y="249"/>
                    </a:lnTo>
                    <a:lnTo>
                      <a:pt x="75" y="247"/>
                    </a:lnTo>
                    <a:lnTo>
                      <a:pt x="71" y="249"/>
                    </a:lnTo>
                    <a:lnTo>
                      <a:pt x="69" y="251"/>
                    </a:lnTo>
                    <a:lnTo>
                      <a:pt x="65" y="253"/>
                    </a:lnTo>
                    <a:lnTo>
                      <a:pt x="64" y="255"/>
                    </a:lnTo>
                    <a:lnTo>
                      <a:pt x="62" y="256"/>
                    </a:lnTo>
                    <a:lnTo>
                      <a:pt x="60" y="258"/>
                    </a:lnTo>
                    <a:lnTo>
                      <a:pt x="58" y="262"/>
                    </a:lnTo>
                    <a:lnTo>
                      <a:pt x="58" y="264"/>
                    </a:lnTo>
                    <a:lnTo>
                      <a:pt x="58" y="275"/>
                    </a:lnTo>
                    <a:lnTo>
                      <a:pt x="56" y="287"/>
                    </a:lnTo>
                    <a:lnTo>
                      <a:pt x="56" y="298"/>
                    </a:lnTo>
                    <a:lnTo>
                      <a:pt x="56" y="309"/>
                    </a:lnTo>
                    <a:lnTo>
                      <a:pt x="56" y="320"/>
                    </a:lnTo>
                    <a:lnTo>
                      <a:pt x="58" y="330"/>
                    </a:lnTo>
                    <a:lnTo>
                      <a:pt x="62" y="341"/>
                    </a:lnTo>
                    <a:lnTo>
                      <a:pt x="67" y="350"/>
                    </a:lnTo>
                    <a:lnTo>
                      <a:pt x="71" y="352"/>
                    </a:lnTo>
                    <a:lnTo>
                      <a:pt x="75" y="353"/>
                    </a:lnTo>
                    <a:lnTo>
                      <a:pt x="78" y="355"/>
                    </a:lnTo>
                    <a:lnTo>
                      <a:pt x="84" y="359"/>
                    </a:lnTo>
                    <a:lnTo>
                      <a:pt x="87" y="361"/>
                    </a:lnTo>
                    <a:lnTo>
                      <a:pt x="91" y="363"/>
                    </a:lnTo>
                    <a:lnTo>
                      <a:pt x="95" y="363"/>
                    </a:lnTo>
                    <a:lnTo>
                      <a:pt x="98" y="363"/>
                    </a:lnTo>
                    <a:lnTo>
                      <a:pt x="98" y="361"/>
                    </a:lnTo>
                    <a:lnTo>
                      <a:pt x="100" y="361"/>
                    </a:lnTo>
                    <a:lnTo>
                      <a:pt x="102" y="359"/>
                    </a:lnTo>
                    <a:lnTo>
                      <a:pt x="102" y="357"/>
                    </a:lnTo>
                    <a:lnTo>
                      <a:pt x="104" y="357"/>
                    </a:lnTo>
                    <a:lnTo>
                      <a:pt x="104" y="363"/>
                    </a:lnTo>
                    <a:lnTo>
                      <a:pt x="106" y="368"/>
                    </a:lnTo>
                    <a:lnTo>
                      <a:pt x="106" y="372"/>
                    </a:lnTo>
                    <a:lnTo>
                      <a:pt x="106" y="377"/>
                    </a:lnTo>
                    <a:lnTo>
                      <a:pt x="106" y="383"/>
                    </a:lnTo>
                    <a:lnTo>
                      <a:pt x="106" y="388"/>
                    </a:lnTo>
                    <a:lnTo>
                      <a:pt x="108" y="394"/>
                    </a:lnTo>
                    <a:lnTo>
                      <a:pt x="108" y="399"/>
                    </a:lnTo>
                    <a:lnTo>
                      <a:pt x="111" y="432"/>
                    </a:lnTo>
                    <a:lnTo>
                      <a:pt x="113" y="467"/>
                    </a:lnTo>
                    <a:lnTo>
                      <a:pt x="113" y="500"/>
                    </a:lnTo>
                    <a:lnTo>
                      <a:pt x="115" y="533"/>
                    </a:lnTo>
                    <a:lnTo>
                      <a:pt x="113" y="564"/>
                    </a:lnTo>
                    <a:lnTo>
                      <a:pt x="113" y="597"/>
                    </a:lnTo>
                    <a:lnTo>
                      <a:pt x="109" y="630"/>
                    </a:lnTo>
                    <a:lnTo>
                      <a:pt x="104" y="663"/>
                    </a:lnTo>
                    <a:lnTo>
                      <a:pt x="102" y="670"/>
                    </a:lnTo>
                    <a:lnTo>
                      <a:pt x="102" y="677"/>
                    </a:lnTo>
                    <a:lnTo>
                      <a:pt x="100" y="686"/>
                    </a:lnTo>
                    <a:lnTo>
                      <a:pt x="98" y="694"/>
                    </a:lnTo>
                    <a:lnTo>
                      <a:pt x="97" y="701"/>
                    </a:lnTo>
                    <a:lnTo>
                      <a:pt x="95" y="708"/>
                    </a:lnTo>
                    <a:lnTo>
                      <a:pt x="95" y="714"/>
                    </a:lnTo>
                    <a:lnTo>
                      <a:pt x="93" y="721"/>
                    </a:lnTo>
                    <a:lnTo>
                      <a:pt x="91" y="727"/>
                    </a:lnTo>
                    <a:lnTo>
                      <a:pt x="89" y="734"/>
                    </a:lnTo>
                    <a:lnTo>
                      <a:pt x="87" y="739"/>
                    </a:lnTo>
                    <a:lnTo>
                      <a:pt x="86" y="747"/>
                    </a:lnTo>
                    <a:lnTo>
                      <a:pt x="84" y="752"/>
                    </a:lnTo>
                    <a:lnTo>
                      <a:pt x="80" y="758"/>
                    </a:lnTo>
                    <a:lnTo>
                      <a:pt x="78" y="763"/>
                    </a:lnTo>
                    <a:lnTo>
                      <a:pt x="76" y="769"/>
                    </a:lnTo>
                    <a:lnTo>
                      <a:pt x="73" y="785"/>
                    </a:lnTo>
                    <a:lnTo>
                      <a:pt x="69" y="802"/>
                    </a:lnTo>
                    <a:lnTo>
                      <a:pt x="64" y="818"/>
                    </a:lnTo>
                    <a:lnTo>
                      <a:pt x="56" y="833"/>
                    </a:lnTo>
                    <a:lnTo>
                      <a:pt x="51" y="849"/>
                    </a:lnTo>
                    <a:lnTo>
                      <a:pt x="43" y="866"/>
                    </a:lnTo>
                    <a:lnTo>
                      <a:pt x="38" y="882"/>
                    </a:lnTo>
                    <a:lnTo>
                      <a:pt x="32" y="899"/>
                    </a:lnTo>
                    <a:lnTo>
                      <a:pt x="29" y="904"/>
                    </a:lnTo>
                    <a:lnTo>
                      <a:pt x="27" y="908"/>
                    </a:lnTo>
                    <a:lnTo>
                      <a:pt x="25" y="913"/>
                    </a:lnTo>
                    <a:lnTo>
                      <a:pt x="22" y="917"/>
                    </a:lnTo>
                    <a:lnTo>
                      <a:pt x="20" y="921"/>
                    </a:lnTo>
                    <a:lnTo>
                      <a:pt x="16" y="924"/>
                    </a:lnTo>
                    <a:lnTo>
                      <a:pt x="12" y="926"/>
                    </a:lnTo>
                    <a:lnTo>
                      <a:pt x="9" y="930"/>
                    </a:lnTo>
                    <a:lnTo>
                      <a:pt x="5" y="933"/>
                    </a:lnTo>
                    <a:lnTo>
                      <a:pt x="3" y="937"/>
                    </a:lnTo>
                    <a:lnTo>
                      <a:pt x="1" y="941"/>
                    </a:lnTo>
                    <a:lnTo>
                      <a:pt x="0" y="944"/>
                    </a:lnTo>
                    <a:lnTo>
                      <a:pt x="0" y="948"/>
                    </a:lnTo>
                    <a:lnTo>
                      <a:pt x="0" y="952"/>
                    </a:lnTo>
                    <a:lnTo>
                      <a:pt x="0" y="955"/>
                    </a:lnTo>
                    <a:lnTo>
                      <a:pt x="1" y="959"/>
                    </a:lnTo>
                    <a:lnTo>
                      <a:pt x="9" y="963"/>
                    </a:lnTo>
                    <a:lnTo>
                      <a:pt x="18" y="968"/>
                    </a:lnTo>
                    <a:lnTo>
                      <a:pt x="25" y="976"/>
                    </a:lnTo>
                    <a:lnTo>
                      <a:pt x="31" y="983"/>
                    </a:lnTo>
                    <a:lnTo>
                      <a:pt x="38" y="990"/>
                    </a:lnTo>
                    <a:lnTo>
                      <a:pt x="45" y="997"/>
                    </a:lnTo>
                    <a:lnTo>
                      <a:pt x="51" y="1003"/>
                    </a:lnTo>
                    <a:lnTo>
                      <a:pt x="58" y="1008"/>
                    </a:lnTo>
                    <a:lnTo>
                      <a:pt x="62" y="1010"/>
                    </a:lnTo>
                    <a:lnTo>
                      <a:pt x="65" y="1010"/>
                    </a:lnTo>
                    <a:lnTo>
                      <a:pt x="67" y="1010"/>
                    </a:lnTo>
                    <a:lnTo>
                      <a:pt x="69" y="1010"/>
                    </a:lnTo>
                    <a:lnTo>
                      <a:pt x="73" y="1010"/>
                    </a:lnTo>
                    <a:lnTo>
                      <a:pt x="75" y="1010"/>
                    </a:lnTo>
                    <a:lnTo>
                      <a:pt x="76" y="1010"/>
                    </a:lnTo>
                    <a:lnTo>
                      <a:pt x="78" y="1010"/>
                    </a:lnTo>
                    <a:lnTo>
                      <a:pt x="95" y="10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69" name="Freeform 22"/>
              <p:cNvSpPr>
                <a:spLocks/>
              </p:cNvSpPr>
              <p:nvPr/>
            </p:nvSpPr>
            <p:spPr bwMode="auto">
              <a:xfrm>
                <a:off x="6467908" y="4646766"/>
                <a:ext cx="66680" cy="47578"/>
              </a:xfrm>
              <a:custGeom>
                <a:avLst/>
                <a:gdLst>
                  <a:gd name="T0" fmla="*/ 2147483647 w 42"/>
                  <a:gd name="T1" fmla="*/ 2147483647 h 36"/>
                  <a:gd name="T2" fmla="*/ 2147483647 w 42"/>
                  <a:gd name="T3" fmla="*/ 2147483647 h 36"/>
                  <a:gd name="T4" fmla="*/ 2147483647 w 42"/>
                  <a:gd name="T5" fmla="*/ 2147483647 h 36"/>
                  <a:gd name="T6" fmla="*/ 2147483647 w 42"/>
                  <a:gd name="T7" fmla="*/ 2147483647 h 36"/>
                  <a:gd name="T8" fmla="*/ 2147483647 w 42"/>
                  <a:gd name="T9" fmla="*/ 2147483647 h 36"/>
                  <a:gd name="T10" fmla="*/ 2147483647 w 42"/>
                  <a:gd name="T11" fmla="*/ 2147483647 h 36"/>
                  <a:gd name="T12" fmla="*/ 2147483647 w 42"/>
                  <a:gd name="T13" fmla="*/ 2147483647 h 36"/>
                  <a:gd name="T14" fmla="*/ 2147483647 w 42"/>
                  <a:gd name="T15" fmla="*/ 2147483647 h 36"/>
                  <a:gd name="T16" fmla="*/ 2147483647 w 42"/>
                  <a:gd name="T17" fmla="*/ 2147483647 h 36"/>
                  <a:gd name="T18" fmla="*/ 2147483647 w 42"/>
                  <a:gd name="T19" fmla="*/ 2147483647 h 36"/>
                  <a:gd name="T20" fmla="*/ 2147483647 w 42"/>
                  <a:gd name="T21" fmla="*/ 2147483647 h 36"/>
                  <a:gd name="T22" fmla="*/ 2147483647 w 42"/>
                  <a:gd name="T23" fmla="*/ 2147483647 h 36"/>
                  <a:gd name="T24" fmla="*/ 2147483647 w 42"/>
                  <a:gd name="T25" fmla="*/ 0 h 36"/>
                  <a:gd name="T26" fmla="*/ 2147483647 w 42"/>
                  <a:gd name="T27" fmla="*/ 0 h 36"/>
                  <a:gd name="T28" fmla="*/ 2147483647 w 42"/>
                  <a:gd name="T29" fmla="*/ 0 h 36"/>
                  <a:gd name="T30" fmla="*/ 2147483647 w 42"/>
                  <a:gd name="T31" fmla="*/ 0 h 36"/>
                  <a:gd name="T32" fmla="*/ 0 w 42"/>
                  <a:gd name="T33" fmla="*/ 0 h 36"/>
                  <a:gd name="T34" fmla="*/ 2147483647 w 42"/>
                  <a:gd name="T35" fmla="*/ 2147483647 h 36"/>
                  <a:gd name="T36" fmla="*/ 2147483647 w 42"/>
                  <a:gd name="T37" fmla="*/ 2147483647 h 36"/>
                  <a:gd name="T38" fmla="*/ 2147483647 w 42"/>
                  <a:gd name="T39" fmla="*/ 2147483647 h 36"/>
                  <a:gd name="T40" fmla="*/ 2147483647 w 42"/>
                  <a:gd name="T41" fmla="*/ 2147483647 h 36"/>
                  <a:gd name="T42" fmla="*/ 2147483647 w 42"/>
                  <a:gd name="T43" fmla="*/ 2147483647 h 36"/>
                  <a:gd name="T44" fmla="*/ 2147483647 w 42"/>
                  <a:gd name="T45" fmla="*/ 2147483647 h 36"/>
                  <a:gd name="T46" fmla="*/ 2147483647 w 42"/>
                  <a:gd name="T47" fmla="*/ 2147483647 h 36"/>
                  <a:gd name="T48" fmla="*/ 2147483647 w 42"/>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 h="36">
                    <a:moveTo>
                      <a:pt x="41" y="36"/>
                    </a:moveTo>
                    <a:lnTo>
                      <a:pt x="42" y="34"/>
                    </a:lnTo>
                    <a:lnTo>
                      <a:pt x="42" y="31"/>
                    </a:lnTo>
                    <a:lnTo>
                      <a:pt x="42" y="27"/>
                    </a:lnTo>
                    <a:lnTo>
                      <a:pt x="42" y="23"/>
                    </a:lnTo>
                    <a:lnTo>
                      <a:pt x="42" y="18"/>
                    </a:lnTo>
                    <a:lnTo>
                      <a:pt x="41" y="14"/>
                    </a:lnTo>
                    <a:lnTo>
                      <a:pt x="39" y="9"/>
                    </a:lnTo>
                    <a:lnTo>
                      <a:pt x="39" y="5"/>
                    </a:lnTo>
                    <a:lnTo>
                      <a:pt x="33" y="3"/>
                    </a:lnTo>
                    <a:lnTo>
                      <a:pt x="30" y="1"/>
                    </a:lnTo>
                    <a:lnTo>
                      <a:pt x="24" y="1"/>
                    </a:lnTo>
                    <a:lnTo>
                      <a:pt x="19" y="0"/>
                    </a:lnTo>
                    <a:lnTo>
                      <a:pt x="15" y="0"/>
                    </a:lnTo>
                    <a:lnTo>
                      <a:pt x="9" y="0"/>
                    </a:lnTo>
                    <a:lnTo>
                      <a:pt x="4" y="0"/>
                    </a:lnTo>
                    <a:lnTo>
                      <a:pt x="0" y="0"/>
                    </a:lnTo>
                    <a:lnTo>
                      <a:pt x="2" y="5"/>
                    </a:lnTo>
                    <a:lnTo>
                      <a:pt x="6" y="11"/>
                    </a:lnTo>
                    <a:lnTo>
                      <a:pt x="9" y="16"/>
                    </a:lnTo>
                    <a:lnTo>
                      <a:pt x="15" y="22"/>
                    </a:lnTo>
                    <a:lnTo>
                      <a:pt x="20" y="25"/>
                    </a:lnTo>
                    <a:lnTo>
                      <a:pt x="28" y="29"/>
                    </a:lnTo>
                    <a:lnTo>
                      <a:pt x="33" y="32"/>
                    </a:lnTo>
                    <a:lnTo>
                      <a:pt x="41" y="36"/>
                    </a:lnTo>
                    <a:close/>
                  </a:path>
                </a:pathLst>
              </a:custGeom>
              <a:solidFill>
                <a:srgbClr val="A8A8A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70" name="Freeform 23"/>
              <p:cNvSpPr>
                <a:spLocks/>
              </p:cNvSpPr>
              <p:nvPr/>
            </p:nvSpPr>
            <p:spPr bwMode="auto">
              <a:xfrm>
                <a:off x="7490326" y="3623843"/>
                <a:ext cx="657269" cy="688557"/>
              </a:xfrm>
              <a:custGeom>
                <a:avLst/>
                <a:gdLst>
                  <a:gd name="T0" fmla="*/ 2147483647 w 414"/>
                  <a:gd name="T1" fmla="*/ 2147483647 h 521"/>
                  <a:gd name="T2" fmla="*/ 2147483647 w 414"/>
                  <a:gd name="T3" fmla="*/ 2147483647 h 521"/>
                  <a:gd name="T4" fmla="*/ 2147483647 w 414"/>
                  <a:gd name="T5" fmla="*/ 2147483647 h 521"/>
                  <a:gd name="T6" fmla="*/ 2147483647 w 414"/>
                  <a:gd name="T7" fmla="*/ 2147483647 h 521"/>
                  <a:gd name="T8" fmla="*/ 2147483647 w 414"/>
                  <a:gd name="T9" fmla="*/ 2147483647 h 521"/>
                  <a:gd name="T10" fmla="*/ 2147483647 w 414"/>
                  <a:gd name="T11" fmla="*/ 2147483647 h 521"/>
                  <a:gd name="T12" fmla="*/ 2147483647 w 414"/>
                  <a:gd name="T13" fmla="*/ 2147483647 h 521"/>
                  <a:gd name="T14" fmla="*/ 2147483647 w 414"/>
                  <a:gd name="T15" fmla="*/ 2147483647 h 521"/>
                  <a:gd name="T16" fmla="*/ 2147483647 w 414"/>
                  <a:gd name="T17" fmla="*/ 2147483647 h 521"/>
                  <a:gd name="T18" fmla="*/ 2147483647 w 414"/>
                  <a:gd name="T19" fmla="*/ 2147483647 h 521"/>
                  <a:gd name="T20" fmla="*/ 2147483647 w 414"/>
                  <a:gd name="T21" fmla="*/ 2147483647 h 521"/>
                  <a:gd name="T22" fmla="*/ 2147483647 w 414"/>
                  <a:gd name="T23" fmla="*/ 2147483647 h 521"/>
                  <a:gd name="T24" fmla="*/ 2147483647 w 414"/>
                  <a:gd name="T25" fmla="*/ 2147483647 h 521"/>
                  <a:gd name="T26" fmla="*/ 2147483647 w 414"/>
                  <a:gd name="T27" fmla="*/ 2147483647 h 521"/>
                  <a:gd name="T28" fmla="*/ 2147483647 w 414"/>
                  <a:gd name="T29" fmla="*/ 2147483647 h 521"/>
                  <a:gd name="T30" fmla="*/ 2147483647 w 414"/>
                  <a:gd name="T31" fmla="*/ 2147483647 h 521"/>
                  <a:gd name="T32" fmla="*/ 2147483647 w 414"/>
                  <a:gd name="T33" fmla="*/ 2147483647 h 521"/>
                  <a:gd name="T34" fmla="*/ 2147483647 w 414"/>
                  <a:gd name="T35" fmla="*/ 2147483647 h 521"/>
                  <a:gd name="T36" fmla="*/ 2147483647 w 414"/>
                  <a:gd name="T37" fmla="*/ 2147483647 h 521"/>
                  <a:gd name="T38" fmla="*/ 2147483647 w 414"/>
                  <a:gd name="T39" fmla="*/ 2147483647 h 521"/>
                  <a:gd name="T40" fmla="*/ 2147483647 w 414"/>
                  <a:gd name="T41" fmla="*/ 2147483647 h 521"/>
                  <a:gd name="T42" fmla="*/ 2147483647 w 414"/>
                  <a:gd name="T43" fmla="*/ 2147483647 h 521"/>
                  <a:gd name="T44" fmla="*/ 2147483647 w 414"/>
                  <a:gd name="T45" fmla="*/ 2147483647 h 521"/>
                  <a:gd name="T46" fmla="*/ 2147483647 w 414"/>
                  <a:gd name="T47" fmla="*/ 2147483647 h 521"/>
                  <a:gd name="T48" fmla="*/ 2147483647 w 414"/>
                  <a:gd name="T49" fmla="*/ 2147483647 h 521"/>
                  <a:gd name="T50" fmla="*/ 2147483647 w 414"/>
                  <a:gd name="T51" fmla="*/ 2147483647 h 521"/>
                  <a:gd name="T52" fmla="*/ 2147483647 w 414"/>
                  <a:gd name="T53" fmla="*/ 2147483647 h 521"/>
                  <a:gd name="T54" fmla="*/ 2147483647 w 414"/>
                  <a:gd name="T55" fmla="*/ 2147483647 h 521"/>
                  <a:gd name="T56" fmla="*/ 2147483647 w 414"/>
                  <a:gd name="T57" fmla="*/ 2147483647 h 521"/>
                  <a:gd name="T58" fmla="*/ 2147483647 w 414"/>
                  <a:gd name="T59" fmla="*/ 2147483647 h 521"/>
                  <a:gd name="T60" fmla="*/ 2147483647 w 414"/>
                  <a:gd name="T61" fmla="*/ 2147483647 h 521"/>
                  <a:gd name="T62" fmla="*/ 2147483647 w 414"/>
                  <a:gd name="T63" fmla="*/ 2147483647 h 521"/>
                  <a:gd name="T64" fmla="*/ 2147483647 w 414"/>
                  <a:gd name="T65" fmla="*/ 2147483647 h 521"/>
                  <a:gd name="T66" fmla="*/ 2147483647 w 414"/>
                  <a:gd name="T67" fmla="*/ 2147483647 h 521"/>
                  <a:gd name="T68" fmla="*/ 2147483647 w 414"/>
                  <a:gd name="T69" fmla="*/ 2147483647 h 521"/>
                  <a:gd name="T70" fmla="*/ 2147483647 w 414"/>
                  <a:gd name="T71" fmla="*/ 2147483647 h 521"/>
                  <a:gd name="T72" fmla="*/ 2147483647 w 414"/>
                  <a:gd name="T73" fmla="*/ 2147483647 h 521"/>
                  <a:gd name="T74" fmla="*/ 2147483647 w 414"/>
                  <a:gd name="T75" fmla="*/ 2147483647 h 521"/>
                  <a:gd name="T76" fmla="*/ 2147483647 w 414"/>
                  <a:gd name="T77" fmla="*/ 2147483647 h 521"/>
                  <a:gd name="T78" fmla="*/ 2147483647 w 414"/>
                  <a:gd name="T79" fmla="*/ 2147483647 h 521"/>
                  <a:gd name="T80" fmla="*/ 2147483647 w 414"/>
                  <a:gd name="T81" fmla="*/ 2147483647 h 521"/>
                  <a:gd name="T82" fmla="*/ 2147483647 w 414"/>
                  <a:gd name="T83" fmla="*/ 2147483647 h 521"/>
                  <a:gd name="T84" fmla="*/ 2147483647 w 414"/>
                  <a:gd name="T85" fmla="*/ 2147483647 h 521"/>
                  <a:gd name="T86" fmla="*/ 2147483647 w 414"/>
                  <a:gd name="T87" fmla="*/ 2147483647 h 5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4" h="521">
                    <a:moveTo>
                      <a:pt x="121" y="521"/>
                    </a:moveTo>
                    <a:lnTo>
                      <a:pt x="125" y="521"/>
                    </a:lnTo>
                    <a:lnTo>
                      <a:pt x="129" y="521"/>
                    </a:lnTo>
                    <a:lnTo>
                      <a:pt x="132" y="521"/>
                    </a:lnTo>
                    <a:lnTo>
                      <a:pt x="136" y="519"/>
                    </a:lnTo>
                    <a:lnTo>
                      <a:pt x="140" y="519"/>
                    </a:lnTo>
                    <a:lnTo>
                      <a:pt x="143" y="519"/>
                    </a:lnTo>
                    <a:lnTo>
                      <a:pt x="147" y="519"/>
                    </a:lnTo>
                    <a:lnTo>
                      <a:pt x="151" y="517"/>
                    </a:lnTo>
                    <a:lnTo>
                      <a:pt x="154" y="517"/>
                    </a:lnTo>
                    <a:lnTo>
                      <a:pt x="158" y="516"/>
                    </a:lnTo>
                    <a:lnTo>
                      <a:pt x="160" y="514"/>
                    </a:lnTo>
                    <a:lnTo>
                      <a:pt x="163" y="514"/>
                    </a:lnTo>
                    <a:lnTo>
                      <a:pt x="167" y="512"/>
                    </a:lnTo>
                    <a:lnTo>
                      <a:pt x="169" y="512"/>
                    </a:lnTo>
                    <a:lnTo>
                      <a:pt x="172" y="510"/>
                    </a:lnTo>
                    <a:lnTo>
                      <a:pt x="174" y="508"/>
                    </a:lnTo>
                    <a:lnTo>
                      <a:pt x="187" y="505"/>
                    </a:lnTo>
                    <a:lnTo>
                      <a:pt x="200" y="499"/>
                    </a:lnTo>
                    <a:lnTo>
                      <a:pt x="211" y="494"/>
                    </a:lnTo>
                    <a:lnTo>
                      <a:pt x="224" y="488"/>
                    </a:lnTo>
                    <a:lnTo>
                      <a:pt x="235" y="483"/>
                    </a:lnTo>
                    <a:lnTo>
                      <a:pt x="246" y="475"/>
                    </a:lnTo>
                    <a:lnTo>
                      <a:pt x="257" y="468"/>
                    </a:lnTo>
                    <a:lnTo>
                      <a:pt x="268" y="461"/>
                    </a:lnTo>
                    <a:lnTo>
                      <a:pt x="273" y="455"/>
                    </a:lnTo>
                    <a:lnTo>
                      <a:pt x="279" y="451"/>
                    </a:lnTo>
                    <a:lnTo>
                      <a:pt x="284" y="446"/>
                    </a:lnTo>
                    <a:lnTo>
                      <a:pt x="290" y="442"/>
                    </a:lnTo>
                    <a:lnTo>
                      <a:pt x="295" y="437"/>
                    </a:lnTo>
                    <a:lnTo>
                      <a:pt x="301" y="433"/>
                    </a:lnTo>
                    <a:lnTo>
                      <a:pt x="304" y="428"/>
                    </a:lnTo>
                    <a:lnTo>
                      <a:pt x="310" y="424"/>
                    </a:lnTo>
                    <a:lnTo>
                      <a:pt x="310" y="422"/>
                    </a:lnTo>
                    <a:lnTo>
                      <a:pt x="312" y="420"/>
                    </a:lnTo>
                    <a:lnTo>
                      <a:pt x="312" y="419"/>
                    </a:lnTo>
                    <a:lnTo>
                      <a:pt x="313" y="419"/>
                    </a:lnTo>
                    <a:lnTo>
                      <a:pt x="313" y="417"/>
                    </a:lnTo>
                    <a:lnTo>
                      <a:pt x="315" y="417"/>
                    </a:lnTo>
                    <a:lnTo>
                      <a:pt x="317" y="417"/>
                    </a:lnTo>
                    <a:lnTo>
                      <a:pt x="330" y="404"/>
                    </a:lnTo>
                    <a:lnTo>
                      <a:pt x="343" y="391"/>
                    </a:lnTo>
                    <a:lnTo>
                      <a:pt x="354" y="378"/>
                    </a:lnTo>
                    <a:lnTo>
                      <a:pt x="366" y="364"/>
                    </a:lnTo>
                    <a:lnTo>
                      <a:pt x="376" y="349"/>
                    </a:lnTo>
                    <a:lnTo>
                      <a:pt x="385" y="333"/>
                    </a:lnTo>
                    <a:lnTo>
                      <a:pt x="394" y="316"/>
                    </a:lnTo>
                    <a:lnTo>
                      <a:pt x="401" y="298"/>
                    </a:lnTo>
                    <a:lnTo>
                      <a:pt x="407" y="279"/>
                    </a:lnTo>
                    <a:lnTo>
                      <a:pt x="410" y="259"/>
                    </a:lnTo>
                    <a:lnTo>
                      <a:pt x="412" y="239"/>
                    </a:lnTo>
                    <a:lnTo>
                      <a:pt x="414" y="221"/>
                    </a:lnTo>
                    <a:lnTo>
                      <a:pt x="414" y="201"/>
                    </a:lnTo>
                    <a:lnTo>
                      <a:pt x="414" y="182"/>
                    </a:lnTo>
                    <a:lnTo>
                      <a:pt x="412" y="162"/>
                    </a:lnTo>
                    <a:lnTo>
                      <a:pt x="409" y="144"/>
                    </a:lnTo>
                    <a:lnTo>
                      <a:pt x="401" y="107"/>
                    </a:lnTo>
                    <a:lnTo>
                      <a:pt x="390" y="69"/>
                    </a:lnTo>
                    <a:lnTo>
                      <a:pt x="377" y="34"/>
                    </a:lnTo>
                    <a:lnTo>
                      <a:pt x="363" y="0"/>
                    </a:lnTo>
                    <a:lnTo>
                      <a:pt x="343" y="14"/>
                    </a:lnTo>
                    <a:lnTo>
                      <a:pt x="321" y="31"/>
                    </a:lnTo>
                    <a:lnTo>
                      <a:pt x="301" y="45"/>
                    </a:lnTo>
                    <a:lnTo>
                      <a:pt x="280" y="62"/>
                    </a:lnTo>
                    <a:lnTo>
                      <a:pt x="258" y="76"/>
                    </a:lnTo>
                    <a:lnTo>
                      <a:pt x="238" y="93"/>
                    </a:lnTo>
                    <a:lnTo>
                      <a:pt x="215" y="107"/>
                    </a:lnTo>
                    <a:lnTo>
                      <a:pt x="193" y="120"/>
                    </a:lnTo>
                    <a:lnTo>
                      <a:pt x="189" y="117"/>
                    </a:lnTo>
                    <a:lnTo>
                      <a:pt x="187" y="115"/>
                    </a:lnTo>
                    <a:lnTo>
                      <a:pt x="185" y="111"/>
                    </a:lnTo>
                    <a:lnTo>
                      <a:pt x="185" y="107"/>
                    </a:lnTo>
                    <a:lnTo>
                      <a:pt x="183" y="104"/>
                    </a:lnTo>
                    <a:lnTo>
                      <a:pt x="183" y="100"/>
                    </a:lnTo>
                    <a:lnTo>
                      <a:pt x="183" y="96"/>
                    </a:lnTo>
                    <a:lnTo>
                      <a:pt x="183" y="95"/>
                    </a:lnTo>
                    <a:lnTo>
                      <a:pt x="103" y="140"/>
                    </a:lnTo>
                    <a:lnTo>
                      <a:pt x="110" y="148"/>
                    </a:lnTo>
                    <a:lnTo>
                      <a:pt x="118" y="155"/>
                    </a:lnTo>
                    <a:lnTo>
                      <a:pt x="125" y="162"/>
                    </a:lnTo>
                    <a:lnTo>
                      <a:pt x="132" y="170"/>
                    </a:lnTo>
                    <a:lnTo>
                      <a:pt x="140" y="177"/>
                    </a:lnTo>
                    <a:lnTo>
                      <a:pt x="145" y="186"/>
                    </a:lnTo>
                    <a:lnTo>
                      <a:pt x="151" y="193"/>
                    </a:lnTo>
                    <a:lnTo>
                      <a:pt x="156" y="203"/>
                    </a:lnTo>
                    <a:lnTo>
                      <a:pt x="162" y="215"/>
                    </a:lnTo>
                    <a:lnTo>
                      <a:pt x="167" y="226"/>
                    </a:lnTo>
                    <a:lnTo>
                      <a:pt x="169" y="239"/>
                    </a:lnTo>
                    <a:lnTo>
                      <a:pt x="171" y="252"/>
                    </a:lnTo>
                    <a:lnTo>
                      <a:pt x="169" y="265"/>
                    </a:lnTo>
                    <a:lnTo>
                      <a:pt x="167" y="276"/>
                    </a:lnTo>
                    <a:lnTo>
                      <a:pt x="163" y="287"/>
                    </a:lnTo>
                    <a:lnTo>
                      <a:pt x="156" y="298"/>
                    </a:lnTo>
                    <a:lnTo>
                      <a:pt x="154" y="300"/>
                    </a:lnTo>
                    <a:lnTo>
                      <a:pt x="151" y="301"/>
                    </a:lnTo>
                    <a:lnTo>
                      <a:pt x="149" y="305"/>
                    </a:lnTo>
                    <a:lnTo>
                      <a:pt x="145" y="307"/>
                    </a:lnTo>
                    <a:lnTo>
                      <a:pt x="143" y="309"/>
                    </a:lnTo>
                    <a:lnTo>
                      <a:pt x="141" y="312"/>
                    </a:lnTo>
                    <a:lnTo>
                      <a:pt x="141" y="314"/>
                    </a:lnTo>
                    <a:lnTo>
                      <a:pt x="141" y="318"/>
                    </a:lnTo>
                    <a:lnTo>
                      <a:pt x="143" y="323"/>
                    </a:lnTo>
                    <a:lnTo>
                      <a:pt x="143" y="327"/>
                    </a:lnTo>
                    <a:lnTo>
                      <a:pt x="145" y="331"/>
                    </a:lnTo>
                    <a:lnTo>
                      <a:pt x="145" y="334"/>
                    </a:lnTo>
                    <a:lnTo>
                      <a:pt x="143" y="338"/>
                    </a:lnTo>
                    <a:lnTo>
                      <a:pt x="143" y="342"/>
                    </a:lnTo>
                    <a:lnTo>
                      <a:pt x="141" y="345"/>
                    </a:lnTo>
                    <a:lnTo>
                      <a:pt x="141" y="351"/>
                    </a:lnTo>
                    <a:lnTo>
                      <a:pt x="123" y="344"/>
                    </a:lnTo>
                    <a:lnTo>
                      <a:pt x="112" y="367"/>
                    </a:lnTo>
                    <a:lnTo>
                      <a:pt x="101" y="391"/>
                    </a:lnTo>
                    <a:lnTo>
                      <a:pt x="92" y="417"/>
                    </a:lnTo>
                    <a:lnTo>
                      <a:pt x="83" y="441"/>
                    </a:lnTo>
                    <a:lnTo>
                      <a:pt x="77" y="453"/>
                    </a:lnTo>
                    <a:lnTo>
                      <a:pt x="72" y="464"/>
                    </a:lnTo>
                    <a:lnTo>
                      <a:pt x="65" y="473"/>
                    </a:lnTo>
                    <a:lnTo>
                      <a:pt x="57" y="483"/>
                    </a:lnTo>
                    <a:lnTo>
                      <a:pt x="46" y="492"/>
                    </a:lnTo>
                    <a:lnTo>
                      <a:pt x="35" y="497"/>
                    </a:lnTo>
                    <a:lnTo>
                      <a:pt x="22" y="503"/>
                    </a:lnTo>
                    <a:lnTo>
                      <a:pt x="8" y="506"/>
                    </a:lnTo>
                    <a:lnTo>
                      <a:pt x="6" y="508"/>
                    </a:lnTo>
                    <a:lnTo>
                      <a:pt x="4" y="508"/>
                    </a:lnTo>
                    <a:lnTo>
                      <a:pt x="2" y="508"/>
                    </a:lnTo>
                    <a:lnTo>
                      <a:pt x="0" y="508"/>
                    </a:lnTo>
                    <a:lnTo>
                      <a:pt x="121" y="521"/>
                    </a:lnTo>
                    <a:close/>
                  </a:path>
                </a:pathLst>
              </a:custGeom>
              <a:solidFill>
                <a:srgbClr val="CFCFC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71" name="Freeform 24"/>
              <p:cNvSpPr>
                <a:spLocks/>
              </p:cNvSpPr>
              <p:nvPr/>
            </p:nvSpPr>
            <p:spPr bwMode="auto">
              <a:xfrm>
                <a:off x="7661788" y="3980676"/>
                <a:ext cx="38103" cy="80618"/>
              </a:xfrm>
              <a:custGeom>
                <a:avLst/>
                <a:gdLst>
                  <a:gd name="T0" fmla="*/ 2147483647 w 24"/>
                  <a:gd name="T1" fmla="*/ 2147483647 h 61"/>
                  <a:gd name="T2" fmla="*/ 0 w 24"/>
                  <a:gd name="T3" fmla="*/ 0 h 61"/>
                  <a:gd name="T4" fmla="*/ 2147483647 w 24"/>
                  <a:gd name="T5" fmla="*/ 2147483647 h 61"/>
                  <a:gd name="T6" fmla="*/ 0 60000 65536"/>
                  <a:gd name="T7" fmla="*/ 0 60000 65536"/>
                  <a:gd name="T8" fmla="*/ 0 60000 65536"/>
                </a:gdLst>
                <a:ahLst/>
                <a:cxnLst>
                  <a:cxn ang="T6">
                    <a:pos x="T0" y="T1"/>
                  </a:cxn>
                  <a:cxn ang="T7">
                    <a:pos x="T2" y="T3"/>
                  </a:cxn>
                  <a:cxn ang="T8">
                    <a:pos x="T4" y="T5"/>
                  </a:cxn>
                </a:cxnLst>
                <a:rect l="0" t="0" r="r" b="b"/>
                <a:pathLst>
                  <a:path w="24" h="61">
                    <a:moveTo>
                      <a:pt x="24" y="61"/>
                    </a:moveTo>
                    <a:lnTo>
                      <a:pt x="0" y="0"/>
                    </a:lnTo>
                    <a:lnTo>
                      <a:pt x="24" y="6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72" name="Freeform 25"/>
              <p:cNvSpPr>
                <a:spLocks/>
              </p:cNvSpPr>
              <p:nvPr/>
            </p:nvSpPr>
            <p:spPr bwMode="auto">
              <a:xfrm>
                <a:off x="6991818" y="3980676"/>
                <a:ext cx="34927" cy="75332"/>
              </a:xfrm>
              <a:custGeom>
                <a:avLst/>
                <a:gdLst>
                  <a:gd name="T0" fmla="*/ 0 w 22"/>
                  <a:gd name="T1" fmla="*/ 2147483647 h 57"/>
                  <a:gd name="T2" fmla="*/ 2147483647 w 22"/>
                  <a:gd name="T3" fmla="*/ 2147483647 h 57"/>
                  <a:gd name="T4" fmla="*/ 2147483647 w 22"/>
                  <a:gd name="T5" fmla="*/ 2147483647 h 57"/>
                  <a:gd name="T6" fmla="*/ 2147483647 w 22"/>
                  <a:gd name="T7" fmla="*/ 2147483647 h 57"/>
                  <a:gd name="T8" fmla="*/ 2147483647 w 22"/>
                  <a:gd name="T9" fmla="*/ 2147483647 h 57"/>
                  <a:gd name="T10" fmla="*/ 2147483647 w 22"/>
                  <a:gd name="T11" fmla="*/ 2147483647 h 57"/>
                  <a:gd name="T12" fmla="*/ 2147483647 w 22"/>
                  <a:gd name="T13" fmla="*/ 2147483647 h 57"/>
                  <a:gd name="T14" fmla="*/ 2147483647 w 22"/>
                  <a:gd name="T15" fmla="*/ 2147483647 h 57"/>
                  <a:gd name="T16" fmla="*/ 2147483647 w 22"/>
                  <a:gd name="T17" fmla="*/ 2147483647 h 57"/>
                  <a:gd name="T18" fmla="*/ 2147483647 w 22"/>
                  <a:gd name="T19" fmla="*/ 2147483647 h 57"/>
                  <a:gd name="T20" fmla="*/ 2147483647 w 22"/>
                  <a:gd name="T21" fmla="*/ 2147483647 h 57"/>
                  <a:gd name="T22" fmla="*/ 2147483647 w 22"/>
                  <a:gd name="T23" fmla="*/ 2147483647 h 57"/>
                  <a:gd name="T24" fmla="*/ 2147483647 w 22"/>
                  <a:gd name="T25" fmla="*/ 2147483647 h 57"/>
                  <a:gd name="T26" fmla="*/ 2147483647 w 22"/>
                  <a:gd name="T27" fmla="*/ 2147483647 h 57"/>
                  <a:gd name="T28" fmla="*/ 2147483647 w 22"/>
                  <a:gd name="T29" fmla="*/ 2147483647 h 57"/>
                  <a:gd name="T30" fmla="*/ 2147483647 w 22"/>
                  <a:gd name="T31" fmla="*/ 2147483647 h 57"/>
                  <a:gd name="T32" fmla="*/ 2147483647 w 22"/>
                  <a:gd name="T33" fmla="*/ 2147483647 h 57"/>
                  <a:gd name="T34" fmla="*/ 2147483647 w 22"/>
                  <a:gd name="T35" fmla="*/ 2147483647 h 57"/>
                  <a:gd name="T36" fmla="*/ 2147483647 w 22"/>
                  <a:gd name="T37" fmla="*/ 2147483647 h 57"/>
                  <a:gd name="T38" fmla="*/ 2147483647 w 22"/>
                  <a:gd name="T39" fmla="*/ 2147483647 h 57"/>
                  <a:gd name="T40" fmla="*/ 2147483647 w 22"/>
                  <a:gd name="T41" fmla="*/ 2147483647 h 57"/>
                  <a:gd name="T42" fmla="*/ 2147483647 w 22"/>
                  <a:gd name="T43" fmla="*/ 0 h 57"/>
                  <a:gd name="T44" fmla="*/ 2147483647 w 22"/>
                  <a:gd name="T45" fmla="*/ 0 h 57"/>
                  <a:gd name="T46" fmla="*/ 2147483647 w 22"/>
                  <a:gd name="T47" fmla="*/ 0 h 57"/>
                  <a:gd name="T48" fmla="*/ 2147483647 w 22"/>
                  <a:gd name="T49" fmla="*/ 2147483647 h 57"/>
                  <a:gd name="T50" fmla="*/ 0 w 22"/>
                  <a:gd name="T51" fmla="*/ 2147483647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 h="57">
                    <a:moveTo>
                      <a:pt x="0" y="57"/>
                    </a:moveTo>
                    <a:lnTo>
                      <a:pt x="3" y="55"/>
                    </a:lnTo>
                    <a:lnTo>
                      <a:pt x="5" y="53"/>
                    </a:lnTo>
                    <a:lnTo>
                      <a:pt x="9" y="52"/>
                    </a:lnTo>
                    <a:lnTo>
                      <a:pt x="13" y="50"/>
                    </a:lnTo>
                    <a:lnTo>
                      <a:pt x="16" y="46"/>
                    </a:lnTo>
                    <a:lnTo>
                      <a:pt x="18" y="42"/>
                    </a:lnTo>
                    <a:lnTo>
                      <a:pt x="20" y="39"/>
                    </a:lnTo>
                    <a:lnTo>
                      <a:pt x="20" y="35"/>
                    </a:lnTo>
                    <a:lnTo>
                      <a:pt x="22" y="31"/>
                    </a:lnTo>
                    <a:lnTo>
                      <a:pt x="22" y="26"/>
                    </a:lnTo>
                    <a:lnTo>
                      <a:pt x="22" y="22"/>
                    </a:lnTo>
                    <a:lnTo>
                      <a:pt x="22" y="19"/>
                    </a:lnTo>
                    <a:lnTo>
                      <a:pt x="20" y="15"/>
                    </a:lnTo>
                    <a:lnTo>
                      <a:pt x="20" y="11"/>
                    </a:lnTo>
                    <a:lnTo>
                      <a:pt x="18" y="6"/>
                    </a:lnTo>
                    <a:lnTo>
                      <a:pt x="18" y="2"/>
                    </a:lnTo>
                    <a:lnTo>
                      <a:pt x="16" y="2"/>
                    </a:lnTo>
                    <a:lnTo>
                      <a:pt x="16" y="0"/>
                    </a:lnTo>
                    <a:lnTo>
                      <a:pt x="14" y="0"/>
                    </a:lnTo>
                    <a:lnTo>
                      <a:pt x="13" y="2"/>
                    </a:lnTo>
                    <a:lnTo>
                      <a:pt x="0" y="5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73" name="Freeform 26"/>
              <p:cNvSpPr>
                <a:spLocks/>
              </p:cNvSpPr>
              <p:nvPr/>
            </p:nvSpPr>
            <p:spPr bwMode="auto">
              <a:xfrm>
                <a:off x="6810831" y="3954244"/>
                <a:ext cx="139710" cy="96478"/>
              </a:xfrm>
              <a:custGeom>
                <a:avLst/>
                <a:gdLst>
                  <a:gd name="T0" fmla="*/ 2147483647 w 88"/>
                  <a:gd name="T1" fmla="*/ 2147483647 h 73"/>
                  <a:gd name="T2" fmla="*/ 2147483647 w 88"/>
                  <a:gd name="T3" fmla="*/ 2147483647 h 73"/>
                  <a:gd name="T4" fmla="*/ 2147483647 w 88"/>
                  <a:gd name="T5" fmla="*/ 2147483647 h 73"/>
                  <a:gd name="T6" fmla="*/ 2147483647 w 88"/>
                  <a:gd name="T7" fmla="*/ 2147483647 h 73"/>
                  <a:gd name="T8" fmla="*/ 2147483647 w 88"/>
                  <a:gd name="T9" fmla="*/ 2147483647 h 73"/>
                  <a:gd name="T10" fmla="*/ 2147483647 w 88"/>
                  <a:gd name="T11" fmla="*/ 2147483647 h 73"/>
                  <a:gd name="T12" fmla="*/ 2147483647 w 88"/>
                  <a:gd name="T13" fmla="*/ 2147483647 h 73"/>
                  <a:gd name="T14" fmla="*/ 2147483647 w 88"/>
                  <a:gd name="T15" fmla="*/ 2147483647 h 73"/>
                  <a:gd name="T16" fmla="*/ 2147483647 w 88"/>
                  <a:gd name="T17" fmla="*/ 2147483647 h 73"/>
                  <a:gd name="T18" fmla="*/ 2147483647 w 88"/>
                  <a:gd name="T19" fmla="*/ 2147483647 h 73"/>
                  <a:gd name="T20" fmla="*/ 2147483647 w 88"/>
                  <a:gd name="T21" fmla="*/ 0 h 73"/>
                  <a:gd name="T22" fmla="*/ 2147483647 w 88"/>
                  <a:gd name="T23" fmla="*/ 0 h 73"/>
                  <a:gd name="T24" fmla="*/ 2147483647 w 88"/>
                  <a:gd name="T25" fmla="*/ 2147483647 h 73"/>
                  <a:gd name="T26" fmla="*/ 2147483647 w 88"/>
                  <a:gd name="T27" fmla="*/ 2147483647 h 73"/>
                  <a:gd name="T28" fmla="*/ 2147483647 w 88"/>
                  <a:gd name="T29" fmla="*/ 2147483647 h 73"/>
                  <a:gd name="T30" fmla="*/ 2147483647 w 88"/>
                  <a:gd name="T31" fmla="*/ 2147483647 h 73"/>
                  <a:gd name="T32" fmla="*/ 2147483647 w 88"/>
                  <a:gd name="T33" fmla="*/ 2147483647 h 73"/>
                  <a:gd name="T34" fmla="*/ 2147483647 w 88"/>
                  <a:gd name="T35" fmla="*/ 2147483647 h 73"/>
                  <a:gd name="T36" fmla="*/ 2147483647 w 88"/>
                  <a:gd name="T37" fmla="*/ 2147483647 h 73"/>
                  <a:gd name="T38" fmla="*/ 2147483647 w 88"/>
                  <a:gd name="T39" fmla="*/ 2147483647 h 73"/>
                  <a:gd name="T40" fmla="*/ 2147483647 w 88"/>
                  <a:gd name="T41" fmla="*/ 2147483647 h 73"/>
                  <a:gd name="T42" fmla="*/ 2147483647 w 88"/>
                  <a:gd name="T43" fmla="*/ 2147483647 h 73"/>
                  <a:gd name="T44" fmla="*/ 2147483647 w 88"/>
                  <a:gd name="T45" fmla="*/ 2147483647 h 73"/>
                  <a:gd name="T46" fmla="*/ 2147483647 w 88"/>
                  <a:gd name="T47" fmla="*/ 2147483647 h 73"/>
                  <a:gd name="T48" fmla="*/ 2147483647 w 88"/>
                  <a:gd name="T49" fmla="*/ 2147483647 h 73"/>
                  <a:gd name="T50" fmla="*/ 2147483647 w 88"/>
                  <a:gd name="T51" fmla="*/ 2147483647 h 73"/>
                  <a:gd name="T52" fmla="*/ 2147483647 w 88"/>
                  <a:gd name="T53" fmla="*/ 2147483647 h 73"/>
                  <a:gd name="T54" fmla="*/ 2147483647 w 88"/>
                  <a:gd name="T55" fmla="*/ 2147483647 h 73"/>
                  <a:gd name="T56" fmla="*/ 2147483647 w 88"/>
                  <a:gd name="T57" fmla="*/ 2147483647 h 73"/>
                  <a:gd name="T58" fmla="*/ 2147483647 w 88"/>
                  <a:gd name="T59" fmla="*/ 2147483647 h 73"/>
                  <a:gd name="T60" fmla="*/ 2147483647 w 88"/>
                  <a:gd name="T61" fmla="*/ 2147483647 h 73"/>
                  <a:gd name="T62" fmla="*/ 2147483647 w 88"/>
                  <a:gd name="T63" fmla="*/ 2147483647 h 73"/>
                  <a:gd name="T64" fmla="*/ 2147483647 w 88"/>
                  <a:gd name="T65" fmla="*/ 2147483647 h 73"/>
                  <a:gd name="T66" fmla="*/ 2147483647 w 88"/>
                  <a:gd name="T67" fmla="*/ 2147483647 h 73"/>
                  <a:gd name="T68" fmla="*/ 2147483647 w 88"/>
                  <a:gd name="T69" fmla="*/ 2147483647 h 73"/>
                  <a:gd name="T70" fmla="*/ 2147483647 w 88"/>
                  <a:gd name="T71" fmla="*/ 2147483647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8" h="73">
                    <a:moveTo>
                      <a:pt x="50" y="73"/>
                    </a:moveTo>
                    <a:lnTo>
                      <a:pt x="55" y="73"/>
                    </a:lnTo>
                    <a:lnTo>
                      <a:pt x="59" y="73"/>
                    </a:lnTo>
                    <a:lnTo>
                      <a:pt x="64" y="72"/>
                    </a:lnTo>
                    <a:lnTo>
                      <a:pt x="68" y="70"/>
                    </a:lnTo>
                    <a:lnTo>
                      <a:pt x="72" y="66"/>
                    </a:lnTo>
                    <a:lnTo>
                      <a:pt x="75" y="62"/>
                    </a:lnTo>
                    <a:lnTo>
                      <a:pt x="79" y="59"/>
                    </a:lnTo>
                    <a:lnTo>
                      <a:pt x="81" y="55"/>
                    </a:lnTo>
                    <a:lnTo>
                      <a:pt x="83" y="50"/>
                    </a:lnTo>
                    <a:lnTo>
                      <a:pt x="84" y="44"/>
                    </a:lnTo>
                    <a:lnTo>
                      <a:pt x="86" y="39"/>
                    </a:lnTo>
                    <a:lnTo>
                      <a:pt x="86" y="33"/>
                    </a:lnTo>
                    <a:lnTo>
                      <a:pt x="86" y="28"/>
                    </a:lnTo>
                    <a:lnTo>
                      <a:pt x="88" y="22"/>
                    </a:lnTo>
                    <a:lnTo>
                      <a:pt x="86" y="17"/>
                    </a:lnTo>
                    <a:lnTo>
                      <a:pt x="86" y="11"/>
                    </a:lnTo>
                    <a:lnTo>
                      <a:pt x="83" y="9"/>
                    </a:lnTo>
                    <a:lnTo>
                      <a:pt x="81" y="6"/>
                    </a:lnTo>
                    <a:lnTo>
                      <a:pt x="77" y="4"/>
                    </a:lnTo>
                    <a:lnTo>
                      <a:pt x="73" y="2"/>
                    </a:lnTo>
                    <a:lnTo>
                      <a:pt x="70" y="0"/>
                    </a:lnTo>
                    <a:lnTo>
                      <a:pt x="66" y="0"/>
                    </a:lnTo>
                    <a:lnTo>
                      <a:pt x="61" y="0"/>
                    </a:lnTo>
                    <a:lnTo>
                      <a:pt x="57" y="0"/>
                    </a:lnTo>
                    <a:lnTo>
                      <a:pt x="51" y="9"/>
                    </a:lnTo>
                    <a:lnTo>
                      <a:pt x="46" y="19"/>
                    </a:lnTo>
                    <a:lnTo>
                      <a:pt x="44" y="28"/>
                    </a:lnTo>
                    <a:lnTo>
                      <a:pt x="41" y="37"/>
                    </a:lnTo>
                    <a:lnTo>
                      <a:pt x="39" y="46"/>
                    </a:lnTo>
                    <a:lnTo>
                      <a:pt x="35" y="53"/>
                    </a:lnTo>
                    <a:lnTo>
                      <a:pt x="30" y="61"/>
                    </a:lnTo>
                    <a:lnTo>
                      <a:pt x="22" y="68"/>
                    </a:lnTo>
                    <a:lnTo>
                      <a:pt x="22" y="66"/>
                    </a:lnTo>
                    <a:lnTo>
                      <a:pt x="20" y="66"/>
                    </a:lnTo>
                    <a:lnTo>
                      <a:pt x="20" y="64"/>
                    </a:lnTo>
                    <a:lnTo>
                      <a:pt x="19" y="64"/>
                    </a:lnTo>
                    <a:lnTo>
                      <a:pt x="19" y="62"/>
                    </a:lnTo>
                    <a:lnTo>
                      <a:pt x="20" y="61"/>
                    </a:lnTo>
                    <a:lnTo>
                      <a:pt x="20" y="57"/>
                    </a:lnTo>
                    <a:lnTo>
                      <a:pt x="22" y="55"/>
                    </a:lnTo>
                    <a:lnTo>
                      <a:pt x="22" y="53"/>
                    </a:lnTo>
                    <a:lnTo>
                      <a:pt x="24" y="50"/>
                    </a:lnTo>
                    <a:lnTo>
                      <a:pt x="24" y="48"/>
                    </a:lnTo>
                    <a:lnTo>
                      <a:pt x="22" y="44"/>
                    </a:lnTo>
                    <a:lnTo>
                      <a:pt x="20" y="42"/>
                    </a:lnTo>
                    <a:lnTo>
                      <a:pt x="20" y="40"/>
                    </a:lnTo>
                    <a:lnTo>
                      <a:pt x="19" y="39"/>
                    </a:lnTo>
                    <a:lnTo>
                      <a:pt x="19" y="37"/>
                    </a:lnTo>
                    <a:lnTo>
                      <a:pt x="17" y="35"/>
                    </a:lnTo>
                    <a:lnTo>
                      <a:pt x="13" y="37"/>
                    </a:lnTo>
                    <a:lnTo>
                      <a:pt x="11" y="39"/>
                    </a:lnTo>
                    <a:lnTo>
                      <a:pt x="8" y="40"/>
                    </a:lnTo>
                    <a:lnTo>
                      <a:pt x="6" y="42"/>
                    </a:lnTo>
                    <a:lnTo>
                      <a:pt x="4" y="46"/>
                    </a:lnTo>
                    <a:lnTo>
                      <a:pt x="2" y="48"/>
                    </a:lnTo>
                    <a:lnTo>
                      <a:pt x="2" y="51"/>
                    </a:lnTo>
                    <a:lnTo>
                      <a:pt x="0" y="55"/>
                    </a:lnTo>
                    <a:lnTo>
                      <a:pt x="4" y="61"/>
                    </a:lnTo>
                    <a:lnTo>
                      <a:pt x="9" y="64"/>
                    </a:lnTo>
                    <a:lnTo>
                      <a:pt x="17" y="68"/>
                    </a:lnTo>
                    <a:lnTo>
                      <a:pt x="22" y="70"/>
                    </a:lnTo>
                    <a:lnTo>
                      <a:pt x="30" y="70"/>
                    </a:lnTo>
                    <a:lnTo>
                      <a:pt x="35" y="72"/>
                    </a:lnTo>
                    <a:lnTo>
                      <a:pt x="42" y="72"/>
                    </a:lnTo>
                    <a:lnTo>
                      <a:pt x="50" y="73"/>
                    </a:lnTo>
                    <a:close/>
                  </a:path>
                </a:pathLst>
              </a:custGeom>
              <a:solidFill>
                <a:srgbClr val="E03A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74" name="Freeform 27"/>
              <p:cNvSpPr>
                <a:spLocks/>
              </p:cNvSpPr>
              <p:nvPr/>
            </p:nvSpPr>
            <p:spPr bwMode="auto">
              <a:xfrm>
                <a:off x="7566531" y="3935742"/>
                <a:ext cx="73030" cy="91191"/>
              </a:xfrm>
              <a:custGeom>
                <a:avLst/>
                <a:gdLst>
                  <a:gd name="T0" fmla="*/ 2147483647 w 46"/>
                  <a:gd name="T1" fmla="*/ 2147483647 h 69"/>
                  <a:gd name="T2" fmla="*/ 2147483647 w 46"/>
                  <a:gd name="T3" fmla="*/ 2147483647 h 69"/>
                  <a:gd name="T4" fmla="*/ 2147483647 w 46"/>
                  <a:gd name="T5" fmla="*/ 2147483647 h 69"/>
                  <a:gd name="T6" fmla="*/ 2147483647 w 46"/>
                  <a:gd name="T7" fmla="*/ 2147483647 h 69"/>
                  <a:gd name="T8" fmla="*/ 2147483647 w 46"/>
                  <a:gd name="T9" fmla="*/ 2147483647 h 69"/>
                  <a:gd name="T10" fmla="*/ 2147483647 w 46"/>
                  <a:gd name="T11" fmla="*/ 2147483647 h 69"/>
                  <a:gd name="T12" fmla="*/ 2147483647 w 46"/>
                  <a:gd name="T13" fmla="*/ 2147483647 h 69"/>
                  <a:gd name="T14" fmla="*/ 2147483647 w 46"/>
                  <a:gd name="T15" fmla="*/ 2147483647 h 69"/>
                  <a:gd name="T16" fmla="*/ 2147483647 w 46"/>
                  <a:gd name="T17" fmla="*/ 2147483647 h 69"/>
                  <a:gd name="T18" fmla="*/ 2147483647 w 46"/>
                  <a:gd name="T19" fmla="*/ 2147483647 h 69"/>
                  <a:gd name="T20" fmla="*/ 2147483647 w 46"/>
                  <a:gd name="T21" fmla="*/ 2147483647 h 69"/>
                  <a:gd name="T22" fmla="*/ 2147483647 w 46"/>
                  <a:gd name="T23" fmla="*/ 2147483647 h 69"/>
                  <a:gd name="T24" fmla="*/ 2147483647 w 46"/>
                  <a:gd name="T25" fmla="*/ 2147483647 h 69"/>
                  <a:gd name="T26" fmla="*/ 2147483647 w 46"/>
                  <a:gd name="T27" fmla="*/ 2147483647 h 69"/>
                  <a:gd name="T28" fmla="*/ 2147483647 w 46"/>
                  <a:gd name="T29" fmla="*/ 2147483647 h 69"/>
                  <a:gd name="T30" fmla="*/ 2147483647 w 46"/>
                  <a:gd name="T31" fmla="*/ 2147483647 h 69"/>
                  <a:gd name="T32" fmla="*/ 2147483647 w 46"/>
                  <a:gd name="T33" fmla="*/ 2147483647 h 69"/>
                  <a:gd name="T34" fmla="*/ 2147483647 w 46"/>
                  <a:gd name="T35" fmla="*/ 2147483647 h 69"/>
                  <a:gd name="T36" fmla="*/ 2147483647 w 46"/>
                  <a:gd name="T37" fmla="*/ 2147483647 h 69"/>
                  <a:gd name="T38" fmla="*/ 2147483647 w 46"/>
                  <a:gd name="T39" fmla="*/ 2147483647 h 69"/>
                  <a:gd name="T40" fmla="*/ 2147483647 w 46"/>
                  <a:gd name="T41" fmla="*/ 2147483647 h 69"/>
                  <a:gd name="T42" fmla="*/ 2147483647 w 46"/>
                  <a:gd name="T43" fmla="*/ 2147483647 h 69"/>
                  <a:gd name="T44" fmla="*/ 2147483647 w 46"/>
                  <a:gd name="T45" fmla="*/ 2147483647 h 69"/>
                  <a:gd name="T46" fmla="*/ 2147483647 w 46"/>
                  <a:gd name="T47" fmla="*/ 2147483647 h 69"/>
                  <a:gd name="T48" fmla="*/ 2147483647 w 46"/>
                  <a:gd name="T49" fmla="*/ 0 h 69"/>
                  <a:gd name="T50" fmla="*/ 2147483647 w 46"/>
                  <a:gd name="T51" fmla="*/ 2147483647 h 69"/>
                  <a:gd name="T52" fmla="*/ 2147483647 w 46"/>
                  <a:gd name="T53" fmla="*/ 2147483647 h 69"/>
                  <a:gd name="T54" fmla="*/ 2147483647 w 46"/>
                  <a:gd name="T55" fmla="*/ 2147483647 h 69"/>
                  <a:gd name="T56" fmla="*/ 2147483647 w 46"/>
                  <a:gd name="T57" fmla="*/ 2147483647 h 69"/>
                  <a:gd name="T58" fmla="*/ 2147483647 w 46"/>
                  <a:gd name="T59" fmla="*/ 2147483647 h 69"/>
                  <a:gd name="T60" fmla="*/ 2147483647 w 46"/>
                  <a:gd name="T61" fmla="*/ 2147483647 h 69"/>
                  <a:gd name="T62" fmla="*/ 2147483647 w 46"/>
                  <a:gd name="T63" fmla="*/ 2147483647 h 69"/>
                  <a:gd name="T64" fmla="*/ 2147483647 w 46"/>
                  <a:gd name="T65" fmla="*/ 2147483647 h 69"/>
                  <a:gd name="T66" fmla="*/ 2147483647 w 46"/>
                  <a:gd name="T67" fmla="*/ 2147483647 h 69"/>
                  <a:gd name="T68" fmla="*/ 2147483647 w 46"/>
                  <a:gd name="T69" fmla="*/ 2147483647 h 69"/>
                  <a:gd name="T70" fmla="*/ 2147483647 w 46"/>
                  <a:gd name="T71" fmla="*/ 2147483647 h 69"/>
                  <a:gd name="T72" fmla="*/ 2147483647 w 46"/>
                  <a:gd name="T73" fmla="*/ 2147483647 h 69"/>
                  <a:gd name="T74" fmla="*/ 0 w 46"/>
                  <a:gd name="T75" fmla="*/ 2147483647 h 69"/>
                  <a:gd name="T76" fmla="*/ 0 w 46"/>
                  <a:gd name="T77" fmla="*/ 2147483647 h 69"/>
                  <a:gd name="T78" fmla="*/ 2147483647 w 46"/>
                  <a:gd name="T79" fmla="*/ 2147483647 h 69"/>
                  <a:gd name="T80" fmla="*/ 2147483647 w 46"/>
                  <a:gd name="T81" fmla="*/ 2147483647 h 69"/>
                  <a:gd name="T82" fmla="*/ 2147483647 w 46"/>
                  <a:gd name="T83" fmla="*/ 2147483647 h 69"/>
                  <a:gd name="T84" fmla="*/ 2147483647 w 46"/>
                  <a:gd name="T85" fmla="*/ 2147483647 h 69"/>
                  <a:gd name="T86" fmla="*/ 2147483647 w 46"/>
                  <a:gd name="T87" fmla="*/ 2147483647 h 69"/>
                  <a:gd name="T88" fmla="*/ 2147483647 w 46"/>
                  <a:gd name="T89" fmla="*/ 2147483647 h 69"/>
                  <a:gd name="T90" fmla="*/ 2147483647 w 46"/>
                  <a:gd name="T91" fmla="*/ 2147483647 h 69"/>
                  <a:gd name="T92" fmla="*/ 2147483647 w 46"/>
                  <a:gd name="T93" fmla="*/ 2147483647 h 69"/>
                  <a:gd name="T94" fmla="*/ 2147483647 w 46"/>
                  <a:gd name="T95" fmla="*/ 2147483647 h 69"/>
                  <a:gd name="T96" fmla="*/ 2147483647 w 46"/>
                  <a:gd name="T97" fmla="*/ 2147483647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6" h="69">
                    <a:moveTo>
                      <a:pt x="20" y="69"/>
                    </a:moveTo>
                    <a:lnTo>
                      <a:pt x="24" y="69"/>
                    </a:lnTo>
                    <a:lnTo>
                      <a:pt x="27" y="67"/>
                    </a:lnTo>
                    <a:lnTo>
                      <a:pt x="31" y="65"/>
                    </a:lnTo>
                    <a:lnTo>
                      <a:pt x="35" y="62"/>
                    </a:lnTo>
                    <a:lnTo>
                      <a:pt x="37" y="60"/>
                    </a:lnTo>
                    <a:lnTo>
                      <a:pt x="40" y="56"/>
                    </a:lnTo>
                    <a:lnTo>
                      <a:pt x="42" y="53"/>
                    </a:lnTo>
                    <a:lnTo>
                      <a:pt x="44" y="49"/>
                    </a:lnTo>
                    <a:lnTo>
                      <a:pt x="44" y="43"/>
                    </a:lnTo>
                    <a:lnTo>
                      <a:pt x="46" y="40"/>
                    </a:lnTo>
                    <a:lnTo>
                      <a:pt x="44" y="34"/>
                    </a:lnTo>
                    <a:lnTo>
                      <a:pt x="44" y="31"/>
                    </a:lnTo>
                    <a:lnTo>
                      <a:pt x="42" y="25"/>
                    </a:lnTo>
                    <a:lnTo>
                      <a:pt x="40" y="20"/>
                    </a:lnTo>
                    <a:lnTo>
                      <a:pt x="40" y="16"/>
                    </a:lnTo>
                    <a:lnTo>
                      <a:pt x="38" y="11"/>
                    </a:lnTo>
                    <a:lnTo>
                      <a:pt x="38" y="9"/>
                    </a:lnTo>
                    <a:lnTo>
                      <a:pt x="37" y="7"/>
                    </a:lnTo>
                    <a:lnTo>
                      <a:pt x="37" y="5"/>
                    </a:lnTo>
                    <a:lnTo>
                      <a:pt x="37" y="3"/>
                    </a:lnTo>
                    <a:lnTo>
                      <a:pt x="35" y="1"/>
                    </a:lnTo>
                    <a:lnTo>
                      <a:pt x="35" y="0"/>
                    </a:lnTo>
                    <a:lnTo>
                      <a:pt x="33" y="1"/>
                    </a:lnTo>
                    <a:lnTo>
                      <a:pt x="31" y="1"/>
                    </a:lnTo>
                    <a:lnTo>
                      <a:pt x="27" y="1"/>
                    </a:lnTo>
                    <a:lnTo>
                      <a:pt x="26" y="3"/>
                    </a:lnTo>
                    <a:lnTo>
                      <a:pt x="24" y="3"/>
                    </a:lnTo>
                    <a:lnTo>
                      <a:pt x="22" y="5"/>
                    </a:lnTo>
                    <a:lnTo>
                      <a:pt x="18" y="7"/>
                    </a:lnTo>
                    <a:lnTo>
                      <a:pt x="17" y="9"/>
                    </a:lnTo>
                    <a:lnTo>
                      <a:pt x="11" y="14"/>
                    </a:lnTo>
                    <a:lnTo>
                      <a:pt x="7" y="22"/>
                    </a:lnTo>
                    <a:lnTo>
                      <a:pt x="4" y="27"/>
                    </a:lnTo>
                    <a:lnTo>
                      <a:pt x="2" y="34"/>
                    </a:lnTo>
                    <a:lnTo>
                      <a:pt x="0" y="42"/>
                    </a:lnTo>
                    <a:lnTo>
                      <a:pt x="0" y="49"/>
                    </a:lnTo>
                    <a:lnTo>
                      <a:pt x="2" y="54"/>
                    </a:lnTo>
                    <a:lnTo>
                      <a:pt x="4" y="62"/>
                    </a:lnTo>
                    <a:lnTo>
                      <a:pt x="4" y="64"/>
                    </a:lnTo>
                    <a:lnTo>
                      <a:pt x="6" y="65"/>
                    </a:lnTo>
                    <a:lnTo>
                      <a:pt x="7" y="67"/>
                    </a:lnTo>
                    <a:lnTo>
                      <a:pt x="11" y="67"/>
                    </a:lnTo>
                    <a:lnTo>
                      <a:pt x="13" y="69"/>
                    </a:lnTo>
                    <a:lnTo>
                      <a:pt x="15" y="69"/>
                    </a:lnTo>
                    <a:lnTo>
                      <a:pt x="17" y="69"/>
                    </a:lnTo>
                    <a:lnTo>
                      <a:pt x="20" y="69"/>
                    </a:lnTo>
                    <a:close/>
                  </a:path>
                </a:pathLst>
              </a:custGeom>
              <a:solidFill>
                <a:srgbClr val="FFE8B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75" name="Freeform 28"/>
              <p:cNvSpPr>
                <a:spLocks/>
              </p:cNvSpPr>
              <p:nvPr/>
            </p:nvSpPr>
            <p:spPr bwMode="auto">
              <a:xfrm>
                <a:off x="7639561" y="3823406"/>
                <a:ext cx="101607" cy="203527"/>
              </a:xfrm>
              <a:custGeom>
                <a:avLst/>
                <a:gdLst>
                  <a:gd name="T0" fmla="*/ 2147483647 w 64"/>
                  <a:gd name="T1" fmla="*/ 2147483647 h 154"/>
                  <a:gd name="T2" fmla="*/ 2147483647 w 64"/>
                  <a:gd name="T3" fmla="*/ 2147483647 h 154"/>
                  <a:gd name="T4" fmla="*/ 2147483647 w 64"/>
                  <a:gd name="T5" fmla="*/ 2147483647 h 154"/>
                  <a:gd name="T6" fmla="*/ 2147483647 w 64"/>
                  <a:gd name="T7" fmla="*/ 2147483647 h 154"/>
                  <a:gd name="T8" fmla="*/ 2147483647 w 64"/>
                  <a:gd name="T9" fmla="*/ 2147483647 h 154"/>
                  <a:gd name="T10" fmla="*/ 2147483647 w 64"/>
                  <a:gd name="T11" fmla="*/ 2147483647 h 154"/>
                  <a:gd name="T12" fmla="*/ 2147483647 w 64"/>
                  <a:gd name="T13" fmla="*/ 2147483647 h 154"/>
                  <a:gd name="T14" fmla="*/ 2147483647 w 64"/>
                  <a:gd name="T15" fmla="*/ 2147483647 h 154"/>
                  <a:gd name="T16" fmla="*/ 2147483647 w 64"/>
                  <a:gd name="T17" fmla="*/ 2147483647 h 154"/>
                  <a:gd name="T18" fmla="*/ 2147483647 w 64"/>
                  <a:gd name="T19" fmla="*/ 2147483647 h 154"/>
                  <a:gd name="T20" fmla="*/ 2147483647 w 64"/>
                  <a:gd name="T21" fmla="*/ 2147483647 h 154"/>
                  <a:gd name="T22" fmla="*/ 2147483647 w 64"/>
                  <a:gd name="T23" fmla="*/ 2147483647 h 154"/>
                  <a:gd name="T24" fmla="*/ 2147483647 w 64"/>
                  <a:gd name="T25" fmla="*/ 2147483647 h 154"/>
                  <a:gd name="T26" fmla="*/ 2147483647 w 64"/>
                  <a:gd name="T27" fmla="*/ 2147483647 h 154"/>
                  <a:gd name="T28" fmla="*/ 2147483647 w 64"/>
                  <a:gd name="T29" fmla="*/ 2147483647 h 154"/>
                  <a:gd name="T30" fmla="*/ 2147483647 w 64"/>
                  <a:gd name="T31" fmla="*/ 2147483647 h 154"/>
                  <a:gd name="T32" fmla="*/ 2147483647 w 64"/>
                  <a:gd name="T33" fmla="*/ 0 h 154"/>
                  <a:gd name="T34" fmla="*/ 0 w 64"/>
                  <a:gd name="T35" fmla="*/ 2147483647 h 154"/>
                  <a:gd name="T36" fmla="*/ 0 w 64"/>
                  <a:gd name="T37" fmla="*/ 2147483647 h 154"/>
                  <a:gd name="T38" fmla="*/ 0 w 64"/>
                  <a:gd name="T39" fmla="*/ 2147483647 h 154"/>
                  <a:gd name="T40" fmla="*/ 2147483647 w 64"/>
                  <a:gd name="T41" fmla="*/ 2147483647 h 154"/>
                  <a:gd name="T42" fmla="*/ 2147483647 w 64"/>
                  <a:gd name="T43" fmla="*/ 2147483647 h 154"/>
                  <a:gd name="T44" fmla="*/ 2147483647 w 64"/>
                  <a:gd name="T45" fmla="*/ 2147483647 h 154"/>
                  <a:gd name="T46" fmla="*/ 2147483647 w 64"/>
                  <a:gd name="T47" fmla="*/ 2147483647 h 154"/>
                  <a:gd name="T48" fmla="*/ 2147483647 w 64"/>
                  <a:gd name="T49" fmla="*/ 2147483647 h 154"/>
                  <a:gd name="T50" fmla="*/ 2147483647 w 64"/>
                  <a:gd name="T51" fmla="*/ 2147483647 h 154"/>
                  <a:gd name="T52" fmla="*/ 2147483647 w 64"/>
                  <a:gd name="T53" fmla="*/ 2147483647 h 154"/>
                  <a:gd name="T54" fmla="*/ 2147483647 w 64"/>
                  <a:gd name="T55" fmla="*/ 2147483647 h 154"/>
                  <a:gd name="T56" fmla="*/ 2147483647 w 64"/>
                  <a:gd name="T57" fmla="*/ 2147483647 h 154"/>
                  <a:gd name="T58" fmla="*/ 2147483647 w 64"/>
                  <a:gd name="T59" fmla="*/ 2147483647 h 154"/>
                  <a:gd name="T60" fmla="*/ 2147483647 w 64"/>
                  <a:gd name="T61" fmla="*/ 2147483647 h 154"/>
                  <a:gd name="T62" fmla="*/ 2147483647 w 64"/>
                  <a:gd name="T63" fmla="*/ 2147483647 h 154"/>
                  <a:gd name="T64" fmla="*/ 2147483647 w 64"/>
                  <a:gd name="T65" fmla="*/ 2147483647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154">
                    <a:moveTo>
                      <a:pt x="42" y="154"/>
                    </a:moveTo>
                    <a:lnTo>
                      <a:pt x="47" y="147"/>
                    </a:lnTo>
                    <a:lnTo>
                      <a:pt x="53" y="141"/>
                    </a:lnTo>
                    <a:lnTo>
                      <a:pt x="58" y="132"/>
                    </a:lnTo>
                    <a:lnTo>
                      <a:pt x="60" y="125"/>
                    </a:lnTo>
                    <a:lnTo>
                      <a:pt x="62" y="116"/>
                    </a:lnTo>
                    <a:lnTo>
                      <a:pt x="64" y="107"/>
                    </a:lnTo>
                    <a:lnTo>
                      <a:pt x="64" y="97"/>
                    </a:lnTo>
                    <a:lnTo>
                      <a:pt x="62" y="88"/>
                    </a:lnTo>
                    <a:lnTo>
                      <a:pt x="58" y="74"/>
                    </a:lnTo>
                    <a:lnTo>
                      <a:pt x="53" y="63"/>
                    </a:lnTo>
                    <a:lnTo>
                      <a:pt x="46" y="50"/>
                    </a:lnTo>
                    <a:lnTo>
                      <a:pt x="38" y="39"/>
                    </a:lnTo>
                    <a:lnTo>
                      <a:pt x="29" y="30"/>
                    </a:lnTo>
                    <a:lnTo>
                      <a:pt x="20" y="19"/>
                    </a:lnTo>
                    <a:lnTo>
                      <a:pt x="11" y="10"/>
                    </a:lnTo>
                    <a:lnTo>
                      <a:pt x="2" y="0"/>
                    </a:lnTo>
                    <a:lnTo>
                      <a:pt x="0" y="6"/>
                    </a:lnTo>
                    <a:lnTo>
                      <a:pt x="0" y="13"/>
                    </a:lnTo>
                    <a:lnTo>
                      <a:pt x="0" y="19"/>
                    </a:lnTo>
                    <a:lnTo>
                      <a:pt x="2" y="26"/>
                    </a:lnTo>
                    <a:lnTo>
                      <a:pt x="3" y="33"/>
                    </a:lnTo>
                    <a:lnTo>
                      <a:pt x="5" y="41"/>
                    </a:lnTo>
                    <a:lnTo>
                      <a:pt x="7" y="48"/>
                    </a:lnTo>
                    <a:lnTo>
                      <a:pt x="9" y="55"/>
                    </a:lnTo>
                    <a:lnTo>
                      <a:pt x="11" y="68"/>
                    </a:lnTo>
                    <a:lnTo>
                      <a:pt x="14" y="81"/>
                    </a:lnTo>
                    <a:lnTo>
                      <a:pt x="18" y="94"/>
                    </a:lnTo>
                    <a:lnTo>
                      <a:pt x="22" y="105"/>
                    </a:lnTo>
                    <a:lnTo>
                      <a:pt x="27" y="118"/>
                    </a:lnTo>
                    <a:lnTo>
                      <a:pt x="31" y="128"/>
                    </a:lnTo>
                    <a:lnTo>
                      <a:pt x="36" y="141"/>
                    </a:lnTo>
                    <a:lnTo>
                      <a:pt x="42" y="154"/>
                    </a:lnTo>
                    <a:close/>
                  </a:path>
                </a:pathLst>
              </a:custGeom>
              <a:solidFill>
                <a:srgbClr val="CFCFC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76" name="Freeform 29"/>
              <p:cNvSpPr>
                <a:spLocks/>
              </p:cNvSpPr>
              <p:nvPr/>
            </p:nvSpPr>
            <p:spPr bwMode="auto">
              <a:xfrm>
                <a:off x="6842582" y="3922526"/>
                <a:ext cx="9526" cy="14538"/>
              </a:xfrm>
              <a:custGeom>
                <a:avLst/>
                <a:gdLst>
                  <a:gd name="T0" fmla="*/ 0 w 6"/>
                  <a:gd name="T1" fmla="*/ 2147483647 h 11"/>
                  <a:gd name="T2" fmla="*/ 2147483647 w 6"/>
                  <a:gd name="T3" fmla="*/ 2147483647 h 11"/>
                  <a:gd name="T4" fmla="*/ 2147483647 w 6"/>
                  <a:gd name="T5" fmla="*/ 2147483647 h 11"/>
                  <a:gd name="T6" fmla="*/ 2147483647 w 6"/>
                  <a:gd name="T7" fmla="*/ 2147483647 h 11"/>
                  <a:gd name="T8" fmla="*/ 2147483647 w 6"/>
                  <a:gd name="T9" fmla="*/ 2147483647 h 11"/>
                  <a:gd name="T10" fmla="*/ 2147483647 w 6"/>
                  <a:gd name="T11" fmla="*/ 2147483647 h 11"/>
                  <a:gd name="T12" fmla="*/ 2147483647 w 6"/>
                  <a:gd name="T13" fmla="*/ 2147483647 h 11"/>
                  <a:gd name="T14" fmla="*/ 2147483647 w 6"/>
                  <a:gd name="T15" fmla="*/ 2147483647 h 11"/>
                  <a:gd name="T16" fmla="*/ 2147483647 w 6"/>
                  <a:gd name="T17" fmla="*/ 0 h 11"/>
                  <a:gd name="T18" fmla="*/ 2147483647 w 6"/>
                  <a:gd name="T19" fmla="*/ 2147483647 h 11"/>
                  <a:gd name="T20" fmla="*/ 2147483647 w 6"/>
                  <a:gd name="T21" fmla="*/ 2147483647 h 11"/>
                  <a:gd name="T22" fmla="*/ 2147483647 w 6"/>
                  <a:gd name="T23" fmla="*/ 2147483647 h 11"/>
                  <a:gd name="T24" fmla="*/ 2147483647 w 6"/>
                  <a:gd name="T25" fmla="*/ 2147483647 h 11"/>
                  <a:gd name="T26" fmla="*/ 2147483647 w 6"/>
                  <a:gd name="T27" fmla="*/ 2147483647 h 11"/>
                  <a:gd name="T28" fmla="*/ 2147483647 w 6"/>
                  <a:gd name="T29" fmla="*/ 2147483647 h 11"/>
                  <a:gd name="T30" fmla="*/ 0 w 6"/>
                  <a:gd name="T31" fmla="*/ 2147483647 h 11"/>
                  <a:gd name="T32" fmla="*/ 0 w 6"/>
                  <a:gd name="T33" fmla="*/ 2147483647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 h="11">
                    <a:moveTo>
                      <a:pt x="0" y="11"/>
                    </a:moveTo>
                    <a:lnTo>
                      <a:pt x="2" y="11"/>
                    </a:lnTo>
                    <a:lnTo>
                      <a:pt x="2" y="10"/>
                    </a:lnTo>
                    <a:lnTo>
                      <a:pt x="4" y="8"/>
                    </a:lnTo>
                    <a:lnTo>
                      <a:pt x="4" y="6"/>
                    </a:lnTo>
                    <a:lnTo>
                      <a:pt x="6" y="6"/>
                    </a:lnTo>
                    <a:lnTo>
                      <a:pt x="6" y="4"/>
                    </a:lnTo>
                    <a:lnTo>
                      <a:pt x="6" y="2"/>
                    </a:lnTo>
                    <a:lnTo>
                      <a:pt x="6" y="0"/>
                    </a:lnTo>
                    <a:lnTo>
                      <a:pt x="6" y="2"/>
                    </a:lnTo>
                    <a:lnTo>
                      <a:pt x="4" y="2"/>
                    </a:lnTo>
                    <a:lnTo>
                      <a:pt x="4" y="4"/>
                    </a:lnTo>
                    <a:lnTo>
                      <a:pt x="2" y="6"/>
                    </a:lnTo>
                    <a:lnTo>
                      <a:pt x="2" y="8"/>
                    </a:lnTo>
                    <a:lnTo>
                      <a:pt x="2" y="10"/>
                    </a:lnTo>
                    <a:lnTo>
                      <a:pt x="0" y="10"/>
                    </a:lnTo>
                    <a:lnTo>
                      <a:pt x="0" y="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77" name="Freeform 30"/>
              <p:cNvSpPr>
                <a:spLocks/>
              </p:cNvSpPr>
              <p:nvPr/>
            </p:nvSpPr>
            <p:spPr bwMode="auto">
              <a:xfrm>
                <a:off x="7520491" y="3828692"/>
                <a:ext cx="77793" cy="108372"/>
              </a:xfrm>
              <a:custGeom>
                <a:avLst/>
                <a:gdLst>
                  <a:gd name="T0" fmla="*/ 2147483647 w 49"/>
                  <a:gd name="T1" fmla="*/ 2147483647 h 82"/>
                  <a:gd name="T2" fmla="*/ 2147483647 w 49"/>
                  <a:gd name="T3" fmla="*/ 2147483647 h 82"/>
                  <a:gd name="T4" fmla="*/ 2147483647 w 49"/>
                  <a:gd name="T5" fmla="*/ 2147483647 h 82"/>
                  <a:gd name="T6" fmla="*/ 2147483647 w 49"/>
                  <a:gd name="T7" fmla="*/ 2147483647 h 82"/>
                  <a:gd name="T8" fmla="*/ 2147483647 w 49"/>
                  <a:gd name="T9" fmla="*/ 2147483647 h 82"/>
                  <a:gd name="T10" fmla="*/ 2147483647 w 49"/>
                  <a:gd name="T11" fmla="*/ 2147483647 h 82"/>
                  <a:gd name="T12" fmla="*/ 2147483647 w 49"/>
                  <a:gd name="T13" fmla="*/ 2147483647 h 82"/>
                  <a:gd name="T14" fmla="*/ 2147483647 w 49"/>
                  <a:gd name="T15" fmla="*/ 2147483647 h 82"/>
                  <a:gd name="T16" fmla="*/ 2147483647 w 49"/>
                  <a:gd name="T17" fmla="*/ 2147483647 h 82"/>
                  <a:gd name="T18" fmla="*/ 2147483647 w 49"/>
                  <a:gd name="T19" fmla="*/ 2147483647 h 82"/>
                  <a:gd name="T20" fmla="*/ 2147483647 w 49"/>
                  <a:gd name="T21" fmla="*/ 2147483647 h 82"/>
                  <a:gd name="T22" fmla="*/ 2147483647 w 49"/>
                  <a:gd name="T23" fmla="*/ 2147483647 h 82"/>
                  <a:gd name="T24" fmla="*/ 2147483647 w 49"/>
                  <a:gd name="T25" fmla="*/ 2147483647 h 82"/>
                  <a:gd name="T26" fmla="*/ 2147483647 w 49"/>
                  <a:gd name="T27" fmla="*/ 2147483647 h 82"/>
                  <a:gd name="T28" fmla="*/ 2147483647 w 49"/>
                  <a:gd name="T29" fmla="*/ 2147483647 h 82"/>
                  <a:gd name="T30" fmla="*/ 2147483647 w 49"/>
                  <a:gd name="T31" fmla="*/ 2147483647 h 82"/>
                  <a:gd name="T32" fmla="*/ 2147483647 w 49"/>
                  <a:gd name="T33" fmla="*/ 2147483647 h 82"/>
                  <a:gd name="T34" fmla="*/ 2147483647 w 49"/>
                  <a:gd name="T35" fmla="*/ 2147483647 h 82"/>
                  <a:gd name="T36" fmla="*/ 2147483647 w 49"/>
                  <a:gd name="T37" fmla="*/ 2147483647 h 82"/>
                  <a:gd name="T38" fmla="*/ 2147483647 w 49"/>
                  <a:gd name="T39" fmla="*/ 2147483647 h 82"/>
                  <a:gd name="T40" fmla="*/ 2147483647 w 49"/>
                  <a:gd name="T41" fmla="*/ 2147483647 h 82"/>
                  <a:gd name="T42" fmla="*/ 2147483647 w 49"/>
                  <a:gd name="T43" fmla="*/ 2147483647 h 82"/>
                  <a:gd name="T44" fmla="*/ 2147483647 w 49"/>
                  <a:gd name="T45" fmla="*/ 2147483647 h 82"/>
                  <a:gd name="T46" fmla="*/ 2147483647 w 49"/>
                  <a:gd name="T47" fmla="*/ 0 h 82"/>
                  <a:gd name="T48" fmla="*/ 2147483647 w 49"/>
                  <a:gd name="T49" fmla="*/ 0 h 82"/>
                  <a:gd name="T50" fmla="*/ 2147483647 w 49"/>
                  <a:gd name="T51" fmla="*/ 2147483647 h 82"/>
                  <a:gd name="T52" fmla="*/ 2147483647 w 49"/>
                  <a:gd name="T53" fmla="*/ 2147483647 h 82"/>
                  <a:gd name="T54" fmla="*/ 2147483647 w 49"/>
                  <a:gd name="T55" fmla="*/ 2147483647 h 82"/>
                  <a:gd name="T56" fmla="*/ 2147483647 w 49"/>
                  <a:gd name="T57" fmla="*/ 2147483647 h 82"/>
                  <a:gd name="T58" fmla="*/ 2147483647 w 49"/>
                  <a:gd name="T59" fmla="*/ 2147483647 h 82"/>
                  <a:gd name="T60" fmla="*/ 2147483647 w 49"/>
                  <a:gd name="T61" fmla="*/ 2147483647 h 82"/>
                  <a:gd name="T62" fmla="*/ 0 w 49"/>
                  <a:gd name="T63" fmla="*/ 2147483647 h 82"/>
                  <a:gd name="T64" fmla="*/ 2147483647 w 49"/>
                  <a:gd name="T65" fmla="*/ 2147483647 h 82"/>
                  <a:gd name="T66" fmla="*/ 2147483647 w 49"/>
                  <a:gd name="T67" fmla="*/ 2147483647 h 82"/>
                  <a:gd name="T68" fmla="*/ 2147483647 w 49"/>
                  <a:gd name="T69" fmla="*/ 2147483647 h 82"/>
                  <a:gd name="T70" fmla="*/ 2147483647 w 49"/>
                  <a:gd name="T71" fmla="*/ 2147483647 h 82"/>
                  <a:gd name="T72" fmla="*/ 2147483647 w 49"/>
                  <a:gd name="T73" fmla="*/ 2147483647 h 82"/>
                  <a:gd name="T74" fmla="*/ 2147483647 w 49"/>
                  <a:gd name="T75" fmla="*/ 2147483647 h 82"/>
                  <a:gd name="T76" fmla="*/ 2147483647 w 49"/>
                  <a:gd name="T77" fmla="*/ 2147483647 h 82"/>
                  <a:gd name="T78" fmla="*/ 2147483647 w 49"/>
                  <a:gd name="T79" fmla="*/ 2147483647 h 82"/>
                  <a:gd name="T80" fmla="*/ 2147483647 w 49"/>
                  <a:gd name="T81" fmla="*/ 2147483647 h 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9" h="82">
                    <a:moveTo>
                      <a:pt x="9" y="82"/>
                    </a:moveTo>
                    <a:lnTo>
                      <a:pt x="13" y="82"/>
                    </a:lnTo>
                    <a:lnTo>
                      <a:pt x="16" y="81"/>
                    </a:lnTo>
                    <a:lnTo>
                      <a:pt x="20" y="79"/>
                    </a:lnTo>
                    <a:lnTo>
                      <a:pt x="24" y="77"/>
                    </a:lnTo>
                    <a:lnTo>
                      <a:pt x="25" y="73"/>
                    </a:lnTo>
                    <a:lnTo>
                      <a:pt x="29" y="71"/>
                    </a:lnTo>
                    <a:lnTo>
                      <a:pt x="31" y="70"/>
                    </a:lnTo>
                    <a:lnTo>
                      <a:pt x="35" y="66"/>
                    </a:lnTo>
                    <a:lnTo>
                      <a:pt x="40" y="60"/>
                    </a:lnTo>
                    <a:lnTo>
                      <a:pt x="44" y="55"/>
                    </a:lnTo>
                    <a:lnTo>
                      <a:pt x="46" y="48"/>
                    </a:lnTo>
                    <a:lnTo>
                      <a:pt x="47" y="42"/>
                    </a:lnTo>
                    <a:lnTo>
                      <a:pt x="49" y="35"/>
                    </a:lnTo>
                    <a:lnTo>
                      <a:pt x="49" y="27"/>
                    </a:lnTo>
                    <a:lnTo>
                      <a:pt x="47" y="22"/>
                    </a:lnTo>
                    <a:lnTo>
                      <a:pt x="46" y="15"/>
                    </a:lnTo>
                    <a:lnTo>
                      <a:pt x="46" y="11"/>
                    </a:lnTo>
                    <a:lnTo>
                      <a:pt x="44" y="9"/>
                    </a:lnTo>
                    <a:lnTo>
                      <a:pt x="42" y="7"/>
                    </a:lnTo>
                    <a:lnTo>
                      <a:pt x="40" y="6"/>
                    </a:lnTo>
                    <a:lnTo>
                      <a:pt x="36" y="2"/>
                    </a:lnTo>
                    <a:lnTo>
                      <a:pt x="35" y="2"/>
                    </a:lnTo>
                    <a:lnTo>
                      <a:pt x="33" y="0"/>
                    </a:lnTo>
                    <a:lnTo>
                      <a:pt x="31" y="0"/>
                    </a:lnTo>
                    <a:lnTo>
                      <a:pt x="22" y="4"/>
                    </a:lnTo>
                    <a:lnTo>
                      <a:pt x="16" y="11"/>
                    </a:lnTo>
                    <a:lnTo>
                      <a:pt x="11" y="18"/>
                    </a:lnTo>
                    <a:lnTo>
                      <a:pt x="5" y="27"/>
                    </a:lnTo>
                    <a:lnTo>
                      <a:pt x="3" y="35"/>
                    </a:lnTo>
                    <a:lnTo>
                      <a:pt x="2" y="46"/>
                    </a:lnTo>
                    <a:lnTo>
                      <a:pt x="0" y="55"/>
                    </a:lnTo>
                    <a:lnTo>
                      <a:pt x="2" y="64"/>
                    </a:lnTo>
                    <a:lnTo>
                      <a:pt x="2" y="68"/>
                    </a:lnTo>
                    <a:lnTo>
                      <a:pt x="3" y="70"/>
                    </a:lnTo>
                    <a:lnTo>
                      <a:pt x="3" y="73"/>
                    </a:lnTo>
                    <a:lnTo>
                      <a:pt x="3" y="75"/>
                    </a:lnTo>
                    <a:lnTo>
                      <a:pt x="5" y="79"/>
                    </a:lnTo>
                    <a:lnTo>
                      <a:pt x="5" y="81"/>
                    </a:lnTo>
                    <a:lnTo>
                      <a:pt x="7" y="82"/>
                    </a:lnTo>
                    <a:lnTo>
                      <a:pt x="9" y="82"/>
                    </a:lnTo>
                    <a:close/>
                  </a:path>
                </a:pathLst>
              </a:custGeom>
              <a:solidFill>
                <a:srgbClr val="FFE8B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78" name="Freeform 31"/>
              <p:cNvSpPr>
                <a:spLocks/>
              </p:cNvSpPr>
              <p:nvPr/>
            </p:nvSpPr>
            <p:spPr bwMode="auto">
              <a:xfrm>
                <a:off x="7580820" y="3693888"/>
                <a:ext cx="61917" cy="231281"/>
              </a:xfrm>
              <a:custGeom>
                <a:avLst/>
                <a:gdLst>
                  <a:gd name="T0" fmla="*/ 2147483647 w 39"/>
                  <a:gd name="T1" fmla="*/ 2147483647 h 175"/>
                  <a:gd name="T2" fmla="*/ 2147483647 w 39"/>
                  <a:gd name="T3" fmla="*/ 0 h 175"/>
                  <a:gd name="T4" fmla="*/ 2147483647 w 39"/>
                  <a:gd name="T5" fmla="*/ 2147483647 h 175"/>
                  <a:gd name="T6" fmla="*/ 0 w 39"/>
                  <a:gd name="T7" fmla="*/ 2147483647 h 175"/>
                  <a:gd name="T8" fmla="*/ 0 w 39"/>
                  <a:gd name="T9" fmla="*/ 2147483647 h 175"/>
                  <a:gd name="T10" fmla="*/ 2147483647 w 39"/>
                  <a:gd name="T11" fmla="*/ 2147483647 h 175"/>
                  <a:gd name="T12" fmla="*/ 2147483647 w 39"/>
                  <a:gd name="T13" fmla="*/ 2147483647 h 175"/>
                  <a:gd name="T14" fmla="*/ 2147483647 w 39"/>
                  <a:gd name="T15" fmla="*/ 2147483647 h 175"/>
                  <a:gd name="T16" fmla="*/ 2147483647 w 39"/>
                  <a:gd name="T17" fmla="*/ 2147483647 h 175"/>
                  <a:gd name="T18" fmla="*/ 2147483647 w 39"/>
                  <a:gd name="T19" fmla="*/ 2147483647 h 175"/>
                  <a:gd name="T20" fmla="*/ 2147483647 w 39"/>
                  <a:gd name="T21" fmla="*/ 2147483647 h 175"/>
                  <a:gd name="T22" fmla="*/ 2147483647 w 39"/>
                  <a:gd name="T23" fmla="*/ 2147483647 h 175"/>
                  <a:gd name="T24" fmla="*/ 2147483647 w 39"/>
                  <a:gd name="T25" fmla="*/ 2147483647 h 175"/>
                  <a:gd name="T26" fmla="*/ 2147483647 w 39"/>
                  <a:gd name="T27" fmla="*/ 2147483647 h 175"/>
                  <a:gd name="T28" fmla="*/ 2147483647 w 39"/>
                  <a:gd name="T29" fmla="*/ 2147483647 h 175"/>
                  <a:gd name="T30" fmla="*/ 2147483647 w 39"/>
                  <a:gd name="T31" fmla="*/ 2147483647 h 175"/>
                  <a:gd name="T32" fmla="*/ 2147483647 w 39"/>
                  <a:gd name="T33" fmla="*/ 2147483647 h 175"/>
                  <a:gd name="T34" fmla="*/ 2147483647 w 39"/>
                  <a:gd name="T35" fmla="*/ 2147483647 h 175"/>
                  <a:gd name="T36" fmla="*/ 2147483647 w 39"/>
                  <a:gd name="T37" fmla="*/ 2147483647 h 175"/>
                  <a:gd name="T38" fmla="*/ 2147483647 w 39"/>
                  <a:gd name="T39" fmla="*/ 2147483647 h 175"/>
                  <a:gd name="T40" fmla="*/ 2147483647 w 39"/>
                  <a:gd name="T41" fmla="*/ 2147483647 h 175"/>
                  <a:gd name="T42" fmla="*/ 2147483647 w 39"/>
                  <a:gd name="T43" fmla="*/ 2147483647 h 175"/>
                  <a:gd name="T44" fmla="*/ 2147483647 w 39"/>
                  <a:gd name="T45" fmla="*/ 2147483647 h 175"/>
                  <a:gd name="T46" fmla="*/ 2147483647 w 39"/>
                  <a:gd name="T47" fmla="*/ 2147483647 h 175"/>
                  <a:gd name="T48" fmla="*/ 2147483647 w 39"/>
                  <a:gd name="T49" fmla="*/ 2147483647 h 175"/>
                  <a:gd name="T50" fmla="*/ 2147483647 w 39"/>
                  <a:gd name="T51" fmla="*/ 2147483647 h 175"/>
                  <a:gd name="T52" fmla="*/ 2147483647 w 39"/>
                  <a:gd name="T53" fmla="*/ 2147483647 h 175"/>
                  <a:gd name="T54" fmla="*/ 2147483647 w 39"/>
                  <a:gd name="T55" fmla="*/ 2147483647 h 175"/>
                  <a:gd name="T56" fmla="*/ 2147483647 w 39"/>
                  <a:gd name="T57" fmla="*/ 2147483647 h 175"/>
                  <a:gd name="T58" fmla="*/ 2147483647 w 39"/>
                  <a:gd name="T59" fmla="*/ 2147483647 h 175"/>
                  <a:gd name="T60" fmla="*/ 2147483647 w 39"/>
                  <a:gd name="T61" fmla="*/ 2147483647 h 175"/>
                  <a:gd name="T62" fmla="*/ 2147483647 w 39"/>
                  <a:gd name="T63" fmla="*/ 2147483647 h 175"/>
                  <a:gd name="T64" fmla="*/ 2147483647 w 39"/>
                  <a:gd name="T65" fmla="*/ 2147483647 h 175"/>
                  <a:gd name="T66" fmla="*/ 2147483647 w 39"/>
                  <a:gd name="T67" fmla="*/ 2147483647 h 1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 h="175">
                    <a:moveTo>
                      <a:pt x="39" y="175"/>
                    </a:moveTo>
                    <a:lnTo>
                      <a:pt x="4" y="0"/>
                    </a:lnTo>
                    <a:lnTo>
                      <a:pt x="2" y="5"/>
                    </a:lnTo>
                    <a:lnTo>
                      <a:pt x="0" y="12"/>
                    </a:lnTo>
                    <a:lnTo>
                      <a:pt x="0" y="20"/>
                    </a:lnTo>
                    <a:lnTo>
                      <a:pt x="2" y="27"/>
                    </a:lnTo>
                    <a:lnTo>
                      <a:pt x="4" y="34"/>
                    </a:lnTo>
                    <a:lnTo>
                      <a:pt x="6" y="43"/>
                    </a:lnTo>
                    <a:lnTo>
                      <a:pt x="6" y="51"/>
                    </a:lnTo>
                    <a:lnTo>
                      <a:pt x="6" y="60"/>
                    </a:lnTo>
                    <a:lnTo>
                      <a:pt x="8" y="67"/>
                    </a:lnTo>
                    <a:lnTo>
                      <a:pt x="9" y="75"/>
                    </a:lnTo>
                    <a:lnTo>
                      <a:pt x="11" y="82"/>
                    </a:lnTo>
                    <a:lnTo>
                      <a:pt x="15" y="89"/>
                    </a:lnTo>
                    <a:lnTo>
                      <a:pt x="17" y="98"/>
                    </a:lnTo>
                    <a:lnTo>
                      <a:pt x="18" y="106"/>
                    </a:lnTo>
                    <a:lnTo>
                      <a:pt x="22" y="113"/>
                    </a:lnTo>
                    <a:lnTo>
                      <a:pt x="26" y="120"/>
                    </a:lnTo>
                    <a:lnTo>
                      <a:pt x="26" y="126"/>
                    </a:lnTo>
                    <a:lnTo>
                      <a:pt x="26" y="131"/>
                    </a:lnTo>
                    <a:lnTo>
                      <a:pt x="28" y="135"/>
                    </a:lnTo>
                    <a:lnTo>
                      <a:pt x="28" y="140"/>
                    </a:lnTo>
                    <a:lnTo>
                      <a:pt x="28" y="146"/>
                    </a:lnTo>
                    <a:lnTo>
                      <a:pt x="28" y="150"/>
                    </a:lnTo>
                    <a:lnTo>
                      <a:pt x="29" y="155"/>
                    </a:lnTo>
                    <a:lnTo>
                      <a:pt x="31" y="159"/>
                    </a:lnTo>
                    <a:lnTo>
                      <a:pt x="31" y="162"/>
                    </a:lnTo>
                    <a:lnTo>
                      <a:pt x="33" y="164"/>
                    </a:lnTo>
                    <a:lnTo>
                      <a:pt x="33" y="166"/>
                    </a:lnTo>
                    <a:lnTo>
                      <a:pt x="33" y="170"/>
                    </a:lnTo>
                    <a:lnTo>
                      <a:pt x="35" y="172"/>
                    </a:lnTo>
                    <a:lnTo>
                      <a:pt x="35" y="173"/>
                    </a:lnTo>
                    <a:lnTo>
                      <a:pt x="37" y="173"/>
                    </a:lnTo>
                    <a:lnTo>
                      <a:pt x="39" y="175"/>
                    </a:lnTo>
                    <a:close/>
                  </a:path>
                </a:pathLst>
              </a:custGeom>
              <a:solidFill>
                <a:srgbClr val="B87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79" name="Freeform 32"/>
              <p:cNvSpPr>
                <a:spLocks/>
              </p:cNvSpPr>
              <p:nvPr/>
            </p:nvSpPr>
            <p:spPr bwMode="auto">
              <a:xfrm>
                <a:off x="6520299" y="3712391"/>
                <a:ext cx="65093" cy="124231"/>
              </a:xfrm>
              <a:custGeom>
                <a:avLst/>
                <a:gdLst>
                  <a:gd name="T0" fmla="*/ 2147483647 w 41"/>
                  <a:gd name="T1" fmla="*/ 2147483647 h 94"/>
                  <a:gd name="T2" fmla="*/ 2147483647 w 41"/>
                  <a:gd name="T3" fmla="*/ 2147483647 h 94"/>
                  <a:gd name="T4" fmla="*/ 2147483647 w 41"/>
                  <a:gd name="T5" fmla="*/ 0 h 94"/>
                  <a:gd name="T6" fmla="*/ 2147483647 w 41"/>
                  <a:gd name="T7" fmla="*/ 2147483647 h 94"/>
                  <a:gd name="T8" fmla="*/ 2147483647 w 41"/>
                  <a:gd name="T9" fmla="*/ 2147483647 h 94"/>
                  <a:gd name="T10" fmla="*/ 0 w 41"/>
                  <a:gd name="T11" fmla="*/ 2147483647 h 94"/>
                  <a:gd name="T12" fmla="*/ 0 w 41"/>
                  <a:gd name="T13" fmla="*/ 2147483647 h 94"/>
                  <a:gd name="T14" fmla="*/ 0 w 41"/>
                  <a:gd name="T15" fmla="*/ 2147483647 h 94"/>
                  <a:gd name="T16" fmla="*/ 2147483647 w 41"/>
                  <a:gd name="T17" fmla="*/ 2147483647 h 94"/>
                  <a:gd name="T18" fmla="*/ 2147483647 w 41"/>
                  <a:gd name="T19" fmla="*/ 2147483647 h 94"/>
                  <a:gd name="T20" fmla="*/ 2147483647 w 41"/>
                  <a:gd name="T21" fmla="*/ 2147483647 h 94"/>
                  <a:gd name="T22" fmla="*/ 2147483647 w 41"/>
                  <a:gd name="T23" fmla="*/ 2147483647 h 94"/>
                  <a:gd name="T24" fmla="*/ 2147483647 w 41"/>
                  <a:gd name="T25" fmla="*/ 2147483647 h 94"/>
                  <a:gd name="T26" fmla="*/ 2147483647 w 41"/>
                  <a:gd name="T27" fmla="*/ 2147483647 h 94"/>
                  <a:gd name="T28" fmla="*/ 2147483647 w 41"/>
                  <a:gd name="T29" fmla="*/ 2147483647 h 94"/>
                  <a:gd name="T30" fmla="*/ 2147483647 w 41"/>
                  <a:gd name="T31" fmla="*/ 2147483647 h 94"/>
                  <a:gd name="T32" fmla="*/ 2147483647 w 41"/>
                  <a:gd name="T33" fmla="*/ 2147483647 h 94"/>
                  <a:gd name="T34" fmla="*/ 2147483647 w 41"/>
                  <a:gd name="T35" fmla="*/ 2147483647 h 94"/>
                  <a:gd name="T36" fmla="*/ 2147483647 w 41"/>
                  <a:gd name="T37" fmla="*/ 2147483647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 h="94">
                    <a:moveTo>
                      <a:pt x="35" y="94"/>
                    </a:moveTo>
                    <a:lnTo>
                      <a:pt x="41" y="42"/>
                    </a:lnTo>
                    <a:lnTo>
                      <a:pt x="8" y="0"/>
                    </a:lnTo>
                    <a:lnTo>
                      <a:pt x="4" y="8"/>
                    </a:lnTo>
                    <a:lnTo>
                      <a:pt x="2" y="15"/>
                    </a:lnTo>
                    <a:lnTo>
                      <a:pt x="0" y="24"/>
                    </a:lnTo>
                    <a:lnTo>
                      <a:pt x="0" y="33"/>
                    </a:lnTo>
                    <a:lnTo>
                      <a:pt x="0" y="42"/>
                    </a:lnTo>
                    <a:lnTo>
                      <a:pt x="2" y="51"/>
                    </a:lnTo>
                    <a:lnTo>
                      <a:pt x="2" y="61"/>
                    </a:lnTo>
                    <a:lnTo>
                      <a:pt x="4" y="70"/>
                    </a:lnTo>
                    <a:lnTo>
                      <a:pt x="6" y="75"/>
                    </a:lnTo>
                    <a:lnTo>
                      <a:pt x="9" y="79"/>
                    </a:lnTo>
                    <a:lnTo>
                      <a:pt x="13" y="83"/>
                    </a:lnTo>
                    <a:lnTo>
                      <a:pt x="17" y="86"/>
                    </a:lnTo>
                    <a:lnTo>
                      <a:pt x="20" y="88"/>
                    </a:lnTo>
                    <a:lnTo>
                      <a:pt x="26" y="90"/>
                    </a:lnTo>
                    <a:lnTo>
                      <a:pt x="30" y="92"/>
                    </a:lnTo>
                    <a:lnTo>
                      <a:pt x="35" y="94"/>
                    </a:lnTo>
                    <a:close/>
                  </a:path>
                </a:pathLst>
              </a:custGeom>
              <a:solidFill>
                <a:srgbClr val="FFE8B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80" name="Freeform 33"/>
              <p:cNvSpPr>
                <a:spLocks/>
              </p:cNvSpPr>
              <p:nvPr/>
            </p:nvSpPr>
            <p:spPr bwMode="auto">
              <a:xfrm>
                <a:off x="6820357" y="3708426"/>
                <a:ext cx="88906" cy="117623"/>
              </a:xfrm>
              <a:custGeom>
                <a:avLst/>
                <a:gdLst>
                  <a:gd name="T0" fmla="*/ 2147483647 w 56"/>
                  <a:gd name="T1" fmla="*/ 2147483647 h 89"/>
                  <a:gd name="T2" fmla="*/ 2147483647 w 56"/>
                  <a:gd name="T3" fmla="*/ 2147483647 h 89"/>
                  <a:gd name="T4" fmla="*/ 2147483647 w 56"/>
                  <a:gd name="T5" fmla="*/ 2147483647 h 89"/>
                  <a:gd name="T6" fmla="*/ 2147483647 w 56"/>
                  <a:gd name="T7" fmla="*/ 2147483647 h 89"/>
                  <a:gd name="T8" fmla="*/ 2147483647 w 56"/>
                  <a:gd name="T9" fmla="*/ 2147483647 h 89"/>
                  <a:gd name="T10" fmla="*/ 2147483647 w 56"/>
                  <a:gd name="T11" fmla="*/ 2147483647 h 89"/>
                  <a:gd name="T12" fmla="*/ 2147483647 w 56"/>
                  <a:gd name="T13" fmla="*/ 2147483647 h 89"/>
                  <a:gd name="T14" fmla="*/ 2147483647 w 56"/>
                  <a:gd name="T15" fmla="*/ 2147483647 h 89"/>
                  <a:gd name="T16" fmla="*/ 2147483647 w 56"/>
                  <a:gd name="T17" fmla="*/ 2147483647 h 89"/>
                  <a:gd name="T18" fmla="*/ 2147483647 w 56"/>
                  <a:gd name="T19" fmla="*/ 2147483647 h 89"/>
                  <a:gd name="T20" fmla="*/ 2147483647 w 56"/>
                  <a:gd name="T21" fmla="*/ 2147483647 h 89"/>
                  <a:gd name="T22" fmla="*/ 2147483647 w 56"/>
                  <a:gd name="T23" fmla="*/ 2147483647 h 89"/>
                  <a:gd name="T24" fmla="*/ 2147483647 w 56"/>
                  <a:gd name="T25" fmla="*/ 2147483647 h 89"/>
                  <a:gd name="T26" fmla="*/ 2147483647 w 56"/>
                  <a:gd name="T27" fmla="*/ 2147483647 h 89"/>
                  <a:gd name="T28" fmla="*/ 2147483647 w 56"/>
                  <a:gd name="T29" fmla="*/ 2147483647 h 89"/>
                  <a:gd name="T30" fmla="*/ 2147483647 w 56"/>
                  <a:gd name="T31" fmla="*/ 2147483647 h 89"/>
                  <a:gd name="T32" fmla="*/ 2147483647 w 56"/>
                  <a:gd name="T33" fmla="*/ 2147483647 h 89"/>
                  <a:gd name="T34" fmla="*/ 2147483647 w 56"/>
                  <a:gd name="T35" fmla="*/ 2147483647 h 89"/>
                  <a:gd name="T36" fmla="*/ 2147483647 w 56"/>
                  <a:gd name="T37" fmla="*/ 2147483647 h 89"/>
                  <a:gd name="T38" fmla="*/ 2147483647 w 56"/>
                  <a:gd name="T39" fmla="*/ 2147483647 h 89"/>
                  <a:gd name="T40" fmla="*/ 2147483647 w 56"/>
                  <a:gd name="T41" fmla="*/ 2147483647 h 89"/>
                  <a:gd name="T42" fmla="*/ 2147483647 w 56"/>
                  <a:gd name="T43" fmla="*/ 2147483647 h 89"/>
                  <a:gd name="T44" fmla="*/ 2147483647 w 56"/>
                  <a:gd name="T45" fmla="*/ 2147483647 h 89"/>
                  <a:gd name="T46" fmla="*/ 2147483647 w 56"/>
                  <a:gd name="T47" fmla="*/ 2147483647 h 89"/>
                  <a:gd name="T48" fmla="*/ 2147483647 w 56"/>
                  <a:gd name="T49" fmla="*/ 2147483647 h 89"/>
                  <a:gd name="T50" fmla="*/ 2147483647 w 56"/>
                  <a:gd name="T51" fmla="*/ 2147483647 h 89"/>
                  <a:gd name="T52" fmla="*/ 2147483647 w 56"/>
                  <a:gd name="T53" fmla="*/ 2147483647 h 89"/>
                  <a:gd name="T54" fmla="*/ 2147483647 w 56"/>
                  <a:gd name="T55" fmla="*/ 2147483647 h 89"/>
                  <a:gd name="T56" fmla="*/ 2147483647 w 56"/>
                  <a:gd name="T57" fmla="*/ 2147483647 h 89"/>
                  <a:gd name="T58" fmla="*/ 2147483647 w 56"/>
                  <a:gd name="T59" fmla="*/ 2147483647 h 89"/>
                  <a:gd name="T60" fmla="*/ 2147483647 w 56"/>
                  <a:gd name="T61" fmla="*/ 2147483647 h 89"/>
                  <a:gd name="T62" fmla="*/ 2147483647 w 56"/>
                  <a:gd name="T63" fmla="*/ 2147483647 h 89"/>
                  <a:gd name="T64" fmla="*/ 2147483647 w 56"/>
                  <a:gd name="T65" fmla="*/ 0 h 89"/>
                  <a:gd name="T66" fmla="*/ 2147483647 w 56"/>
                  <a:gd name="T67" fmla="*/ 0 h 89"/>
                  <a:gd name="T68" fmla="*/ 2147483647 w 56"/>
                  <a:gd name="T69" fmla="*/ 0 h 89"/>
                  <a:gd name="T70" fmla="*/ 2147483647 w 56"/>
                  <a:gd name="T71" fmla="*/ 0 h 89"/>
                  <a:gd name="T72" fmla="*/ 2147483647 w 56"/>
                  <a:gd name="T73" fmla="*/ 2147483647 h 89"/>
                  <a:gd name="T74" fmla="*/ 2147483647 w 56"/>
                  <a:gd name="T75" fmla="*/ 2147483647 h 89"/>
                  <a:gd name="T76" fmla="*/ 2147483647 w 56"/>
                  <a:gd name="T77" fmla="*/ 2147483647 h 89"/>
                  <a:gd name="T78" fmla="*/ 2147483647 w 56"/>
                  <a:gd name="T79" fmla="*/ 2147483647 h 89"/>
                  <a:gd name="T80" fmla="*/ 2147483647 w 56"/>
                  <a:gd name="T81" fmla="*/ 2147483647 h 89"/>
                  <a:gd name="T82" fmla="*/ 2147483647 w 56"/>
                  <a:gd name="T83" fmla="*/ 2147483647 h 89"/>
                  <a:gd name="T84" fmla="*/ 0 w 56"/>
                  <a:gd name="T85" fmla="*/ 2147483647 h 89"/>
                  <a:gd name="T86" fmla="*/ 0 w 56"/>
                  <a:gd name="T87" fmla="*/ 2147483647 h 89"/>
                  <a:gd name="T88" fmla="*/ 2147483647 w 56"/>
                  <a:gd name="T89" fmla="*/ 2147483647 h 89"/>
                  <a:gd name="T90" fmla="*/ 2147483647 w 56"/>
                  <a:gd name="T91" fmla="*/ 2147483647 h 89"/>
                  <a:gd name="T92" fmla="*/ 2147483647 w 56"/>
                  <a:gd name="T93" fmla="*/ 2147483647 h 89"/>
                  <a:gd name="T94" fmla="*/ 2147483647 w 56"/>
                  <a:gd name="T95" fmla="*/ 2147483647 h 89"/>
                  <a:gd name="T96" fmla="*/ 2147483647 w 56"/>
                  <a:gd name="T97" fmla="*/ 2147483647 h 89"/>
                  <a:gd name="T98" fmla="*/ 2147483647 w 56"/>
                  <a:gd name="T99" fmla="*/ 2147483647 h 89"/>
                  <a:gd name="T100" fmla="*/ 2147483647 w 56"/>
                  <a:gd name="T101" fmla="*/ 2147483647 h 89"/>
                  <a:gd name="T102" fmla="*/ 2147483647 w 56"/>
                  <a:gd name="T103" fmla="*/ 2147483647 h 89"/>
                  <a:gd name="T104" fmla="*/ 2147483647 w 56"/>
                  <a:gd name="T105" fmla="*/ 2147483647 h 89"/>
                  <a:gd name="T106" fmla="*/ 2147483647 w 56"/>
                  <a:gd name="T107" fmla="*/ 2147483647 h 89"/>
                  <a:gd name="T108" fmla="*/ 2147483647 w 56"/>
                  <a:gd name="T109" fmla="*/ 2147483647 h 89"/>
                  <a:gd name="T110" fmla="*/ 2147483647 w 56"/>
                  <a:gd name="T111" fmla="*/ 2147483647 h 89"/>
                  <a:gd name="T112" fmla="*/ 2147483647 w 56"/>
                  <a:gd name="T113" fmla="*/ 2147483647 h 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6" h="89">
                    <a:moveTo>
                      <a:pt x="16" y="89"/>
                    </a:moveTo>
                    <a:lnTo>
                      <a:pt x="22" y="89"/>
                    </a:lnTo>
                    <a:lnTo>
                      <a:pt x="27" y="87"/>
                    </a:lnTo>
                    <a:lnTo>
                      <a:pt x="31" y="86"/>
                    </a:lnTo>
                    <a:lnTo>
                      <a:pt x="36" y="82"/>
                    </a:lnTo>
                    <a:lnTo>
                      <a:pt x="40" y="78"/>
                    </a:lnTo>
                    <a:lnTo>
                      <a:pt x="44" y="76"/>
                    </a:lnTo>
                    <a:lnTo>
                      <a:pt x="47" y="73"/>
                    </a:lnTo>
                    <a:lnTo>
                      <a:pt x="51" y="69"/>
                    </a:lnTo>
                    <a:lnTo>
                      <a:pt x="51" y="67"/>
                    </a:lnTo>
                    <a:lnTo>
                      <a:pt x="53" y="67"/>
                    </a:lnTo>
                    <a:lnTo>
                      <a:pt x="53" y="65"/>
                    </a:lnTo>
                    <a:lnTo>
                      <a:pt x="53" y="64"/>
                    </a:lnTo>
                    <a:lnTo>
                      <a:pt x="55" y="64"/>
                    </a:lnTo>
                    <a:lnTo>
                      <a:pt x="55" y="62"/>
                    </a:lnTo>
                    <a:lnTo>
                      <a:pt x="56" y="62"/>
                    </a:lnTo>
                    <a:lnTo>
                      <a:pt x="53" y="56"/>
                    </a:lnTo>
                    <a:lnTo>
                      <a:pt x="47" y="51"/>
                    </a:lnTo>
                    <a:lnTo>
                      <a:pt x="42" y="45"/>
                    </a:lnTo>
                    <a:lnTo>
                      <a:pt x="36" y="40"/>
                    </a:lnTo>
                    <a:lnTo>
                      <a:pt x="33" y="34"/>
                    </a:lnTo>
                    <a:lnTo>
                      <a:pt x="27" y="29"/>
                    </a:lnTo>
                    <a:lnTo>
                      <a:pt x="24" y="22"/>
                    </a:lnTo>
                    <a:lnTo>
                      <a:pt x="20" y="14"/>
                    </a:lnTo>
                    <a:lnTo>
                      <a:pt x="20" y="12"/>
                    </a:lnTo>
                    <a:lnTo>
                      <a:pt x="20" y="11"/>
                    </a:lnTo>
                    <a:lnTo>
                      <a:pt x="20" y="9"/>
                    </a:lnTo>
                    <a:lnTo>
                      <a:pt x="20" y="7"/>
                    </a:lnTo>
                    <a:lnTo>
                      <a:pt x="20" y="5"/>
                    </a:lnTo>
                    <a:lnTo>
                      <a:pt x="20" y="3"/>
                    </a:lnTo>
                    <a:lnTo>
                      <a:pt x="20" y="1"/>
                    </a:lnTo>
                    <a:lnTo>
                      <a:pt x="20" y="0"/>
                    </a:lnTo>
                    <a:lnTo>
                      <a:pt x="18" y="0"/>
                    </a:lnTo>
                    <a:lnTo>
                      <a:pt x="14" y="0"/>
                    </a:lnTo>
                    <a:lnTo>
                      <a:pt x="13" y="0"/>
                    </a:lnTo>
                    <a:lnTo>
                      <a:pt x="11" y="1"/>
                    </a:lnTo>
                    <a:lnTo>
                      <a:pt x="9" y="1"/>
                    </a:lnTo>
                    <a:lnTo>
                      <a:pt x="7" y="3"/>
                    </a:lnTo>
                    <a:lnTo>
                      <a:pt x="5" y="5"/>
                    </a:lnTo>
                    <a:lnTo>
                      <a:pt x="3" y="7"/>
                    </a:lnTo>
                    <a:lnTo>
                      <a:pt x="2" y="18"/>
                    </a:lnTo>
                    <a:lnTo>
                      <a:pt x="0" y="27"/>
                    </a:lnTo>
                    <a:lnTo>
                      <a:pt x="0" y="38"/>
                    </a:lnTo>
                    <a:lnTo>
                      <a:pt x="2" y="47"/>
                    </a:lnTo>
                    <a:lnTo>
                      <a:pt x="3" y="56"/>
                    </a:lnTo>
                    <a:lnTo>
                      <a:pt x="5" y="67"/>
                    </a:lnTo>
                    <a:lnTo>
                      <a:pt x="9" y="76"/>
                    </a:lnTo>
                    <a:lnTo>
                      <a:pt x="13" y="86"/>
                    </a:lnTo>
                    <a:lnTo>
                      <a:pt x="14" y="86"/>
                    </a:lnTo>
                    <a:lnTo>
                      <a:pt x="14" y="87"/>
                    </a:lnTo>
                    <a:lnTo>
                      <a:pt x="16" y="87"/>
                    </a:lnTo>
                    <a:lnTo>
                      <a:pt x="16" y="89"/>
                    </a:lnTo>
                    <a:close/>
                  </a:path>
                </a:pathLst>
              </a:custGeom>
              <a:solidFill>
                <a:srgbClr val="FFE8B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81" name="Freeform 35"/>
              <p:cNvSpPr>
                <a:spLocks/>
              </p:cNvSpPr>
              <p:nvPr/>
            </p:nvSpPr>
            <p:spPr bwMode="auto">
              <a:xfrm>
                <a:off x="7223608" y="3306658"/>
                <a:ext cx="180987" cy="463884"/>
              </a:xfrm>
              <a:custGeom>
                <a:avLst/>
                <a:gdLst>
                  <a:gd name="T0" fmla="*/ 2147483647 w 114"/>
                  <a:gd name="T1" fmla="*/ 2147483647 h 351"/>
                  <a:gd name="T2" fmla="*/ 2147483647 w 114"/>
                  <a:gd name="T3" fmla="*/ 2147483647 h 351"/>
                  <a:gd name="T4" fmla="*/ 2147483647 w 114"/>
                  <a:gd name="T5" fmla="*/ 2147483647 h 351"/>
                  <a:gd name="T6" fmla="*/ 2147483647 w 114"/>
                  <a:gd name="T7" fmla="*/ 2147483647 h 351"/>
                  <a:gd name="T8" fmla="*/ 2147483647 w 114"/>
                  <a:gd name="T9" fmla="*/ 2147483647 h 351"/>
                  <a:gd name="T10" fmla="*/ 2147483647 w 114"/>
                  <a:gd name="T11" fmla="*/ 2147483647 h 351"/>
                  <a:gd name="T12" fmla="*/ 2147483647 w 114"/>
                  <a:gd name="T13" fmla="*/ 2147483647 h 351"/>
                  <a:gd name="T14" fmla="*/ 2147483647 w 114"/>
                  <a:gd name="T15" fmla="*/ 2147483647 h 351"/>
                  <a:gd name="T16" fmla="*/ 2147483647 w 114"/>
                  <a:gd name="T17" fmla="*/ 2147483647 h 351"/>
                  <a:gd name="T18" fmla="*/ 2147483647 w 114"/>
                  <a:gd name="T19" fmla="*/ 2147483647 h 351"/>
                  <a:gd name="T20" fmla="*/ 2147483647 w 114"/>
                  <a:gd name="T21" fmla="*/ 2147483647 h 351"/>
                  <a:gd name="T22" fmla="*/ 2147483647 w 114"/>
                  <a:gd name="T23" fmla="*/ 2147483647 h 351"/>
                  <a:gd name="T24" fmla="*/ 2147483647 w 114"/>
                  <a:gd name="T25" fmla="*/ 2147483647 h 351"/>
                  <a:gd name="T26" fmla="*/ 2147483647 w 114"/>
                  <a:gd name="T27" fmla="*/ 2147483647 h 351"/>
                  <a:gd name="T28" fmla="*/ 2147483647 w 114"/>
                  <a:gd name="T29" fmla="*/ 2147483647 h 351"/>
                  <a:gd name="T30" fmla="*/ 2147483647 w 114"/>
                  <a:gd name="T31" fmla="*/ 2147483647 h 351"/>
                  <a:gd name="T32" fmla="*/ 2147483647 w 114"/>
                  <a:gd name="T33" fmla="*/ 2147483647 h 351"/>
                  <a:gd name="T34" fmla="*/ 2147483647 w 114"/>
                  <a:gd name="T35" fmla="*/ 2147483647 h 351"/>
                  <a:gd name="T36" fmla="*/ 2147483647 w 114"/>
                  <a:gd name="T37" fmla="*/ 2147483647 h 351"/>
                  <a:gd name="T38" fmla="*/ 2147483647 w 114"/>
                  <a:gd name="T39" fmla="*/ 0 h 351"/>
                  <a:gd name="T40" fmla="*/ 2147483647 w 114"/>
                  <a:gd name="T41" fmla="*/ 2147483647 h 351"/>
                  <a:gd name="T42" fmla="*/ 0 w 114"/>
                  <a:gd name="T43" fmla="*/ 2147483647 h 351"/>
                  <a:gd name="T44" fmla="*/ 2147483647 w 114"/>
                  <a:gd name="T45" fmla="*/ 2147483647 h 351"/>
                  <a:gd name="T46" fmla="*/ 2147483647 w 114"/>
                  <a:gd name="T47" fmla="*/ 2147483647 h 351"/>
                  <a:gd name="T48" fmla="*/ 2147483647 w 114"/>
                  <a:gd name="T49" fmla="*/ 2147483647 h 351"/>
                  <a:gd name="T50" fmla="*/ 2147483647 w 114"/>
                  <a:gd name="T51" fmla="*/ 2147483647 h 351"/>
                  <a:gd name="T52" fmla="*/ 2147483647 w 114"/>
                  <a:gd name="T53" fmla="*/ 2147483647 h 351"/>
                  <a:gd name="T54" fmla="*/ 2147483647 w 114"/>
                  <a:gd name="T55" fmla="*/ 2147483647 h 351"/>
                  <a:gd name="T56" fmla="*/ 2147483647 w 114"/>
                  <a:gd name="T57" fmla="*/ 2147483647 h 351"/>
                  <a:gd name="T58" fmla="*/ 2147483647 w 114"/>
                  <a:gd name="T59" fmla="*/ 2147483647 h 351"/>
                  <a:gd name="T60" fmla="*/ 2147483647 w 114"/>
                  <a:gd name="T61" fmla="*/ 2147483647 h 351"/>
                  <a:gd name="T62" fmla="*/ 2147483647 w 114"/>
                  <a:gd name="T63" fmla="*/ 2147483647 h 351"/>
                  <a:gd name="T64" fmla="*/ 2147483647 w 114"/>
                  <a:gd name="T65" fmla="*/ 2147483647 h 351"/>
                  <a:gd name="T66" fmla="*/ 2147483647 w 114"/>
                  <a:gd name="T67" fmla="*/ 2147483647 h 351"/>
                  <a:gd name="T68" fmla="*/ 2147483647 w 114"/>
                  <a:gd name="T69" fmla="*/ 2147483647 h 351"/>
                  <a:gd name="T70" fmla="*/ 2147483647 w 114"/>
                  <a:gd name="T71" fmla="*/ 2147483647 h 351"/>
                  <a:gd name="T72" fmla="*/ 2147483647 w 114"/>
                  <a:gd name="T73" fmla="*/ 2147483647 h 351"/>
                  <a:gd name="T74" fmla="*/ 2147483647 w 114"/>
                  <a:gd name="T75" fmla="*/ 2147483647 h 351"/>
                  <a:gd name="T76" fmla="*/ 2147483647 w 114"/>
                  <a:gd name="T77" fmla="*/ 2147483647 h 351"/>
                  <a:gd name="T78" fmla="*/ 2147483647 w 114"/>
                  <a:gd name="T79" fmla="*/ 2147483647 h 351"/>
                  <a:gd name="T80" fmla="*/ 2147483647 w 114"/>
                  <a:gd name="T81" fmla="*/ 2147483647 h 351"/>
                  <a:gd name="T82" fmla="*/ 2147483647 w 114"/>
                  <a:gd name="T83" fmla="*/ 2147483647 h 351"/>
                  <a:gd name="T84" fmla="*/ 2147483647 w 114"/>
                  <a:gd name="T85" fmla="*/ 2147483647 h 351"/>
                  <a:gd name="T86" fmla="*/ 2147483647 w 114"/>
                  <a:gd name="T87" fmla="*/ 2147483647 h 351"/>
                  <a:gd name="T88" fmla="*/ 2147483647 w 114"/>
                  <a:gd name="T89" fmla="*/ 2147483647 h 351"/>
                  <a:gd name="T90" fmla="*/ 2147483647 w 114"/>
                  <a:gd name="T91" fmla="*/ 2147483647 h 351"/>
                  <a:gd name="T92" fmla="*/ 2147483647 w 114"/>
                  <a:gd name="T93" fmla="*/ 2147483647 h 351"/>
                  <a:gd name="T94" fmla="*/ 2147483647 w 114"/>
                  <a:gd name="T95" fmla="*/ 2147483647 h 3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4" h="351">
                    <a:moveTo>
                      <a:pt x="108" y="351"/>
                    </a:moveTo>
                    <a:lnTo>
                      <a:pt x="112" y="342"/>
                    </a:lnTo>
                    <a:lnTo>
                      <a:pt x="112" y="333"/>
                    </a:lnTo>
                    <a:lnTo>
                      <a:pt x="114" y="324"/>
                    </a:lnTo>
                    <a:lnTo>
                      <a:pt x="114" y="315"/>
                    </a:lnTo>
                    <a:lnTo>
                      <a:pt x="114" y="305"/>
                    </a:lnTo>
                    <a:lnTo>
                      <a:pt x="112" y="296"/>
                    </a:lnTo>
                    <a:lnTo>
                      <a:pt x="112" y="287"/>
                    </a:lnTo>
                    <a:lnTo>
                      <a:pt x="110" y="278"/>
                    </a:lnTo>
                    <a:lnTo>
                      <a:pt x="108" y="265"/>
                    </a:lnTo>
                    <a:lnTo>
                      <a:pt x="104" y="252"/>
                    </a:lnTo>
                    <a:lnTo>
                      <a:pt x="101" y="241"/>
                    </a:lnTo>
                    <a:lnTo>
                      <a:pt x="95" y="230"/>
                    </a:lnTo>
                    <a:lnTo>
                      <a:pt x="90" y="218"/>
                    </a:lnTo>
                    <a:lnTo>
                      <a:pt x="84" y="207"/>
                    </a:lnTo>
                    <a:lnTo>
                      <a:pt x="77" y="197"/>
                    </a:lnTo>
                    <a:lnTo>
                      <a:pt x="71" y="186"/>
                    </a:lnTo>
                    <a:lnTo>
                      <a:pt x="66" y="179"/>
                    </a:lnTo>
                    <a:lnTo>
                      <a:pt x="62" y="172"/>
                    </a:lnTo>
                    <a:lnTo>
                      <a:pt x="57" y="163"/>
                    </a:lnTo>
                    <a:lnTo>
                      <a:pt x="53" y="155"/>
                    </a:lnTo>
                    <a:lnTo>
                      <a:pt x="50" y="146"/>
                    </a:lnTo>
                    <a:lnTo>
                      <a:pt x="46" y="139"/>
                    </a:lnTo>
                    <a:lnTo>
                      <a:pt x="42" y="132"/>
                    </a:lnTo>
                    <a:lnTo>
                      <a:pt x="40" y="122"/>
                    </a:lnTo>
                    <a:lnTo>
                      <a:pt x="35" y="108"/>
                    </a:lnTo>
                    <a:lnTo>
                      <a:pt x="31" y="91"/>
                    </a:lnTo>
                    <a:lnTo>
                      <a:pt x="26" y="77"/>
                    </a:lnTo>
                    <a:lnTo>
                      <a:pt x="22" y="62"/>
                    </a:lnTo>
                    <a:lnTo>
                      <a:pt x="17" y="47"/>
                    </a:lnTo>
                    <a:lnTo>
                      <a:pt x="15" y="33"/>
                    </a:lnTo>
                    <a:lnTo>
                      <a:pt x="11" y="16"/>
                    </a:lnTo>
                    <a:lnTo>
                      <a:pt x="9" y="2"/>
                    </a:lnTo>
                    <a:lnTo>
                      <a:pt x="7" y="2"/>
                    </a:lnTo>
                    <a:lnTo>
                      <a:pt x="6" y="0"/>
                    </a:lnTo>
                    <a:lnTo>
                      <a:pt x="4" y="0"/>
                    </a:lnTo>
                    <a:lnTo>
                      <a:pt x="2" y="7"/>
                    </a:lnTo>
                    <a:lnTo>
                      <a:pt x="0" y="14"/>
                    </a:lnTo>
                    <a:lnTo>
                      <a:pt x="0" y="22"/>
                    </a:lnTo>
                    <a:lnTo>
                      <a:pt x="2" y="29"/>
                    </a:lnTo>
                    <a:lnTo>
                      <a:pt x="4" y="36"/>
                    </a:lnTo>
                    <a:lnTo>
                      <a:pt x="6" y="44"/>
                    </a:lnTo>
                    <a:lnTo>
                      <a:pt x="7" y="51"/>
                    </a:lnTo>
                    <a:lnTo>
                      <a:pt x="7" y="58"/>
                    </a:lnTo>
                    <a:lnTo>
                      <a:pt x="9" y="62"/>
                    </a:lnTo>
                    <a:lnTo>
                      <a:pt x="9" y="64"/>
                    </a:lnTo>
                    <a:lnTo>
                      <a:pt x="11" y="68"/>
                    </a:lnTo>
                    <a:lnTo>
                      <a:pt x="11" y="69"/>
                    </a:lnTo>
                    <a:lnTo>
                      <a:pt x="11" y="71"/>
                    </a:lnTo>
                    <a:lnTo>
                      <a:pt x="13" y="73"/>
                    </a:lnTo>
                    <a:lnTo>
                      <a:pt x="13" y="77"/>
                    </a:lnTo>
                    <a:lnTo>
                      <a:pt x="15" y="78"/>
                    </a:lnTo>
                    <a:lnTo>
                      <a:pt x="17" y="84"/>
                    </a:lnTo>
                    <a:lnTo>
                      <a:pt x="17" y="88"/>
                    </a:lnTo>
                    <a:lnTo>
                      <a:pt x="18" y="91"/>
                    </a:lnTo>
                    <a:lnTo>
                      <a:pt x="18" y="97"/>
                    </a:lnTo>
                    <a:lnTo>
                      <a:pt x="20" y="100"/>
                    </a:lnTo>
                    <a:lnTo>
                      <a:pt x="22" y="104"/>
                    </a:lnTo>
                    <a:lnTo>
                      <a:pt x="24" y="110"/>
                    </a:lnTo>
                    <a:lnTo>
                      <a:pt x="24" y="113"/>
                    </a:lnTo>
                    <a:lnTo>
                      <a:pt x="29" y="126"/>
                    </a:lnTo>
                    <a:lnTo>
                      <a:pt x="35" y="139"/>
                    </a:lnTo>
                    <a:lnTo>
                      <a:pt x="40" y="152"/>
                    </a:lnTo>
                    <a:lnTo>
                      <a:pt x="46" y="164"/>
                    </a:lnTo>
                    <a:lnTo>
                      <a:pt x="53" y="175"/>
                    </a:lnTo>
                    <a:lnTo>
                      <a:pt x="59" y="188"/>
                    </a:lnTo>
                    <a:lnTo>
                      <a:pt x="66" y="199"/>
                    </a:lnTo>
                    <a:lnTo>
                      <a:pt x="73" y="210"/>
                    </a:lnTo>
                    <a:lnTo>
                      <a:pt x="75" y="216"/>
                    </a:lnTo>
                    <a:lnTo>
                      <a:pt x="77" y="221"/>
                    </a:lnTo>
                    <a:lnTo>
                      <a:pt x="81" y="227"/>
                    </a:lnTo>
                    <a:lnTo>
                      <a:pt x="82" y="232"/>
                    </a:lnTo>
                    <a:lnTo>
                      <a:pt x="84" y="238"/>
                    </a:lnTo>
                    <a:lnTo>
                      <a:pt x="88" y="243"/>
                    </a:lnTo>
                    <a:lnTo>
                      <a:pt x="90" y="249"/>
                    </a:lnTo>
                    <a:lnTo>
                      <a:pt x="92" y="252"/>
                    </a:lnTo>
                    <a:lnTo>
                      <a:pt x="95" y="260"/>
                    </a:lnTo>
                    <a:lnTo>
                      <a:pt x="97" y="267"/>
                    </a:lnTo>
                    <a:lnTo>
                      <a:pt x="99" y="276"/>
                    </a:lnTo>
                    <a:lnTo>
                      <a:pt x="101" y="283"/>
                    </a:lnTo>
                    <a:lnTo>
                      <a:pt x="101" y="291"/>
                    </a:lnTo>
                    <a:lnTo>
                      <a:pt x="101" y="300"/>
                    </a:lnTo>
                    <a:lnTo>
                      <a:pt x="103" y="307"/>
                    </a:lnTo>
                    <a:lnTo>
                      <a:pt x="104" y="315"/>
                    </a:lnTo>
                    <a:lnTo>
                      <a:pt x="104" y="320"/>
                    </a:lnTo>
                    <a:lnTo>
                      <a:pt x="104" y="326"/>
                    </a:lnTo>
                    <a:lnTo>
                      <a:pt x="104" y="329"/>
                    </a:lnTo>
                    <a:lnTo>
                      <a:pt x="104" y="335"/>
                    </a:lnTo>
                    <a:lnTo>
                      <a:pt x="104" y="338"/>
                    </a:lnTo>
                    <a:lnTo>
                      <a:pt x="104" y="344"/>
                    </a:lnTo>
                    <a:lnTo>
                      <a:pt x="106" y="347"/>
                    </a:lnTo>
                    <a:lnTo>
                      <a:pt x="108" y="35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82" name="Freeform 38"/>
              <p:cNvSpPr>
                <a:spLocks/>
              </p:cNvSpPr>
              <p:nvPr/>
            </p:nvSpPr>
            <p:spPr bwMode="auto">
              <a:xfrm>
                <a:off x="6907675" y="3379346"/>
                <a:ext cx="185750" cy="355512"/>
              </a:xfrm>
              <a:custGeom>
                <a:avLst/>
                <a:gdLst>
                  <a:gd name="T0" fmla="*/ 2147483647 w 117"/>
                  <a:gd name="T1" fmla="*/ 2147483647 h 269"/>
                  <a:gd name="T2" fmla="*/ 2147483647 w 117"/>
                  <a:gd name="T3" fmla="*/ 2147483647 h 269"/>
                  <a:gd name="T4" fmla="*/ 2147483647 w 117"/>
                  <a:gd name="T5" fmla="*/ 2147483647 h 269"/>
                  <a:gd name="T6" fmla="*/ 2147483647 w 117"/>
                  <a:gd name="T7" fmla="*/ 2147483647 h 269"/>
                  <a:gd name="T8" fmla="*/ 2147483647 w 117"/>
                  <a:gd name="T9" fmla="*/ 2147483647 h 269"/>
                  <a:gd name="T10" fmla="*/ 2147483647 w 117"/>
                  <a:gd name="T11" fmla="*/ 2147483647 h 269"/>
                  <a:gd name="T12" fmla="*/ 2147483647 w 117"/>
                  <a:gd name="T13" fmla="*/ 2147483647 h 269"/>
                  <a:gd name="T14" fmla="*/ 2147483647 w 117"/>
                  <a:gd name="T15" fmla="*/ 2147483647 h 269"/>
                  <a:gd name="T16" fmla="*/ 2147483647 w 117"/>
                  <a:gd name="T17" fmla="*/ 2147483647 h 269"/>
                  <a:gd name="T18" fmla="*/ 2147483647 w 117"/>
                  <a:gd name="T19" fmla="*/ 2147483647 h 269"/>
                  <a:gd name="T20" fmla="*/ 2147483647 w 117"/>
                  <a:gd name="T21" fmla="*/ 2147483647 h 269"/>
                  <a:gd name="T22" fmla="*/ 2147483647 w 117"/>
                  <a:gd name="T23" fmla="*/ 2147483647 h 269"/>
                  <a:gd name="T24" fmla="*/ 2147483647 w 117"/>
                  <a:gd name="T25" fmla="*/ 2147483647 h 269"/>
                  <a:gd name="T26" fmla="*/ 2147483647 w 117"/>
                  <a:gd name="T27" fmla="*/ 2147483647 h 269"/>
                  <a:gd name="T28" fmla="*/ 2147483647 w 117"/>
                  <a:gd name="T29" fmla="*/ 2147483647 h 269"/>
                  <a:gd name="T30" fmla="*/ 2147483647 w 117"/>
                  <a:gd name="T31" fmla="*/ 2147483647 h 269"/>
                  <a:gd name="T32" fmla="*/ 2147483647 w 117"/>
                  <a:gd name="T33" fmla="*/ 2147483647 h 269"/>
                  <a:gd name="T34" fmla="*/ 2147483647 w 117"/>
                  <a:gd name="T35" fmla="*/ 2147483647 h 269"/>
                  <a:gd name="T36" fmla="*/ 2147483647 w 117"/>
                  <a:gd name="T37" fmla="*/ 2147483647 h 269"/>
                  <a:gd name="T38" fmla="*/ 2147483647 w 117"/>
                  <a:gd name="T39" fmla="*/ 0 h 269"/>
                  <a:gd name="T40" fmla="*/ 2147483647 w 117"/>
                  <a:gd name="T41" fmla="*/ 0 h 269"/>
                  <a:gd name="T42" fmla="*/ 2147483647 w 117"/>
                  <a:gd name="T43" fmla="*/ 2147483647 h 269"/>
                  <a:gd name="T44" fmla="*/ 2147483647 w 117"/>
                  <a:gd name="T45" fmla="*/ 2147483647 h 269"/>
                  <a:gd name="T46" fmla="*/ 2147483647 w 117"/>
                  <a:gd name="T47" fmla="*/ 2147483647 h 269"/>
                  <a:gd name="T48" fmla="*/ 2147483647 w 117"/>
                  <a:gd name="T49" fmla="*/ 2147483647 h 269"/>
                  <a:gd name="T50" fmla="*/ 2147483647 w 117"/>
                  <a:gd name="T51" fmla="*/ 2147483647 h 269"/>
                  <a:gd name="T52" fmla="*/ 2147483647 w 117"/>
                  <a:gd name="T53" fmla="*/ 2147483647 h 269"/>
                  <a:gd name="T54" fmla="*/ 2147483647 w 117"/>
                  <a:gd name="T55" fmla="*/ 2147483647 h 269"/>
                  <a:gd name="T56" fmla="*/ 2147483647 w 117"/>
                  <a:gd name="T57" fmla="*/ 2147483647 h 269"/>
                  <a:gd name="T58" fmla="*/ 0 w 117"/>
                  <a:gd name="T59" fmla="*/ 2147483647 h 269"/>
                  <a:gd name="T60" fmla="*/ 0 w 117"/>
                  <a:gd name="T61" fmla="*/ 2147483647 h 269"/>
                  <a:gd name="T62" fmla="*/ 2147483647 w 117"/>
                  <a:gd name="T63" fmla="*/ 2147483647 h 269"/>
                  <a:gd name="T64" fmla="*/ 2147483647 w 117"/>
                  <a:gd name="T65" fmla="*/ 2147483647 h 269"/>
                  <a:gd name="T66" fmla="*/ 2147483647 w 117"/>
                  <a:gd name="T67" fmla="*/ 2147483647 h 269"/>
                  <a:gd name="T68" fmla="*/ 2147483647 w 117"/>
                  <a:gd name="T69" fmla="*/ 2147483647 h 269"/>
                  <a:gd name="T70" fmla="*/ 2147483647 w 117"/>
                  <a:gd name="T71" fmla="*/ 2147483647 h 269"/>
                  <a:gd name="T72" fmla="*/ 2147483647 w 117"/>
                  <a:gd name="T73" fmla="*/ 2147483647 h 2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7" h="269">
                    <a:moveTo>
                      <a:pt x="29" y="269"/>
                    </a:moveTo>
                    <a:lnTo>
                      <a:pt x="36" y="269"/>
                    </a:lnTo>
                    <a:lnTo>
                      <a:pt x="42" y="267"/>
                    </a:lnTo>
                    <a:lnTo>
                      <a:pt x="47" y="265"/>
                    </a:lnTo>
                    <a:lnTo>
                      <a:pt x="55" y="263"/>
                    </a:lnTo>
                    <a:lnTo>
                      <a:pt x="60" y="260"/>
                    </a:lnTo>
                    <a:lnTo>
                      <a:pt x="64" y="256"/>
                    </a:lnTo>
                    <a:lnTo>
                      <a:pt x="69" y="250"/>
                    </a:lnTo>
                    <a:lnTo>
                      <a:pt x="71" y="247"/>
                    </a:lnTo>
                    <a:lnTo>
                      <a:pt x="75" y="236"/>
                    </a:lnTo>
                    <a:lnTo>
                      <a:pt x="80" y="227"/>
                    </a:lnTo>
                    <a:lnTo>
                      <a:pt x="84" y="219"/>
                    </a:lnTo>
                    <a:lnTo>
                      <a:pt x="86" y="210"/>
                    </a:lnTo>
                    <a:lnTo>
                      <a:pt x="89" y="201"/>
                    </a:lnTo>
                    <a:lnTo>
                      <a:pt x="93" y="194"/>
                    </a:lnTo>
                    <a:lnTo>
                      <a:pt x="97" y="185"/>
                    </a:lnTo>
                    <a:lnTo>
                      <a:pt x="100" y="175"/>
                    </a:lnTo>
                    <a:lnTo>
                      <a:pt x="102" y="172"/>
                    </a:lnTo>
                    <a:lnTo>
                      <a:pt x="102" y="168"/>
                    </a:lnTo>
                    <a:lnTo>
                      <a:pt x="104" y="166"/>
                    </a:lnTo>
                    <a:lnTo>
                      <a:pt x="104" y="163"/>
                    </a:lnTo>
                    <a:lnTo>
                      <a:pt x="106" y="159"/>
                    </a:lnTo>
                    <a:lnTo>
                      <a:pt x="106" y="155"/>
                    </a:lnTo>
                    <a:lnTo>
                      <a:pt x="108" y="152"/>
                    </a:lnTo>
                    <a:lnTo>
                      <a:pt x="109" y="148"/>
                    </a:lnTo>
                    <a:lnTo>
                      <a:pt x="109" y="131"/>
                    </a:lnTo>
                    <a:lnTo>
                      <a:pt x="113" y="117"/>
                    </a:lnTo>
                    <a:lnTo>
                      <a:pt x="115" y="100"/>
                    </a:lnTo>
                    <a:lnTo>
                      <a:pt x="117" y="86"/>
                    </a:lnTo>
                    <a:lnTo>
                      <a:pt x="117" y="71"/>
                    </a:lnTo>
                    <a:lnTo>
                      <a:pt x="117" y="56"/>
                    </a:lnTo>
                    <a:lnTo>
                      <a:pt x="115" y="40"/>
                    </a:lnTo>
                    <a:lnTo>
                      <a:pt x="111" y="25"/>
                    </a:lnTo>
                    <a:lnTo>
                      <a:pt x="109" y="20"/>
                    </a:lnTo>
                    <a:lnTo>
                      <a:pt x="106" y="16"/>
                    </a:lnTo>
                    <a:lnTo>
                      <a:pt x="102" y="11"/>
                    </a:lnTo>
                    <a:lnTo>
                      <a:pt x="98" y="7"/>
                    </a:lnTo>
                    <a:lnTo>
                      <a:pt x="93" y="5"/>
                    </a:lnTo>
                    <a:lnTo>
                      <a:pt x="89" y="2"/>
                    </a:lnTo>
                    <a:lnTo>
                      <a:pt x="84" y="0"/>
                    </a:lnTo>
                    <a:lnTo>
                      <a:pt x="80" y="0"/>
                    </a:lnTo>
                    <a:lnTo>
                      <a:pt x="75" y="0"/>
                    </a:lnTo>
                    <a:lnTo>
                      <a:pt x="71" y="2"/>
                    </a:lnTo>
                    <a:lnTo>
                      <a:pt x="69" y="3"/>
                    </a:lnTo>
                    <a:lnTo>
                      <a:pt x="66" y="5"/>
                    </a:lnTo>
                    <a:lnTo>
                      <a:pt x="62" y="7"/>
                    </a:lnTo>
                    <a:lnTo>
                      <a:pt x="60" y="9"/>
                    </a:lnTo>
                    <a:lnTo>
                      <a:pt x="58" y="11"/>
                    </a:lnTo>
                    <a:lnTo>
                      <a:pt x="55" y="14"/>
                    </a:lnTo>
                    <a:lnTo>
                      <a:pt x="47" y="22"/>
                    </a:lnTo>
                    <a:lnTo>
                      <a:pt x="42" y="29"/>
                    </a:lnTo>
                    <a:lnTo>
                      <a:pt x="36" y="36"/>
                    </a:lnTo>
                    <a:lnTo>
                      <a:pt x="31" y="45"/>
                    </a:lnTo>
                    <a:lnTo>
                      <a:pt x="25" y="53"/>
                    </a:lnTo>
                    <a:lnTo>
                      <a:pt x="22" y="62"/>
                    </a:lnTo>
                    <a:lnTo>
                      <a:pt x="18" y="71"/>
                    </a:lnTo>
                    <a:lnTo>
                      <a:pt x="14" y="80"/>
                    </a:lnTo>
                    <a:lnTo>
                      <a:pt x="7" y="104"/>
                    </a:lnTo>
                    <a:lnTo>
                      <a:pt x="3" y="128"/>
                    </a:lnTo>
                    <a:lnTo>
                      <a:pt x="0" y="152"/>
                    </a:lnTo>
                    <a:lnTo>
                      <a:pt x="0" y="175"/>
                    </a:lnTo>
                    <a:lnTo>
                      <a:pt x="0" y="199"/>
                    </a:lnTo>
                    <a:lnTo>
                      <a:pt x="5" y="221"/>
                    </a:lnTo>
                    <a:lnTo>
                      <a:pt x="9" y="234"/>
                    </a:lnTo>
                    <a:lnTo>
                      <a:pt x="12" y="245"/>
                    </a:lnTo>
                    <a:lnTo>
                      <a:pt x="18" y="254"/>
                    </a:lnTo>
                    <a:lnTo>
                      <a:pt x="23" y="265"/>
                    </a:lnTo>
                    <a:lnTo>
                      <a:pt x="25" y="265"/>
                    </a:lnTo>
                    <a:lnTo>
                      <a:pt x="25" y="267"/>
                    </a:lnTo>
                    <a:lnTo>
                      <a:pt x="27" y="267"/>
                    </a:lnTo>
                    <a:lnTo>
                      <a:pt x="29" y="26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83" name="Freeform 39"/>
              <p:cNvSpPr>
                <a:spLocks/>
              </p:cNvSpPr>
              <p:nvPr/>
            </p:nvSpPr>
            <p:spPr bwMode="auto">
              <a:xfrm>
                <a:off x="6925138" y="3397849"/>
                <a:ext cx="153999" cy="322472"/>
              </a:xfrm>
              <a:custGeom>
                <a:avLst/>
                <a:gdLst>
                  <a:gd name="T0" fmla="*/ 2147483647 w 97"/>
                  <a:gd name="T1" fmla="*/ 2147483647 h 244"/>
                  <a:gd name="T2" fmla="*/ 2147483647 w 97"/>
                  <a:gd name="T3" fmla="*/ 2147483647 h 244"/>
                  <a:gd name="T4" fmla="*/ 2147483647 w 97"/>
                  <a:gd name="T5" fmla="*/ 2147483647 h 244"/>
                  <a:gd name="T6" fmla="*/ 2147483647 w 97"/>
                  <a:gd name="T7" fmla="*/ 2147483647 h 244"/>
                  <a:gd name="T8" fmla="*/ 2147483647 w 97"/>
                  <a:gd name="T9" fmla="*/ 2147483647 h 244"/>
                  <a:gd name="T10" fmla="*/ 2147483647 w 97"/>
                  <a:gd name="T11" fmla="*/ 2147483647 h 244"/>
                  <a:gd name="T12" fmla="*/ 2147483647 w 97"/>
                  <a:gd name="T13" fmla="*/ 2147483647 h 244"/>
                  <a:gd name="T14" fmla="*/ 2147483647 w 97"/>
                  <a:gd name="T15" fmla="*/ 2147483647 h 244"/>
                  <a:gd name="T16" fmla="*/ 2147483647 w 97"/>
                  <a:gd name="T17" fmla="*/ 2147483647 h 244"/>
                  <a:gd name="T18" fmla="*/ 2147483647 w 97"/>
                  <a:gd name="T19" fmla="*/ 2147483647 h 244"/>
                  <a:gd name="T20" fmla="*/ 2147483647 w 97"/>
                  <a:gd name="T21" fmla="*/ 2147483647 h 244"/>
                  <a:gd name="T22" fmla="*/ 2147483647 w 97"/>
                  <a:gd name="T23" fmla="*/ 2147483647 h 244"/>
                  <a:gd name="T24" fmla="*/ 2147483647 w 97"/>
                  <a:gd name="T25" fmla="*/ 2147483647 h 244"/>
                  <a:gd name="T26" fmla="*/ 2147483647 w 97"/>
                  <a:gd name="T27" fmla="*/ 2147483647 h 244"/>
                  <a:gd name="T28" fmla="*/ 2147483647 w 97"/>
                  <a:gd name="T29" fmla="*/ 2147483647 h 244"/>
                  <a:gd name="T30" fmla="*/ 2147483647 w 97"/>
                  <a:gd name="T31" fmla="*/ 2147483647 h 244"/>
                  <a:gd name="T32" fmla="*/ 2147483647 w 97"/>
                  <a:gd name="T33" fmla="*/ 2147483647 h 244"/>
                  <a:gd name="T34" fmla="*/ 2147483647 w 97"/>
                  <a:gd name="T35" fmla="*/ 2147483647 h 244"/>
                  <a:gd name="T36" fmla="*/ 2147483647 w 97"/>
                  <a:gd name="T37" fmla="*/ 2147483647 h 244"/>
                  <a:gd name="T38" fmla="*/ 2147483647 w 97"/>
                  <a:gd name="T39" fmla="*/ 2147483647 h 244"/>
                  <a:gd name="T40" fmla="*/ 2147483647 w 97"/>
                  <a:gd name="T41" fmla="*/ 2147483647 h 244"/>
                  <a:gd name="T42" fmla="*/ 2147483647 w 97"/>
                  <a:gd name="T43" fmla="*/ 2147483647 h 244"/>
                  <a:gd name="T44" fmla="*/ 2147483647 w 97"/>
                  <a:gd name="T45" fmla="*/ 2147483647 h 244"/>
                  <a:gd name="T46" fmla="*/ 2147483647 w 97"/>
                  <a:gd name="T47" fmla="*/ 2147483647 h 244"/>
                  <a:gd name="T48" fmla="*/ 2147483647 w 97"/>
                  <a:gd name="T49" fmla="*/ 2147483647 h 244"/>
                  <a:gd name="T50" fmla="*/ 2147483647 w 97"/>
                  <a:gd name="T51" fmla="*/ 2147483647 h 244"/>
                  <a:gd name="T52" fmla="*/ 2147483647 w 97"/>
                  <a:gd name="T53" fmla="*/ 2147483647 h 244"/>
                  <a:gd name="T54" fmla="*/ 2147483647 w 97"/>
                  <a:gd name="T55" fmla="*/ 2147483647 h 244"/>
                  <a:gd name="T56" fmla="*/ 2147483647 w 97"/>
                  <a:gd name="T57" fmla="*/ 2147483647 h 244"/>
                  <a:gd name="T58" fmla="*/ 2147483647 w 97"/>
                  <a:gd name="T59" fmla="*/ 2147483647 h 244"/>
                  <a:gd name="T60" fmla="*/ 2147483647 w 97"/>
                  <a:gd name="T61" fmla="*/ 2147483647 h 244"/>
                  <a:gd name="T62" fmla="*/ 2147483647 w 97"/>
                  <a:gd name="T63" fmla="*/ 2147483647 h 244"/>
                  <a:gd name="T64" fmla="*/ 2147483647 w 97"/>
                  <a:gd name="T65" fmla="*/ 2147483647 h 244"/>
                  <a:gd name="T66" fmla="*/ 2147483647 w 97"/>
                  <a:gd name="T67" fmla="*/ 2147483647 h 244"/>
                  <a:gd name="T68" fmla="*/ 2147483647 w 97"/>
                  <a:gd name="T69" fmla="*/ 2147483647 h 244"/>
                  <a:gd name="T70" fmla="*/ 2147483647 w 97"/>
                  <a:gd name="T71" fmla="*/ 2147483647 h 244"/>
                  <a:gd name="T72" fmla="*/ 2147483647 w 97"/>
                  <a:gd name="T73" fmla="*/ 2147483647 h 244"/>
                  <a:gd name="T74" fmla="*/ 2147483647 w 97"/>
                  <a:gd name="T75" fmla="*/ 2147483647 h 244"/>
                  <a:gd name="T76" fmla="*/ 0 w 97"/>
                  <a:gd name="T77" fmla="*/ 2147483647 h 244"/>
                  <a:gd name="T78" fmla="*/ 0 w 97"/>
                  <a:gd name="T79" fmla="*/ 2147483647 h 244"/>
                  <a:gd name="T80" fmla="*/ 0 w 97"/>
                  <a:gd name="T81" fmla="*/ 2147483647 h 244"/>
                  <a:gd name="T82" fmla="*/ 2147483647 w 97"/>
                  <a:gd name="T83" fmla="*/ 2147483647 h 244"/>
                  <a:gd name="T84" fmla="*/ 2147483647 w 97"/>
                  <a:gd name="T85" fmla="*/ 2147483647 h 244"/>
                  <a:gd name="T86" fmla="*/ 2147483647 w 97"/>
                  <a:gd name="T87" fmla="*/ 2147483647 h 244"/>
                  <a:gd name="T88" fmla="*/ 2147483647 w 97"/>
                  <a:gd name="T89" fmla="*/ 2147483647 h 244"/>
                  <a:gd name="T90" fmla="*/ 2147483647 w 97"/>
                  <a:gd name="T91" fmla="*/ 2147483647 h 2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7" h="244">
                    <a:moveTo>
                      <a:pt x="22" y="244"/>
                    </a:moveTo>
                    <a:lnTo>
                      <a:pt x="31" y="242"/>
                    </a:lnTo>
                    <a:lnTo>
                      <a:pt x="29" y="240"/>
                    </a:lnTo>
                    <a:lnTo>
                      <a:pt x="25" y="240"/>
                    </a:lnTo>
                    <a:lnTo>
                      <a:pt x="23" y="238"/>
                    </a:lnTo>
                    <a:lnTo>
                      <a:pt x="22" y="236"/>
                    </a:lnTo>
                    <a:lnTo>
                      <a:pt x="18" y="235"/>
                    </a:lnTo>
                    <a:lnTo>
                      <a:pt x="16" y="233"/>
                    </a:lnTo>
                    <a:lnTo>
                      <a:pt x="16" y="231"/>
                    </a:lnTo>
                    <a:lnTo>
                      <a:pt x="14" y="229"/>
                    </a:lnTo>
                    <a:lnTo>
                      <a:pt x="11" y="213"/>
                    </a:lnTo>
                    <a:lnTo>
                      <a:pt x="11" y="196"/>
                    </a:lnTo>
                    <a:lnTo>
                      <a:pt x="12" y="181"/>
                    </a:lnTo>
                    <a:lnTo>
                      <a:pt x="14" y="167"/>
                    </a:lnTo>
                    <a:lnTo>
                      <a:pt x="18" y="152"/>
                    </a:lnTo>
                    <a:lnTo>
                      <a:pt x="23" y="138"/>
                    </a:lnTo>
                    <a:lnTo>
                      <a:pt x="31" y="123"/>
                    </a:lnTo>
                    <a:lnTo>
                      <a:pt x="36" y="108"/>
                    </a:lnTo>
                    <a:lnTo>
                      <a:pt x="40" y="106"/>
                    </a:lnTo>
                    <a:lnTo>
                      <a:pt x="44" y="103"/>
                    </a:lnTo>
                    <a:lnTo>
                      <a:pt x="47" y="101"/>
                    </a:lnTo>
                    <a:lnTo>
                      <a:pt x="53" y="99"/>
                    </a:lnTo>
                    <a:lnTo>
                      <a:pt x="56" y="99"/>
                    </a:lnTo>
                    <a:lnTo>
                      <a:pt x="60" y="99"/>
                    </a:lnTo>
                    <a:lnTo>
                      <a:pt x="64" y="99"/>
                    </a:lnTo>
                    <a:lnTo>
                      <a:pt x="67" y="101"/>
                    </a:lnTo>
                    <a:lnTo>
                      <a:pt x="71" y="105"/>
                    </a:lnTo>
                    <a:lnTo>
                      <a:pt x="73" y="110"/>
                    </a:lnTo>
                    <a:lnTo>
                      <a:pt x="75" y="114"/>
                    </a:lnTo>
                    <a:lnTo>
                      <a:pt x="78" y="119"/>
                    </a:lnTo>
                    <a:lnTo>
                      <a:pt x="80" y="125"/>
                    </a:lnTo>
                    <a:lnTo>
                      <a:pt x="82" y="128"/>
                    </a:lnTo>
                    <a:lnTo>
                      <a:pt x="84" y="134"/>
                    </a:lnTo>
                    <a:lnTo>
                      <a:pt x="84" y="138"/>
                    </a:lnTo>
                    <a:lnTo>
                      <a:pt x="87" y="138"/>
                    </a:lnTo>
                    <a:lnTo>
                      <a:pt x="89" y="134"/>
                    </a:lnTo>
                    <a:lnTo>
                      <a:pt x="89" y="132"/>
                    </a:lnTo>
                    <a:lnTo>
                      <a:pt x="91" y="128"/>
                    </a:lnTo>
                    <a:lnTo>
                      <a:pt x="91" y="125"/>
                    </a:lnTo>
                    <a:lnTo>
                      <a:pt x="91" y="121"/>
                    </a:lnTo>
                    <a:lnTo>
                      <a:pt x="91" y="117"/>
                    </a:lnTo>
                    <a:lnTo>
                      <a:pt x="93" y="114"/>
                    </a:lnTo>
                    <a:lnTo>
                      <a:pt x="93" y="99"/>
                    </a:lnTo>
                    <a:lnTo>
                      <a:pt x="95" y="85"/>
                    </a:lnTo>
                    <a:lnTo>
                      <a:pt x="97" y="70"/>
                    </a:lnTo>
                    <a:lnTo>
                      <a:pt x="97" y="55"/>
                    </a:lnTo>
                    <a:lnTo>
                      <a:pt x="97" y="41"/>
                    </a:lnTo>
                    <a:lnTo>
                      <a:pt x="95" y="26"/>
                    </a:lnTo>
                    <a:lnTo>
                      <a:pt x="91" y="20"/>
                    </a:lnTo>
                    <a:lnTo>
                      <a:pt x="87" y="13"/>
                    </a:lnTo>
                    <a:lnTo>
                      <a:pt x="84" y="8"/>
                    </a:lnTo>
                    <a:lnTo>
                      <a:pt x="78" y="2"/>
                    </a:lnTo>
                    <a:lnTo>
                      <a:pt x="73" y="0"/>
                    </a:lnTo>
                    <a:lnTo>
                      <a:pt x="67" y="2"/>
                    </a:lnTo>
                    <a:lnTo>
                      <a:pt x="62" y="2"/>
                    </a:lnTo>
                    <a:lnTo>
                      <a:pt x="56" y="4"/>
                    </a:lnTo>
                    <a:lnTo>
                      <a:pt x="51" y="8"/>
                    </a:lnTo>
                    <a:lnTo>
                      <a:pt x="47" y="9"/>
                    </a:lnTo>
                    <a:lnTo>
                      <a:pt x="42" y="13"/>
                    </a:lnTo>
                    <a:lnTo>
                      <a:pt x="38" y="19"/>
                    </a:lnTo>
                    <a:lnTo>
                      <a:pt x="34" y="24"/>
                    </a:lnTo>
                    <a:lnTo>
                      <a:pt x="31" y="30"/>
                    </a:lnTo>
                    <a:lnTo>
                      <a:pt x="27" y="35"/>
                    </a:lnTo>
                    <a:lnTo>
                      <a:pt x="23" y="41"/>
                    </a:lnTo>
                    <a:lnTo>
                      <a:pt x="20" y="46"/>
                    </a:lnTo>
                    <a:lnTo>
                      <a:pt x="18" y="53"/>
                    </a:lnTo>
                    <a:lnTo>
                      <a:pt x="14" y="59"/>
                    </a:lnTo>
                    <a:lnTo>
                      <a:pt x="12" y="66"/>
                    </a:lnTo>
                    <a:lnTo>
                      <a:pt x="12" y="70"/>
                    </a:lnTo>
                    <a:lnTo>
                      <a:pt x="11" y="74"/>
                    </a:lnTo>
                    <a:lnTo>
                      <a:pt x="11" y="77"/>
                    </a:lnTo>
                    <a:lnTo>
                      <a:pt x="9" y="79"/>
                    </a:lnTo>
                    <a:lnTo>
                      <a:pt x="9" y="83"/>
                    </a:lnTo>
                    <a:lnTo>
                      <a:pt x="7" y="85"/>
                    </a:lnTo>
                    <a:lnTo>
                      <a:pt x="5" y="88"/>
                    </a:lnTo>
                    <a:lnTo>
                      <a:pt x="5" y="92"/>
                    </a:lnTo>
                    <a:lnTo>
                      <a:pt x="1" y="105"/>
                    </a:lnTo>
                    <a:lnTo>
                      <a:pt x="0" y="119"/>
                    </a:lnTo>
                    <a:lnTo>
                      <a:pt x="0" y="132"/>
                    </a:lnTo>
                    <a:lnTo>
                      <a:pt x="0" y="147"/>
                    </a:lnTo>
                    <a:lnTo>
                      <a:pt x="0" y="160"/>
                    </a:lnTo>
                    <a:lnTo>
                      <a:pt x="0" y="174"/>
                    </a:lnTo>
                    <a:lnTo>
                      <a:pt x="1" y="187"/>
                    </a:lnTo>
                    <a:lnTo>
                      <a:pt x="1" y="202"/>
                    </a:lnTo>
                    <a:lnTo>
                      <a:pt x="3" y="207"/>
                    </a:lnTo>
                    <a:lnTo>
                      <a:pt x="3" y="213"/>
                    </a:lnTo>
                    <a:lnTo>
                      <a:pt x="5" y="218"/>
                    </a:lnTo>
                    <a:lnTo>
                      <a:pt x="7" y="224"/>
                    </a:lnTo>
                    <a:lnTo>
                      <a:pt x="9" y="231"/>
                    </a:lnTo>
                    <a:lnTo>
                      <a:pt x="12" y="235"/>
                    </a:lnTo>
                    <a:lnTo>
                      <a:pt x="16" y="240"/>
                    </a:lnTo>
                    <a:lnTo>
                      <a:pt x="22" y="24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84" name="Freeform 40"/>
              <p:cNvSpPr>
                <a:spLocks/>
              </p:cNvSpPr>
              <p:nvPr/>
            </p:nvSpPr>
            <p:spPr bwMode="auto">
              <a:xfrm>
                <a:off x="7815784" y="3523401"/>
                <a:ext cx="311171" cy="194276"/>
              </a:xfrm>
              <a:custGeom>
                <a:avLst/>
                <a:gdLst>
                  <a:gd name="T0" fmla="*/ 2147483647 w 196"/>
                  <a:gd name="T1" fmla="*/ 2147483647 h 147"/>
                  <a:gd name="T2" fmla="*/ 2147483647 w 196"/>
                  <a:gd name="T3" fmla="*/ 2147483647 h 147"/>
                  <a:gd name="T4" fmla="*/ 2147483647 w 196"/>
                  <a:gd name="T5" fmla="*/ 0 h 147"/>
                  <a:gd name="T6" fmla="*/ 2147483647 w 196"/>
                  <a:gd name="T7" fmla="*/ 0 h 147"/>
                  <a:gd name="T8" fmla="*/ 2147483647 w 196"/>
                  <a:gd name="T9" fmla="*/ 2147483647 h 147"/>
                  <a:gd name="T10" fmla="*/ 2147483647 w 196"/>
                  <a:gd name="T11" fmla="*/ 2147483647 h 147"/>
                  <a:gd name="T12" fmla="*/ 2147483647 w 196"/>
                  <a:gd name="T13" fmla="*/ 2147483647 h 147"/>
                  <a:gd name="T14" fmla="*/ 2147483647 w 196"/>
                  <a:gd name="T15" fmla="*/ 2147483647 h 147"/>
                  <a:gd name="T16" fmla="*/ 2147483647 w 196"/>
                  <a:gd name="T17" fmla="*/ 2147483647 h 147"/>
                  <a:gd name="T18" fmla="*/ 2147483647 w 196"/>
                  <a:gd name="T19" fmla="*/ 2147483647 h 147"/>
                  <a:gd name="T20" fmla="*/ 2147483647 w 196"/>
                  <a:gd name="T21" fmla="*/ 2147483647 h 147"/>
                  <a:gd name="T22" fmla="*/ 2147483647 w 196"/>
                  <a:gd name="T23" fmla="*/ 2147483647 h 147"/>
                  <a:gd name="T24" fmla="*/ 2147483647 w 196"/>
                  <a:gd name="T25" fmla="*/ 2147483647 h 147"/>
                  <a:gd name="T26" fmla="*/ 2147483647 w 196"/>
                  <a:gd name="T27" fmla="*/ 2147483647 h 147"/>
                  <a:gd name="T28" fmla="*/ 2147483647 w 196"/>
                  <a:gd name="T29" fmla="*/ 2147483647 h 147"/>
                  <a:gd name="T30" fmla="*/ 2147483647 w 196"/>
                  <a:gd name="T31" fmla="*/ 2147483647 h 147"/>
                  <a:gd name="T32" fmla="*/ 2147483647 w 196"/>
                  <a:gd name="T33" fmla="*/ 2147483647 h 147"/>
                  <a:gd name="T34" fmla="*/ 2147483647 w 196"/>
                  <a:gd name="T35" fmla="*/ 2147483647 h 147"/>
                  <a:gd name="T36" fmla="*/ 2147483647 w 196"/>
                  <a:gd name="T37" fmla="*/ 2147483647 h 147"/>
                  <a:gd name="T38" fmla="*/ 2147483647 w 196"/>
                  <a:gd name="T39" fmla="*/ 2147483647 h 147"/>
                  <a:gd name="T40" fmla="*/ 2147483647 w 196"/>
                  <a:gd name="T41" fmla="*/ 2147483647 h 147"/>
                  <a:gd name="T42" fmla="*/ 2147483647 w 196"/>
                  <a:gd name="T43" fmla="*/ 2147483647 h 147"/>
                  <a:gd name="T44" fmla="*/ 0 w 196"/>
                  <a:gd name="T45" fmla="*/ 2147483647 h 147"/>
                  <a:gd name="T46" fmla="*/ 2147483647 w 196"/>
                  <a:gd name="T47" fmla="*/ 2147483647 h 147"/>
                  <a:gd name="T48" fmla="*/ 2147483647 w 196"/>
                  <a:gd name="T49" fmla="*/ 2147483647 h 147"/>
                  <a:gd name="T50" fmla="*/ 2147483647 w 196"/>
                  <a:gd name="T51" fmla="*/ 2147483647 h 1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6" h="147">
                    <a:moveTo>
                      <a:pt x="2" y="147"/>
                    </a:moveTo>
                    <a:lnTo>
                      <a:pt x="196" y="2"/>
                    </a:lnTo>
                    <a:lnTo>
                      <a:pt x="193" y="0"/>
                    </a:lnTo>
                    <a:lnTo>
                      <a:pt x="187" y="0"/>
                    </a:lnTo>
                    <a:lnTo>
                      <a:pt x="183" y="2"/>
                    </a:lnTo>
                    <a:lnTo>
                      <a:pt x="180" y="6"/>
                    </a:lnTo>
                    <a:lnTo>
                      <a:pt x="174" y="8"/>
                    </a:lnTo>
                    <a:lnTo>
                      <a:pt x="171" y="11"/>
                    </a:lnTo>
                    <a:lnTo>
                      <a:pt x="165" y="15"/>
                    </a:lnTo>
                    <a:lnTo>
                      <a:pt x="161" y="17"/>
                    </a:lnTo>
                    <a:lnTo>
                      <a:pt x="141" y="32"/>
                    </a:lnTo>
                    <a:lnTo>
                      <a:pt x="121" y="48"/>
                    </a:lnTo>
                    <a:lnTo>
                      <a:pt x="101" y="63"/>
                    </a:lnTo>
                    <a:lnTo>
                      <a:pt x="83" y="79"/>
                    </a:lnTo>
                    <a:lnTo>
                      <a:pt x="63" y="94"/>
                    </a:lnTo>
                    <a:lnTo>
                      <a:pt x="44" y="108"/>
                    </a:lnTo>
                    <a:lnTo>
                      <a:pt x="24" y="123"/>
                    </a:lnTo>
                    <a:lnTo>
                      <a:pt x="4" y="140"/>
                    </a:lnTo>
                    <a:lnTo>
                      <a:pt x="2" y="140"/>
                    </a:lnTo>
                    <a:lnTo>
                      <a:pt x="2" y="141"/>
                    </a:lnTo>
                    <a:lnTo>
                      <a:pt x="2" y="143"/>
                    </a:lnTo>
                    <a:lnTo>
                      <a:pt x="0" y="143"/>
                    </a:lnTo>
                    <a:lnTo>
                      <a:pt x="2" y="145"/>
                    </a:lnTo>
                    <a:lnTo>
                      <a:pt x="2" y="14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85" name="Freeform 41"/>
              <p:cNvSpPr>
                <a:spLocks/>
              </p:cNvSpPr>
              <p:nvPr/>
            </p:nvSpPr>
            <p:spPr bwMode="auto">
              <a:xfrm>
                <a:off x="7612570" y="3644989"/>
                <a:ext cx="136535" cy="72689"/>
              </a:xfrm>
              <a:custGeom>
                <a:avLst/>
                <a:gdLst>
                  <a:gd name="T0" fmla="*/ 2147483647 w 86"/>
                  <a:gd name="T1" fmla="*/ 2147483647 h 55"/>
                  <a:gd name="T2" fmla="*/ 2147483647 w 86"/>
                  <a:gd name="T3" fmla="*/ 2147483647 h 55"/>
                  <a:gd name="T4" fmla="*/ 2147483647 w 86"/>
                  <a:gd name="T5" fmla="*/ 0 h 55"/>
                  <a:gd name="T6" fmla="*/ 2147483647 w 86"/>
                  <a:gd name="T7" fmla="*/ 0 h 55"/>
                  <a:gd name="T8" fmla="*/ 2147483647 w 86"/>
                  <a:gd name="T9" fmla="*/ 2147483647 h 55"/>
                  <a:gd name="T10" fmla="*/ 2147483647 w 86"/>
                  <a:gd name="T11" fmla="*/ 2147483647 h 55"/>
                  <a:gd name="T12" fmla="*/ 2147483647 w 86"/>
                  <a:gd name="T13" fmla="*/ 2147483647 h 55"/>
                  <a:gd name="T14" fmla="*/ 2147483647 w 86"/>
                  <a:gd name="T15" fmla="*/ 2147483647 h 55"/>
                  <a:gd name="T16" fmla="*/ 2147483647 w 86"/>
                  <a:gd name="T17" fmla="*/ 2147483647 h 55"/>
                  <a:gd name="T18" fmla="*/ 2147483647 w 86"/>
                  <a:gd name="T19" fmla="*/ 2147483647 h 55"/>
                  <a:gd name="T20" fmla="*/ 2147483647 w 86"/>
                  <a:gd name="T21" fmla="*/ 2147483647 h 55"/>
                  <a:gd name="T22" fmla="*/ 2147483647 w 86"/>
                  <a:gd name="T23" fmla="*/ 2147483647 h 55"/>
                  <a:gd name="T24" fmla="*/ 2147483647 w 86"/>
                  <a:gd name="T25" fmla="*/ 2147483647 h 55"/>
                  <a:gd name="T26" fmla="*/ 2147483647 w 86"/>
                  <a:gd name="T27" fmla="*/ 2147483647 h 55"/>
                  <a:gd name="T28" fmla="*/ 2147483647 w 86"/>
                  <a:gd name="T29" fmla="*/ 2147483647 h 55"/>
                  <a:gd name="T30" fmla="*/ 2147483647 w 86"/>
                  <a:gd name="T31" fmla="*/ 2147483647 h 55"/>
                  <a:gd name="T32" fmla="*/ 2147483647 w 86"/>
                  <a:gd name="T33" fmla="*/ 2147483647 h 55"/>
                  <a:gd name="T34" fmla="*/ 2147483647 w 86"/>
                  <a:gd name="T35" fmla="*/ 2147483647 h 55"/>
                  <a:gd name="T36" fmla="*/ 2147483647 w 86"/>
                  <a:gd name="T37" fmla="*/ 2147483647 h 55"/>
                  <a:gd name="T38" fmla="*/ 2147483647 w 86"/>
                  <a:gd name="T39" fmla="*/ 2147483647 h 55"/>
                  <a:gd name="T40" fmla="*/ 2147483647 w 86"/>
                  <a:gd name="T41" fmla="*/ 2147483647 h 55"/>
                  <a:gd name="T42" fmla="*/ 2147483647 w 86"/>
                  <a:gd name="T43" fmla="*/ 2147483647 h 55"/>
                  <a:gd name="T44" fmla="*/ 2147483647 w 86"/>
                  <a:gd name="T45" fmla="*/ 2147483647 h 55"/>
                  <a:gd name="T46" fmla="*/ 2147483647 w 86"/>
                  <a:gd name="T47" fmla="*/ 2147483647 h 55"/>
                  <a:gd name="T48" fmla="*/ 0 w 86"/>
                  <a:gd name="T49" fmla="*/ 2147483647 h 55"/>
                  <a:gd name="T50" fmla="*/ 0 w 86"/>
                  <a:gd name="T51" fmla="*/ 2147483647 h 55"/>
                  <a:gd name="T52" fmla="*/ 0 w 86"/>
                  <a:gd name="T53" fmla="*/ 2147483647 h 55"/>
                  <a:gd name="T54" fmla="*/ 0 w 86"/>
                  <a:gd name="T55" fmla="*/ 2147483647 h 55"/>
                  <a:gd name="T56" fmla="*/ 2147483647 w 86"/>
                  <a:gd name="T57" fmla="*/ 2147483647 h 55"/>
                  <a:gd name="T58" fmla="*/ 2147483647 w 86"/>
                  <a:gd name="T59" fmla="*/ 2147483647 h 55"/>
                  <a:gd name="T60" fmla="*/ 2147483647 w 86"/>
                  <a:gd name="T61" fmla="*/ 2147483647 h 55"/>
                  <a:gd name="T62" fmla="*/ 2147483647 w 86"/>
                  <a:gd name="T63" fmla="*/ 2147483647 h 55"/>
                  <a:gd name="T64" fmla="*/ 2147483647 w 86"/>
                  <a:gd name="T65" fmla="*/ 2147483647 h 55"/>
                  <a:gd name="T66" fmla="*/ 2147483647 w 86"/>
                  <a:gd name="T67" fmla="*/ 2147483647 h 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55">
                    <a:moveTo>
                      <a:pt x="4" y="55"/>
                    </a:moveTo>
                    <a:lnTo>
                      <a:pt x="86" y="2"/>
                    </a:lnTo>
                    <a:lnTo>
                      <a:pt x="81" y="0"/>
                    </a:lnTo>
                    <a:lnTo>
                      <a:pt x="75" y="0"/>
                    </a:lnTo>
                    <a:lnTo>
                      <a:pt x="72" y="2"/>
                    </a:lnTo>
                    <a:lnTo>
                      <a:pt x="66" y="4"/>
                    </a:lnTo>
                    <a:lnTo>
                      <a:pt x="61" y="7"/>
                    </a:lnTo>
                    <a:lnTo>
                      <a:pt x="57" y="11"/>
                    </a:lnTo>
                    <a:lnTo>
                      <a:pt x="52" y="15"/>
                    </a:lnTo>
                    <a:lnTo>
                      <a:pt x="46" y="18"/>
                    </a:lnTo>
                    <a:lnTo>
                      <a:pt x="42" y="20"/>
                    </a:lnTo>
                    <a:lnTo>
                      <a:pt x="39" y="24"/>
                    </a:lnTo>
                    <a:lnTo>
                      <a:pt x="33" y="27"/>
                    </a:lnTo>
                    <a:lnTo>
                      <a:pt x="30" y="29"/>
                    </a:lnTo>
                    <a:lnTo>
                      <a:pt x="26" y="33"/>
                    </a:lnTo>
                    <a:lnTo>
                      <a:pt x="22" y="35"/>
                    </a:lnTo>
                    <a:lnTo>
                      <a:pt x="19" y="38"/>
                    </a:lnTo>
                    <a:lnTo>
                      <a:pt x="15" y="40"/>
                    </a:lnTo>
                    <a:lnTo>
                      <a:pt x="11" y="40"/>
                    </a:lnTo>
                    <a:lnTo>
                      <a:pt x="9" y="42"/>
                    </a:lnTo>
                    <a:lnTo>
                      <a:pt x="6" y="42"/>
                    </a:lnTo>
                    <a:lnTo>
                      <a:pt x="4" y="44"/>
                    </a:lnTo>
                    <a:lnTo>
                      <a:pt x="2" y="44"/>
                    </a:lnTo>
                    <a:lnTo>
                      <a:pt x="2" y="46"/>
                    </a:lnTo>
                    <a:lnTo>
                      <a:pt x="0" y="48"/>
                    </a:lnTo>
                    <a:lnTo>
                      <a:pt x="0" y="49"/>
                    </a:lnTo>
                    <a:lnTo>
                      <a:pt x="0" y="51"/>
                    </a:lnTo>
                    <a:lnTo>
                      <a:pt x="2" y="51"/>
                    </a:lnTo>
                    <a:lnTo>
                      <a:pt x="2" y="53"/>
                    </a:lnTo>
                    <a:lnTo>
                      <a:pt x="4" y="53"/>
                    </a:lnTo>
                    <a:lnTo>
                      <a:pt x="4" y="5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86" name="Freeform 44"/>
              <p:cNvSpPr>
                <a:spLocks/>
              </p:cNvSpPr>
              <p:nvPr/>
            </p:nvSpPr>
            <p:spPr bwMode="auto">
              <a:xfrm>
                <a:off x="7644322" y="3594768"/>
                <a:ext cx="41278" cy="38327"/>
              </a:xfrm>
              <a:custGeom>
                <a:avLst/>
                <a:gdLst>
                  <a:gd name="T0" fmla="*/ 2147483647 w 26"/>
                  <a:gd name="T1" fmla="*/ 2147483647 h 29"/>
                  <a:gd name="T2" fmla="*/ 2147483647 w 26"/>
                  <a:gd name="T3" fmla="*/ 2147483647 h 29"/>
                  <a:gd name="T4" fmla="*/ 2147483647 w 26"/>
                  <a:gd name="T5" fmla="*/ 2147483647 h 29"/>
                  <a:gd name="T6" fmla="*/ 2147483647 w 26"/>
                  <a:gd name="T7" fmla="*/ 2147483647 h 29"/>
                  <a:gd name="T8" fmla="*/ 2147483647 w 26"/>
                  <a:gd name="T9" fmla="*/ 2147483647 h 29"/>
                  <a:gd name="T10" fmla="*/ 2147483647 w 26"/>
                  <a:gd name="T11" fmla="*/ 2147483647 h 29"/>
                  <a:gd name="T12" fmla="*/ 2147483647 w 26"/>
                  <a:gd name="T13" fmla="*/ 2147483647 h 29"/>
                  <a:gd name="T14" fmla="*/ 2147483647 w 26"/>
                  <a:gd name="T15" fmla="*/ 2147483647 h 29"/>
                  <a:gd name="T16" fmla="*/ 2147483647 w 26"/>
                  <a:gd name="T17" fmla="*/ 2147483647 h 29"/>
                  <a:gd name="T18" fmla="*/ 2147483647 w 26"/>
                  <a:gd name="T19" fmla="*/ 2147483647 h 29"/>
                  <a:gd name="T20" fmla="*/ 2147483647 w 26"/>
                  <a:gd name="T21" fmla="*/ 2147483647 h 29"/>
                  <a:gd name="T22" fmla="*/ 2147483647 w 26"/>
                  <a:gd name="T23" fmla="*/ 2147483647 h 29"/>
                  <a:gd name="T24" fmla="*/ 2147483647 w 26"/>
                  <a:gd name="T25" fmla="*/ 2147483647 h 29"/>
                  <a:gd name="T26" fmla="*/ 2147483647 w 26"/>
                  <a:gd name="T27" fmla="*/ 2147483647 h 29"/>
                  <a:gd name="T28" fmla="*/ 2147483647 w 26"/>
                  <a:gd name="T29" fmla="*/ 2147483647 h 29"/>
                  <a:gd name="T30" fmla="*/ 2147483647 w 26"/>
                  <a:gd name="T31" fmla="*/ 2147483647 h 29"/>
                  <a:gd name="T32" fmla="*/ 2147483647 w 26"/>
                  <a:gd name="T33" fmla="*/ 2147483647 h 29"/>
                  <a:gd name="T34" fmla="*/ 2147483647 w 26"/>
                  <a:gd name="T35" fmla="*/ 2147483647 h 29"/>
                  <a:gd name="T36" fmla="*/ 2147483647 w 26"/>
                  <a:gd name="T37" fmla="*/ 2147483647 h 29"/>
                  <a:gd name="T38" fmla="*/ 2147483647 w 26"/>
                  <a:gd name="T39" fmla="*/ 2147483647 h 29"/>
                  <a:gd name="T40" fmla="*/ 2147483647 w 26"/>
                  <a:gd name="T41" fmla="*/ 2147483647 h 29"/>
                  <a:gd name="T42" fmla="*/ 2147483647 w 26"/>
                  <a:gd name="T43" fmla="*/ 2147483647 h 29"/>
                  <a:gd name="T44" fmla="*/ 2147483647 w 26"/>
                  <a:gd name="T45" fmla="*/ 2147483647 h 29"/>
                  <a:gd name="T46" fmla="*/ 2147483647 w 26"/>
                  <a:gd name="T47" fmla="*/ 2147483647 h 29"/>
                  <a:gd name="T48" fmla="*/ 2147483647 w 26"/>
                  <a:gd name="T49" fmla="*/ 0 h 29"/>
                  <a:gd name="T50" fmla="*/ 2147483647 w 26"/>
                  <a:gd name="T51" fmla="*/ 2147483647 h 29"/>
                  <a:gd name="T52" fmla="*/ 2147483647 w 26"/>
                  <a:gd name="T53" fmla="*/ 2147483647 h 29"/>
                  <a:gd name="T54" fmla="*/ 2147483647 w 26"/>
                  <a:gd name="T55" fmla="*/ 2147483647 h 29"/>
                  <a:gd name="T56" fmla="*/ 2147483647 w 26"/>
                  <a:gd name="T57" fmla="*/ 2147483647 h 29"/>
                  <a:gd name="T58" fmla="*/ 2147483647 w 26"/>
                  <a:gd name="T59" fmla="*/ 2147483647 h 29"/>
                  <a:gd name="T60" fmla="*/ 2147483647 w 26"/>
                  <a:gd name="T61" fmla="*/ 2147483647 h 29"/>
                  <a:gd name="T62" fmla="*/ 2147483647 w 26"/>
                  <a:gd name="T63" fmla="*/ 2147483647 h 29"/>
                  <a:gd name="T64" fmla="*/ 0 w 26"/>
                  <a:gd name="T65" fmla="*/ 2147483647 h 29"/>
                  <a:gd name="T66" fmla="*/ 2147483647 w 26"/>
                  <a:gd name="T67" fmla="*/ 2147483647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 h="29">
                    <a:moveTo>
                      <a:pt x="10" y="29"/>
                    </a:moveTo>
                    <a:lnTo>
                      <a:pt x="11" y="27"/>
                    </a:lnTo>
                    <a:lnTo>
                      <a:pt x="13" y="27"/>
                    </a:lnTo>
                    <a:lnTo>
                      <a:pt x="15" y="25"/>
                    </a:lnTo>
                    <a:lnTo>
                      <a:pt x="17" y="23"/>
                    </a:lnTo>
                    <a:lnTo>
                      <a:pt x="19" y="23"/>
                    </a:lnTo>
                    <a:lnTo>
                      <a:pt x="21" y="22"/>
                    </a:lnTo>
                    <a:lnTo>
                      <a:pt x="22" y="22"/>
                    </a:lnTo>
                    <a:lnTo>
                      <a:pt x="26" y="22"/>
                    </a:lnTo>
                    <a:lnTo>
                      <a:pt x="26" y="20"/>
                    </a:lnTo>
                    <a:lnTo>
                      <a:pt x="24" y="18"/>
                    </a:lnTo>
                    <a:lnTo>
                      <a:pt x="22" y="16"/>
                    </a:lnTo>
                    <a:lnTo>
                      <a:pt x="21" y="16"/>
                    </a:lnTo>
                    <a:lnTo>
                      <a:pt x="19" y="16"/>
                    </a:lnTo>
                    <a:lnTo>
                      <a:pt x="17" y="14"/>
                    </a:lnTo>
                    <a:lnTo>
                      <a:pt x="17" y="12"/>
                    </a:lnTo>
                    <a:lnTo>
                      <a:pt x="17" y="11"/>
                    </a:lnTo>
                    <a:lnTo>
                      <a:pt x="17" y="9"/>
                    </a:lnTo>
                    <a:lnTo>
                      <a:pt x="17" y="7"/>
                    </a:lnTo>
                    <a:lnTo>
                      <a:pt x="17" y="5"/>
                    </a:lnTo>
                    <a:lnTo>
                      <a:pt x="17" y="3"/>
                    </a:lnTo>
                    <a:lnTo>
                      <a:pt x="17" y="1"/>
                    </a:lnTo>
                    <a:lnTo>
                      <a:pt x="15" y="0"/>
                    </a:lnTo>
                    <a:lnTo>
                      <a:pt x="13" y="1"/>
                    </a:lnTo>
                    <a:lnTo>
                      <a:pt x="11" y="5"/>
                    </a:lnTo>
                    <a:lnTo>
                      <a:pt x="10" y="5"/>
                    </a:lnTo>
                    <a:lnTo>
                      <a:pt x="8" y="7"/>
                    </a:lnTo>
                    <a:lnTo>
                      <a:pt x="6" y="9"/>
                    </a:lnTo>
                    <a:lnTo>
                      <a:pt x="4" y="11"/>
                    </a:lnTo>
                    <a:lnTo>
                      <a:pt x="2" y="12"/>
                    </a:lnTo>
                    <a:lnTo>
                      <a:pt x="0" y="14"/>
                    </a:lnTo>
                    <a:lnTo>
                      <a:pt x="10" y="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87" name="Freeform 45"/>
              <p:cNvSpPr>
                <a:spLocks/>
              </p:cNvSpPr>
              <p:nvPr/>
            </p:nvSpPr>
            <p:spPr bwMode="auto">
              <a:xfrm>
                <a:off x="6555225" y="3385954"/>
                <a:ext cx="111133" cy="241854"/>
              </a:xfrm>
              <a:custGeom>
                <a:avLst/>
                <a:gdLst>
                  <a:gd name="T0" fmla="*/ 2147483647 w 70"/>
                  <a:gd name="T1" fmla="*/ 2147483647 h 183"/>
                  <a:gd name="T2" fmla="*/ 2147483647 w 70"/>
                  <a:gd name="T3" fmla="*/ 2147483647 h 183"/>
                  <a:gd name="T4" fmla="*/ 2147483647 w 70"/>
                  <a:gd name="T5" fmla="*/ 2147483647 h 183"/>
                  <a:gd name="T6" fmla="*/ 2147483647 w 70"/>
                  <a:gd name="T7" fmla="*/ 2147483647 h 183"/>
                  <a:gd name="T8" fmla="*/ 2147483647 w 70"/>
                  <a:gd name="T9" fmla="*/ 2147483647 h 183"/>
                  <a:gd name="T10" fmla="*/ 2147483647 w 70"/>
                  <a:gd name="T11" fmla="*/ 2147483647 h 183"/>
                  <a:gd name="T12" fmla="*/ 2147483647 w 70"/>
                  <a:gd name="T13" fmla="*/ 2147483647 h 183"/>
                  <a:gd name="T14" fmla="*/ 2147483647 w 70"/>
                  <a:gd name="T15" fmla="*/ 2147483647 h 183"/>
                  <a:gd name="T16" fmla="*/ 2147483647 w 70"/>
                  <a:gd name="T17" fmla="*/ 2147483647 h 183"/>
                  <a:gd name="T18" fmla="*/ 2147483647 w 70"/>
                  <a:gd name="T19" fmla="*/ 2147483647 h 183"/>
                  <a:gd name="T20" fmla="*/ 2147483647 w 70"/>
                  <a:gd name="T21" fmla="*/ 2147483647 h 183"/>
                  <a:gd name="T22" fmla="*/ 2147483647 w 70"/>
                  <a:gd name="T23" fmla="*/ 2147483647 h 183"/>
                  <a:gd name="T24" fmla="*/ 2147483647 w 70"/>
                  <a:gd name="T25" fmla="*/ 2147483647 h 183"/>
                  <a:gd name="T26" fmla="*/ 2147483647 w 70"/>
                  <a:gd name="T27" fmla="*/ 2147483647 h 183"/>
                  <a:gd name="T28" fmla="*/ 2147483647 w 70"/>
                  <a:gd name="T29" fmla="*/ 2147483647 h 183"/>
                  <a:gd name="T30" fmla="*/ 2147483647 w 70"/>
                  <a:gd name="T31" fmla="*/ 2147483647 h 183"/>
                  <a:gd name="T32" fmla="*/ 2147483647 w 70"/>
                  <a:gd name="T33" fmla="*/ 2147483647 h 183"/>
                  <a:gd name="T34" fmla="*/ 2147483647 w 70"/>
                  <a:gd name="T35" fmla="*/ 2147483647 h 183"/>
                  <a:gd name="T36" fmla="*/ 2147483647 w 70"/>
                  <a:gd name="T37" fmla="*/ 2147483647 h 183"/>
                  <a:gd name="T38" fmla="*/ 2147483647 w 70"/>
                  <a:gd name="T39" fmla="*/ 0 h 183"/>
                  <a:gd name="T40" fmla="*/ 2147483647 w 70"/>
                  <a:gd name="T41" fmla="*/ 0 h 183"/>
                  <a:gd name="T42" fmla="*/ 2147483647 w 70"/>
                  <a:gd name="T43" fmla="*/ 2147483647 h 183"/>
                  <a:gd name="T44" fmla="*/ 2147483647 w 70"/>
                  <a:gd name="T45" fmla="*/ 2147483647 h 183"/>
                  <a:gd name="T46" fmla="*/ 2147483647 w 70"/>
                  <a:gd name="T47" fmla="*/ 2147483647 h 183"/>
                  <a:gd name="T48" fmla="*/ 2147483647 w 70"/>
                  <a:gd name="T49" fmla="*/ 2147483647 h 183"/>
                  <a:gd name="T50" fmla="*/ 2147483647 w 70"/>
                  <a:gd name="T51" fmla="*/ 2147483647 h 183"/>
                  <a:gd name="T52" fmla="*/ 2147483647 w 70"/>
                  <a:gd name="T53" fmla="*/ 2147483647 h 183"/>
                  <a:gd name="T54" fmla="*/ 0 w 70"/>
                  <a:gd name="T55" fmla="*/ 2147483647 h 183"/>
                  <a:gd name="T56" fmla="*/ 0 w 70"/>
                  <a:gd name="T57" fmla="*/ 2147483647 h 183"/>
                  <a:gd name="T58" fmla="*/ 0 w 70"/>
                  <a:gd name="T59" fmla="*/ 2147483647 h 183"/>
                  <a:gd name="T60" fmla="*/ 0 w 70"/>
                  <a:gd name="T61" fmla="*/ 2147483647 h 183"/>
                  <a:gd name="T62" fmla="*/ 2147483647 w 70"/>
                  <a:gd name="T63" fmla="*/ 2147483647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0" h="183">
                    <a:moveTo>
                      <a:pt x="2" y="183"/>
                    </a:moveTo>
                    <a:lnTo>
                      <a:pt x="2" y="174"/>
                    </a:lnTo>
                    <a:lnTo>
                      <a:pt x="2" y="163"/>
                    </a:lnTo>
                    <a:lnTo>
                      <a:pt x="4" y="152"/>
                    </a:lnTo>
                    <a:lnTo>
                      <a:pt x="6" y="141"/>
                    </a:lnTo>
                    <a:lnTo>
                      <a:pt x="9" y="130"/>
                    </a:lnTo>
                    <a:lnTo>
                      <a:pt x="13" y="119"/>
                    </a:lnTo>
                    <a:lnTo>
                      <a:pt x="17" y="110"/>
                    </a:lnTo>
                    <a:lnTo>
                      <a:pt x="24" y="101"/>
                    </a:lnTo>
                    <a:lnTo>
                      <a:pt x="28" y="97"/>
                    </a:lnTo>
                    <a:lnTo>
                      <a:pt x="33" y="95"/>
                    </a:lnTo>
                    <a:lnTo>
                      <a:pt x="37" y="95"/>
                    </a:lnTo>
                    <a:lnTo>
                      <a:pt x="42" y="94"/>
                    </a:lnTo>
                    <a:lnTo>
                      <a:pt x="46" y="95"/>
                    </a:lnTo>
                    <a:lnTo>
                      <a:pt x="51" y="95"/>
                    </a:lnTo>
                    <a:lnTo>
                      <a:pt x="55" y="97"/>
                    </a:lnTo>
                    <a:lnTo>
                      <a:pt x="59" y="99"/>
                    </a:lnTo>
                    <a:lnTo>
                      <a:pt x="61" y="101"/>
                    </a:lnTo>
                    <a:lnTo>
                      <a:pt x="62" y="103"/>
                    </a:lnTo>
                    <a:lnTo>
                      <a:pt x="62" y="104"/>
                    </a:lnTo>
                    <a:lnTo>
                      <a:pt x="64" y="106"/>
                    </a:lnTo>
                    <a:lnTo>
                      <a:pt x="64" y="108"/>
                    </a:lnTo>
                    <a:lnTo>
                      <a:pt x="66" y="110"/>
                    </a:lnTo>
                    <a:lnTo>
                      <a:pt x="68" y="112"/>
                    </a:lnTo>
                    <a:lnTo>
                      <a:pt x="70" y="101"/>
                    </a:lnTo>
                    <a:lnTo>
                      <a:pt x="70" y="88"/>
                    </a:lnTo>
                    <a:lnTo>
                      <a:pt x="70" y="75"/>
                    </a:lnTo>
                    <a:lnTo>
                      <a:pt x="70" y="64"/>
                    </a:lnTo>
                    <a:lnTo>
                      <a:pt x="68" y="51"/>
                    </a:lnTo>
                    <a:lnTo>
                      <a:pt x="66" y="39"/>
                    </a:lnTo>
                    <a:lnTo>
                      <a:pt x="64" y="28"/>
                    </a:lnTo>
                    <a:lnTo>
                      <a:pt x="61" y="15"/>
                    </a:lnTo>
                    <a:lnTo>
                      <a:pt x="61" y="11"/>
                    </a:lnTo>
                    <a:lnTo>
                      <a:pt x="59" y="9"/>
                    </a:lnTo>
                    <a:lnTo>
                      <a:pt x="57" y="8"/>
                    </a:lnTo>
                    <a:lnTo>
                      <a:pt x="55" y="4"/>
                    </a:lnTo>
                    <a:lnTo>
                      <a:pt x="53" y="2"/>
                    </a:lnTo>
                    <a:lnTo>
                      <a:pt x="51" y="0"/>
                    </a:lnTo>
                    <a:lnTo>
                      <a:pt x="50" y="0"/>
                    </a:lnTo>
                    <a:lnTo>
                      <a:pt x="46" y="0"/>
                    </a:lnTo>
                    <a:lnTo>
                      <a:pt x="42" y="0"/>
                    </a:lnTo>
                    <a:lnTo>
                      <a:pt x="37" y="2"/>
                    </a:lnTo>
                    <a:lnTo>
                      <a:pt x="33" y="4"/>
                    </a:lnTo>
                    <a:lnTo>
                      <a:pt x="29" y="6"/>
                    </a:lnTo>
                    <a:lnTo>
                      <a:pt x="26" y="8"/>
                    </a:lnTo>
                    <a:lnTo>
                      <a:pt x="22" y="11"/>
                    </a:lnTo>
                    <a:lnTo>
                      <a:pt x="20" y="15"/>
                    </a:lnTo>
                    <a:lnTo>
                      <a:pt x="17" y="18"/>
                    </a:lnTo>
                    <a:lnTo>
                      <a:pt x="11" y="35"/>
                    </a:lnTo>
                    <a:lnTo>
                      <a:pt x="8" y="51"/>
                    </a:lnTo>
                    <a:lnTo>
                      <a:pt x="6" y="68"/>
                    </a:lnTo>
                    <a:lnTo>
                      <a:pt x="2" y="84"/>
                    </a:lnTo>
                    <a:lnTo>
                      <a:pt x="2" y="101"/>
                    </a:lnTo>
                    <a:lnTo>
                      <a:pt x="0" y="117"/>
                    </a:lnTo>
                    <a:lnTo>
                      <a:pt x="0" y="134"/>
                    </a:lnTo>
                    <a:lnTo>
                      <a:pt x="0" y="148"/>
                    </a:lnTo>
                    <a:lnTo>
                      <a:pt x="0" y="154"/>
                    </a:lnTo>
                    <a:lnTo>
                      <a:pt x="0" y="158"/>
                    </a:lnTo>
                    <a:lnTo>
                      <a:pt x="0" y="163"/>
                    </a:lnTo>
                    <a:lnTo>
                      <a:pt x="0" y="167"/>
                    </a:lnTo>
                    <a:lnTo>
                      <a:pt x="0" y="172"/>
                    </a:lnTo>
                    <a:lnTo>
                      <a:pt x="2" y="176"/>
                    </a:lnTo>
                    <a:lnTo>
                      <a:pt x="2" y="180"/>
                    </a:lnTo>
                    <a:lnTo>
                      <a:pt x="2" y="18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88" name="Freeform 46"/>
              <p:cNvSpPr>
                <a:spLocks/>
              </p:cNvSpPr>
              <p:nvPr/>
            </p:nvSpPr>
            <p:spPr bwMode="auto">
              <a:xfrm>
                <a:off x="7587169" y="3584195"/>
                <a:ext cx="49216" cy="39648"/>
              </a:xfrm>
              <a:custGeom>
                <a:avLst/>
                <a:gdLst>
                  <a:gd name="T0" fmla="*/ 2147483647 w 31"/>
                  <a:gd name="T1" fmla="*/ 2147483647 h 30"/>
                  <a:gd name="T2" fmla="*/ 2147483647 w 31"/>
                  <a:gd name="T3" fmla="*/ 2147483647 h 30"/>
                  <a:gd name="T4" fmla="*/ 2147483647 w 31"/>
                  <a:gd name="T5" fmla="*/ 2147483647 h 30"/>
                  <a:gd name="T6" fmla="*/ 2147483647 w 31"/>
                  <a:gd name="T7" fmla="*/ 2147483647 h 30"/>
                  <a:gd name="T8" fmla="*/ 2147483647 w 31"/>
                  <a:gd name="T9" fmla="*/ 2147483647 h 30"/>
                  <a:gd name="T10" fmla="*/ 2147483647 w 31"/>
                  <a:gd name="T11" fmla="*/ 2147483647 h 30"/>
                  <a:gd name="T12" fmla="*/ 2147483647 w 31"/>
                  <a:gd name="T13" fmla="*/ 2147483647 h 30"/>
                  <a:gd name="T14" fmla="*/ 2147483647 w 31"/>
                  <a:gd name="T15" fmla="*/ 2147483647 h 30"/>
                  <a:gd name="T16" fmla="*/ 2147483647 w 31"/>
                  <a:gd name="T17" fmla="*/ 2147483647 h 30"/>
                  <a:gd name="T18" fmla="*/ 2147483647 w 31"/>
                  <a:gd name="T19" fmla="*/ 2147483647 h 30"/>
                  <a:gd name="T20" fmla="*/ 2147483647 w 31"/>
                  <a:gd name="T21" fmla="*/ 2147483647 h 30"/>
                  <a:gd name="T22" fmla="*/ 2147483647 w 31"/>
                  <a:gd name="T23" fmla="*/ 2147483647 h 30"/>
                  <a:gd name="T24" fmla="*/ 2147483647 w 31"/>
                  <a:gd name="T25" fmla="*/ 2147483647 h 30"/>
                  <a:gd name="T26" fmla="*/ 2147483647 w 31"/>
                  <a:gd name="T27" fmla="*/ 2147483647 h 30"/>
                  <a:gd name="T28" fmla="*/ 2147483647 w 31"/>
                  <a:gd name="T29" fmla="*/ 2147483647 h 30"/>
                  <a:gd name="T30" fmla="*/ 2147483647 w 31"/>
                  <a:gd name="T31" fmla="*/ 2147483647 h 30"/>
                  <a:gd name="T32" fmla="*/ 2147483647 w 31"/>
                  <a:gd name="T33" fmla="*/ 2147483647 h 30"/>
                  <a:gd name="T34" fmla="*/ 2147483647 w 31"/>
                  <a:gd name="T35" fmla="*/ 2147483647 h 30"/>
                  <a:gd name="T36" fmla="*/ 2147483647 w 31"/>
                  <a:gd name="T37" fmla="*/ 2147483647 h 30"/>
                  <a:gd name="T38" fmla="*/ 2147483647 w 31"/>
                  <a:gd name="T39" fmla="*/ 2147483647 h 30"/>
                  <a:gd name="T40" fmla="*/ 2147483647 w 31"/>
                  <a:gd name="T41" fmla="*/ 2147483647 h 30"/>
                  <a:gd name="T42" fmla="*/ 2147483647 w 31"/>
                  <a:gd name="T43" fmla="*/ 2147483647 h 30"/>
                  <a:gd name="T44" fmla="*/ 2147483647 w 31"/>
                  <a:gd name="T45" fmla="*/ 2147483647 h 30"/>
                  <a:gd name="T46" fmla="*/ 2147483647 w 31"/>
                  <a:gd name="T47" fmla="*/ 2147483647 h 30"/>
                  <a:gd name="T48" fmla="*/ 2147483647 w 31"/>
                  <a:gd name="T49" fmla="*/ 2147483647 h 30"/>
                  <a:gd name="T50" fmla="*/ 2147483647 w 31"/>
                  <a:gd name="T51" fmla="*/ 0 h 30"/>
                  <a:gd name="T52" fmla="*/ 2147483647 w 31"/>
                  <a:gd name="T53" fmla="*/ 2147483647 h 30"/>
                  <a:gd name="T54" fmla="*/ 2147483647 w 31"/>
                  <a:gd name="T55" fmla="*/ 2147483647 h 30"/>
                  <a:gd name="T56" fmla="*/ 2147483647 w 31"/>
                  <a:gd name="T57" fmla="*/ 2147483647 h 30"/>
                  <a:gd name="T58" fmla="*/ 2147483647 w 31"/>
                  <a:gd name="T59" fmla="*/ 2147483647 h 30"/>
                  <a:gd name="T60" fmla="*/ 2147483647 w 31"/>
                  <a:gd name="T61" fmla="*/ 2147483647 h 30"/>
                  <a:gd name="T62" fmla="*/ 2147483647 w 31"/>
                  <a:gd name="T63" fmla="*/ 2147483647 h 30"/>
                  <a:gd name="T64" fmla="*/ 2147483647 w 31"/>
                  <a:gd name="T65" fmla="*/ 2147483647 h 30"/>
                  <a:gd name="T66" fmla="*/ 2147483647 w 31"/>
                  <a:gd name="T67" fmla="*/ 2147483647 h 30"/>
                  <a:gd name="T68" fmla="*/ 2147483647 w 31"/>
                  <a:gd name="T69" fmla="*/ 2147483647 h 30"/>
                  <a:gd name="T70" fmla="*/ 2147483647 w 31"/>
                  <a:gd name="T71" fmla="*/ 2147483647 h 30"/>
                  <a:gd name="T72" fmla="*/ 2147483647 w 31"/>
                  <a:gd name="T73" fmla="*/ 2147483647 h 30"/>
                  <a:gd name="T74" fmla="*/ 2147483647 w 31"/>
                  <a:gd name="T75" fmla="*/ 2147483647 h 30"/>
                  <a:gd name="T76" fmla="*/ 2147483647 w 31"/>
                  <a:gd name="T77" fmla="*/ 2147483647 h 30"/>
                  <a:gd name="T78" fmla="*/ 2147483647 w 31"/>
                  <a:gd name="T79" fmla="*/ 2147483647 h 30"/>
                  <a:gd name="T80" fmla="*/ 2147483647 w 31"/>
                  <a:gd name="T81" fmla="*/ 2147483647 h 30"/>
                  <a:gd name="T82" fmla="*/ 0 w 31"/>
                  <a:gd name="T83" fmla="*/ 2147483647 h 30"/>
                  <a:gd name="T84" fmla="*/ 0 w 31"/>
                  <a:gd name="T85" fmla="*/ 2147483647 h 30"/>
                  <a:gd name="T86" fmla="*/ 2147483647 w 31"/>
                  <a:gd name="T87" fmla="*/ 2147483647 h 30"/>
                  <a:gd name="T88" fmla="*/ 2147483647 w 31"/>
                  <a:gd name="T89" fmla="*/ 2147483647 h 30"/>
                  <a:gd name="T90" fmla="*/ 2147483647 w 31"/>
                  <a:gd name="T91" fmla="*/ 2147483647 h 30"/>
                  <a:gd name="T92" fmla="*/ 2147483647 w 31"/>
                  <a:gd name="T93" fmla="*/ 2147483647 h 30"/>
                  <a:gd name="T94" fmla="*/ 2147483647 w 31"/>
                  <a:gd name="T95" fmla="*/ 2147483647 h 30"/>
                  <a:gd name="T96" fmla="*/ 2147483647 w 31"/>
                  <a:gd name="T97" fmla="*/ 2147483647 h 30"/>
                  <a:gd name="T98" fmla="*/ 2147483647 w 31"/>
                  <a:gd name="T99" fmla="*/ 2147483647 h 30"/>
                  <a:gd name="T100" fmla="*/ 2147483647 w 31"/>
                  <a:gd name="T101" fmla="*/ 2147483647 h 30"/>
                  <a:gd name="T102" fmla="*/ 2147483647 w 31"/>
                  <a:gd name="T103" fmla="*/ 2147483647 h 30"/>
                  <a:gd name="T104" fmla="*/ 2147483647 w 31"/>
                  <a:gd name="T105" fmla="*/ 2147483647 h 30"/>
                  <a:gd name="T106" fmla="*/ 2147483647 w 31"/>
                  <a:gd name="T107" fmla="*/ 2147483647 h 30"/>
                  <a:gd name="T108" fmla="*/ 2147483647 w 31"/>
                  <a:gd name="T109" fmla="*/ 2147483647 h 30"/>
                  <a:gd name="T110" fmla="*/ 2147483647 w 31"/>
                  <a:gd name="T111" fmla="*/ 2147483647 h 30"/>
                  <a:gd name="T112" fmla="*/ 2147483647 w 31"/>
                  <a:gd name="T113" fmla="*/ 2147483647 h 30"/>
                  <a:gd name="T114" fmla="*/ 2147483647 w 31"/>
                  <a:gd name="T115" fmla="*/ 2147483647 h 30"/>
                  <a:gd name="T116" fmla="*/ 2147483647 w 31"/>
                  <a:gd name="T117" fmla="*/ 2147483647 h 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1" h="30">
                    <a:moveTo>
                      <a:pt x="16" y="30"/>
                    </a:moveTo>
                    <a:lnTo>
                      <a:pt x="16" y="30"/>
                    </a:lnTo>
                    <a:lnTo>
                      <a:pt x="18" y="30"/>
                    </a:lnTo>
                    <a:lnTo>
                      <a:pt x="20" y="28"/>
                    </a:lnTo>
                    <a:lnTo>
                      <a:pt x="20" y="26"/>
                    </a:lnTo>
                    <a:lnTo>
                      <a:pt x="22" y="24"/>
                    </a:lnTo>
                    <a:lnTo>
                      <a:pt x="24" y="24"/>
                    </a:lnTo>
                    <a:lnTo>
                      <a:pt x="25" y="24"/>
                    </a:lnTo>
                    <a:lnTo>
                      <a:pt x="27" y="24"/>
                    </a:lnTo>
                    <a:lnTo>
                      <a:pt x="29" y="22"/>
                    </a:lnTo>
                    <a:lnTo>
                      <a:pt x="31" y="20"/>
                    </a:lnTo>
                    <a:lnTo>
                      <a:pt x="31" y="19"/>
                    </a:lnTo>
                    <a:lnTo>
                      <a:pt x="31" y="17"/>
                    </a:lnTo>
                    <a:lnTo>
                      <a:pt x="22" y="15"/>
                    </a:lnTo>
                    <a:lnTo>
                      <a:pt x="22" y="13"/>
                    </a:lnTo>
                    <a:lnTo>
                      <a:pt x="22" y="11"/>
                    </a:lnTo>
                    <a:lnTo>
                      <a:pt x="24" y="9"/>
                    </a:lnTo>
                    <a:lnTo>
                      <a:pt x="24" y="8"/>
                    </a:lnTo>
                    <a:lnTo>
                      <a:pt x="24" y="6"/>
                    </a:lnTo>
                    <a:lnTo>
                      <a:pt x="24" y="4"/>
                    </a:lnTo>
                    <a:lnTo>
                      <a:pt x="22" y="2"/>
                    </a:lnTo>
                    <a:lnTo>
                      <a:pt x="20" y="0"/>
                    </a:lnTo>
                    <a:lnTo>
                      <a:pt x="18" y="2"/>
                    </a:lnTo>
                    <a:lnTo>
                      <a:pt x="16" y="4"/>
                    </a:lnTo>
                    <a:lnTo>
                      <a:pt x="16" y="6"/>
                    </a:lnTo>
                    <a:lnTo>
                      <a:pt x="16" y="8"/>
                    </a:lnTo>
                    <a:lnTo>
                      <a:pt x="14" y="9"/>
                    </a:lnTo>
                    <a:lnTo>
                      <a:pt x="14" y="11"/>
                    </a:lnTo>
                    <a:lnTo>
                      <a:pt x="14" y="13"/>
                    </a:lnTo>
                    <a:lnTo>
                      <a:pt x="5" y="13"/>
                    </a:lnTo>
                    <a:lnTo>
                      <a:pt x="4" y="13"/>
                    </a:lnTo>
                    <a:lnTo>
                      <a:pt x="2" y="15"/>
                    </a:lnTo>
                    <a:lnTo>
                      <a:pt x="2" y="17"/>
                    </a:lnTo>
                    <a:lnTo>
                      <a:pt x="0" y="19"/>
                    </a:lnTo>
                    <a:lnTo>
                      <a:pt x="0" y="20"/>
                    </a:lnTo>
                    <a:lnTo>
                      <a:pt x="2" y="20"/>
                    </a:lnTo>
                    <a:lnTo>
                      <a:pt x="4" y="20"/>
                    </a:lnTo>
                    <a:lnTo>
                      <a:pt x="4" y="22"/>
                    </a:lnTo>
                    <a:lnTo>
                      <a:pt x="5" y="22"/>
                    </a:lnTo>
                    <a:lnTo>
                      <a:pt x="7" y="22"/>
                    </a:lnTo>
                    <a:lnTo>
                      <a:pt x="9" y="24"/>
                    </a:lnTo>
                    <a:lnTo>
                      <a:pt x="11" y="24"/>
                    </a:lnTo>
                    <a:lnTo>
                      <a:pt x="13" y="24"/>
                    </a:lnTo>
                    <a:lnTo>
                      <a:pt x="13" y="26"/>
                    </a:lnTo>
                    <a:lnTo>
                      <a:pt x="14" y="28"/>
                    </a:lnTo>
                    <a:lnTo>
                      <a:pt x="16" y="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89" name="Freeform 47"/>
              <p:cNvSpPr>
                <a:spLocks/>
              </p:cNvSpPr>
              <p:nvPr/>
            </p:nvSpPr>
            <p:spPr bwMode="auto">
              <a:xfrm>
                <a:off x="7009281" y="3589481"/>
                <a:ext cx="11114" cy="29075"/>
              </a:xfrm>
              <a:custGeom>
                <a:avLst/>
                <a:gdLst>
                  <a:gd name="T0" fmla="*/ 2147483647 w 7"/>
                  <a:gd name="T1" fmla="*/ 2147483647 h 22"/>
                  <a:gd name="T2" fmla="*/ 2147483647 w 7"/>
                  <a:gd name="T3" fmla="*/ 0 h 22"/>
                  <a:gd name="T4" fmla="*/ 2147483647 w 7"/>
                  <a:gd name="T5" fmla="*/ 0 h 22"/>
                  <a:gd name="T6" fmla="*/ 2147483647 w 7"/>
                  <a:gd name="T7" fmla="*/ 0 h 22"/>
                  <a:gd name="T8" fmla="*/ 2147483647 w 7"/>
                  <a:gd name="T9" fmla="*/ 2147483647 h 22"/>
                  <a:gd name="T10" fmla="*/ 2147483647 w 7"/>
                  <a:gd name="T11" fmla="*/ 2147483647 h 22"/>
                  <a:gd name="T12" fmla="*/ 2147483647 w 7"/>
                  <a:gd name="T13" fmla="*/ 2147483647 h 22"/>
                  <a:gd name="T14" fmla="*/ 2147483647 w 7"/>
                  <a:gd name="T15" fmla="*/ 2147483647 h 22"/>
                  <a:gd name="T16" fmla="*/ 0 w 7"/>
                  <a:gd name="T17" fmla="*/ 2147483647 h 22"/>
                  <a:gd name="T18" fmla="*/ 0 w 7"/>
                  <a:gd name="T19" fmla="*/ 2147483647 h 22"/>
                  <a:gd name="T20" fmla="*/ 0 w 7"/>
                  <a:gd name="T21" fmla="*/ 2147483647 h 22"/>
                  <a:gd name="T22" fmla="*/ 0 w 7"/>
                  <a:gd name="T23" fmla="*/ 2147483647 h 22"/>
                  <a:gd name="T24" fmla="*/ 0 w 7"/>
                  <a:gd name="T25" fmla="*/ 2147483647 h 22"/>
                  <a:gd name="T26" fmla="*/ 2147483647 w 7"/>
                  <a:gd name="T27" fmla="*/ 2147483647 h 22"/>
                  <a:gd name="T28" fmla="*/ 2147483647 w 7"/>
                  <a:gd name="T29" fmla="*/ 2147483647 h 22"/>
                  <a:gd name="T30" fmla="*/ 2147483647 w 7"/>
                  <a:gd name="T31" fmla="*/ 2147483647 h 22"/>
                  <a:gd name="T32" fmla="*/ 2147483647 w 7"/>
                  <a:gd name="T33" fmla="*/ 2147483647 h 22"/>
                  <a:gd name="T34" fmla="*/ 2147483647 w 7"/>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22">
                    <a:moveTo>
                      <a:pt x="2" y="22"/>
                    </a:moveTo>
                    <a:lnTo>
                      <a:pt x="7" y="0"/>
                    </a:lnTo>
                    <a:lnTo>
                      <a:pt x="5" y="0"/>
                    </a:lnTo>
                    <a:lnTo>
                      <a:pt x="5" y="2"/>
                    </a:lnTo>
                    <a:lnTo>
                      <a:pt x="3" y="2"/>
                    </a:lnTo>
                    <a:lnTo>
                      <a:pt x="2" y="4"/>
                    </a:lnTo>
                    <a:lnTo>
                      <a:pt x="0" y="5"/>
                    </a:lnTo>
                    <a:lnTo>
                      <a:pt x="0" y="7"/>
                    </a:lnTo>
                    <a:lnTo>
                      <a:pt x="0" y="9"/>
                    </a:lnTo>
                    <a:lnTo>
                      <a:pt x="0" y="11"/>
                    </a:lnTo>
                    <a:lnTo>
                      <a:pt x="0" y="13"/>
                    </a:lnTo>
                    <a:lnTo>
                      <a:pt x="2" y="16"/>
                    </a:lnTo>
                    <a:lnTo>
                      <a:pt x="2" y="18"/>
                    </a:lnTo>
                    <a:lnTo>
                      <a:pt x="2" y="20"/>
                    </a:lnTo>
                    <a:lnTo>
                      <a:pt x="2" y="2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90" name="Freeform 48"/>
              <p:cNvSpPr>
                <a:spLocks/>
              </p:cNvSpPr>
              <p:nvPr/>
            </p:nvSpPr>
            <p:spPr bwMode="auto">
              <a:xfrm>
                <a:off x="6613966" y="3567014"/>
                <a:ext cx="3175" cy="43613"/>
              </a:xfrm>
              <a:custGeom>
                <a:avLst/>
                <a:gdLst>
                  <a:gd name="T0" fmla="*/ 0 w 2"/>
                  <a:gd name="T1" fmla="*/ 2147483647 h 33"/>
                  <a:gd name="T2" fmla="*/ 2147483647 w 2"/>
                  <a:gd name="T3" fmla="*/ 0 h 33"/>
                  <a:gd name="T4" fmla="*/ 0 w 2"/>
                  <a:gd name="T5" fmla="*/ 2147483647 h 33"/>
                  <a:gd name="T6" fmla="*/ 0 60000 65536"/>
                  <a:gd name="T7" fmla="*/ 0 60000 65536"/>
                  <a:gd name="T8" fmla="*/ 0 60000 65536"/>
                </a:gdLst>
                <a:ahLst/>
                <a:cxnLst>
                  <a:cxn ang="T6">
                    <a:pos x="T0" y="T1"/>
                  </a:cxn>
                  <a:cxn ang="T7">
                    <a:pos x="T2" y="T3"/>
                  </a:cxn>
                  <a:cxn ang="T8">
                    <a:pos x="T4" y="T5"/>
                  </a:cxn>
                </a:cxnLst>
                <a:rect l="0" t="0" r="r" b="b"/>
                <a:pathLst>
                  <a:path w="2" h="33">
                    <a:moveTo>
                      <a:pt x="0" y="33"/>
                    </a:moveTo>
                    <a:lnTo>
                      <a:pt x="2" y="0"/>
                    </a:lnTo>
                    <a:lnTo>
                      <a:pt x="0" y="3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91" name="Freeform 49"/>
              <p:cNvSpPr>
                <a:spLocks/>
              </p:cNvSpPr>
              <p:nvPr/>
            </p:nvSpPr>
            <p:spPr bwMode="auto">
              <a:xfrm>
                <a:off x="7714177" y="3557763"/>
                <a:ext cx="38103" cy="38327"/>
              </a:xfrm>
              <a:custGeom>
                <a:avLst/>
                <a:gdLst>
                  <a:gd name="T0" fmla="*/ 2147483647 w 24"/>
                  <a:gd name="T1" fmla="*/ 2147483647 h 29"/>
                  <a:gd name="T2" fmla="*/ 2147483647 w 24"/>
                  <a:gd name="T3" fmla="*/ 2147483647 h 29"/>
                  <a:gd name="T4" fmla="*/ 2147483647 w 24"/>
                  <a:gd name="T5" fmla="*/ 2147483647 h 29"/>
                  <a:gd name="T6" fmla="*/ 2147483647 w 24"/>
                  <a:gd name="T7" fmla="*/ 2147483647 h 29"/>
                  <a:gd name="T8" fmla="*/ 2147483647 w 24"/>
                  <a:gd name="T9" fmla="*/ 2147483647 h 29"/>
                  <a:gd name="T10" fmla="*/ 2147483647 w 24"/>
                  <a:gd name="T11" fmla="*/ 2147483647 h 29"/>
                  <a:gd name="T12" fmla="*/ 2147483647 w 24"/>
                  <a:gd name="T13" fmla="*/ 2147483647 h 29"/>
                  <a:gd name="T14" fmla="*/ 2147483647 w 24"/>
                  <a:gd name="T15" fmla="*/ 2147483647 h 29"/>
                  <a:gd name="T16" fmla="*/ 2147483647 w 24"/>
                  <a:gd name="T17" fmla="*/ 2147483647 h 29"/>
                  <a:gd name="T18" fmla="*/ 2147483647 w 24"/>
                  <a:gd name="T19" fmla="*/ 2147483647 h 29"/>
                  <a:gd name="T20" fmla="*/ 2147483647 w 24"/>
                  <a:gd name="T21" fmla="*/ 2147483647 h 29"/>
                  <a:gd name="T22" fmla="*/ 2147483647 w 24"/>
                  <a:gd name="T23" fmla="*/ 2147483647 h 29"/>
                  <a:gd name="T24" fmla="*/ 2147483647 w 24"/>
                  <a:gd name="T25" fmla="*/ 2147483647 h 29"/>
                  <a:gd name="T26" fmla="*/ 2147483647 w 24"/>
                  <a:gd name="T27" fmla="*/ 2147483647 h 29"/>
                  <a:gd name="T28" fmla="*/ 2147483647 w 24"/>
                  <a:gd name="T29" fmla="*/ 2147483647 h 29"/>
                  <a:gd name="T30" fmla="*/ 2147483647 w 24"/>
                  <a:gd name="T31" fmla="*/ 2147483647 h 29"/>
                  <a:gd name="T32" fmla="*/ 2147483647 w 24"/>
                  <a:gd name="T33" fmla="*/ 2147483647 h 29"/>
                  <a:gd name="T34" fmla="*/ 2147483647 w 24"/>
                  <a:gd name="T35" fmla="*/ 2147483647 h 29"/>
                  <a:gd name="T36" fmla="*/ 2147483647 w 24"/>
                  <a:gd name="T37" fmla="*/ 2147483647 h 29"/>
                  <a:gd name="T38" fmla="*/ 2147483647 w 24"/>
                  <a:gd name="T39" fmla="*/ 2147483647 h 29"/>
                  <a:gd name="T40" fmla="*/ 2147483647 w 24"/>
                  <a:gd name="T41" fmla="*/ 2147483647 h 29"/>
                  <a:gd name="T42" fmla="*/ 2147483647 w 24"/>
                  <a:gd name="T43" fmla="*/ 2147483647 h 29"/>
                  <a:gd name="T44" fmla="*/ 2147483647 w 24"/>
                  <a:gd name="T45" fmla="*/ 2147483647 h 29"/>
                  <a:gd name="T46" fmla="*/ 2147483647 w 24"/>
                  <a:gd name="T47" fmla="*/ 2147483647 h 29"/>
                  <a:gd name="T48" fmla="*/ 2147483647 w 24"/>
                  <a:gd name="T49" fmla="*/ 2147483647 h 29"/>
                  <a:gd name="T50" fmla="*/ 2147483647 w 24"/>
                  <a:gd name="T51" fmla="*/ 0 h 29"/>
                  <a:gd name="T52" fmla="*/ 2147483647 w 24"/>
                  <a:gd name="T53" fmla="*/ 2147483647 h 29"/>
                  <a:gd name="T54" fmla="*/ 2147483647 w 24"/>
                  <a:gd name="T55" fmla="*/ 2147483647 h 29"/>
                  <a:gd name="T56" fmla="*/ 2147483647 w 24"/>
                  <a:gd name="T57" fmla="*/ 2147483647 h 29"/>
                  <a:gd name="T58" fmla="*/ 2147483647 w 24"/>
                  <a:gd name="T59" fmla="*/ 2147483647 h 29"/>
                  <a:gd name="T60" fmla="*/ 2147483647 w 24"/>
                  <a:gd name="T61" fmla="*/ 2147483647 h 29"/>
                  <a:gd name="T62" fmla="*/ 2147483647 w 24"/>
                  <a:gd name="T63" fmla="*/ 2147483647 h 29"/>
                  <a:gd name="T64" fmla="*/ 2147483647 w 24"/>
                  <a:gd name="T65" fmla="*/ 2147483647 h 29"/>
                  <a:gd name="T66" fmla="*/ 2147483647 w 24"/>
                  <a:gd name="T67" fmla="*/ 2147483647 h 29"/>
                  <a:gd name="T68" fmla="*/ 2147483647 w 24"/>
                  <a:gd name="T69" fmla="*/ 2147483647 h 29"/>
                  <a:gd name="T70" fmla="*/ 2147483647 w 24"/>
                  <a:gd name="T71" fmla="*/ 2147483647 h 29"/>
                  <a:gd name="T72" fmla="*/ 0 w 24"/>
                  <a:gd name="T73" fmla="*/ 2147483647 h 29"/>
                  <a:gd name="T74" fmla="*/ 0 w 24"/>
                  <a:gd name="T75" fmla="*/ 2147483647 h 29"/>
                  <a:gd name="T76" fmla="*/ 0 w 24"/>
                  <a:gd name="T77" fmla="*/ 2147483647 h 29"/>
                  <a:gd name="T78" fmla="*/ 0 w 24"/>
                  <a:gd name="T79" fmla="*/ 2147483647 h 29"/>
                  <a:gd name="T80" fmla="*/ 0 w 24"/>
                  <a:gd name="T81" fmla="*/ 2147483647 h 29"/>
                  <a:gd name="T82" fmla="*/ 0 w 24"/>
                  <a:gd name="T83" fmla="*/ 2147483647 h 29"/>
                  <a:gd name="T84" fmla="*/ 0 w 24"/>
                  <a:gd name="T85" fmla="*/ 2147483647 h 29"/>
                  <a:gd name="T86" fmla="*/ 2147483647 w 24"/>
                  <a:gd name="T87" fmla="*/ 2147483647 h 29"/>
                  <a:gd name="T88" fmla="*/ 2147483647 w 24"/>
                  <a:gd name="T89" fmla="*/ 2147483647 h 29"/>
                  <a:gd name="T90" fmla="*/ 2147483647 w 24"/>
                  <a:gd name="T91" fmla="*/ 2147483647 h 29"/>
                  <a:gd name="T92" fmla="*/ 2147483647 w 24"/>
                  <a:gd name="T93" fmla="*/ 2147483647 h 29"/>
                  <a:gd name="T94" fmla="*/ 2147483647 w 24"/>
                  <a:gd name="T95" fmla="*/ 2147483647 h 29"/>
                  <a:gd name="T96" fmla="*/ 2147483647 w 24"/>
                  <a:gd name="T97" fmla="*/ 2147483647 h 29"/>
                  <a:gd name="T98" fmla="*/ 2147483647 w 24"/>
                  <a:gd name="T99" fmla="*/ 2147483647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 h="29">
                    <a:moveTo>
                      <a:pt x="8" y="28"/>
                    </a:moveTo>
                    <a:lnTo>
                      <a:pt x="10" y="29"/>
                    </a:lnTo>
                    <a:lnTo>
                      <a:pt x="11" y="28"/>
                    </a:lnTo>
                    <a:lnTo>
                      <a:pt x="11" y="26"/>
                    </a:lnTo>
                    <a:lnTo>
                      <a:pt x="11" y="24"/>
                    </a:lnTo>
                    <a:lnTo>
                      <a:pt x="13" y="22"/>
                    </a:lnTo>
                    <a:lnTo>
                      <a:pt x="15" y="22"/>
                    </a:lnTo>
                    <a:lnTo>
                      <a:pt x="17" y="22"/>
                    </a:lnTo>
                    <a:lnTo>
                      <a:pt x="19" y="22"/>
                    </a:lnTo>
                    <a:lnTo>
                      <a:pt x="21" y="20"/>
                    </a:lnTo>
                    <a:lnTo>
                      <a:pt x="22" y="18"/>
                    </a:lnTo>
                    <a:lnTo>
                      <a:pt x="24" y="18"/>
                    </a:lnTo>
                    <a:lnTo>
                      <a:pt x="15" y="11"/>
                    </a:lnTo>
                    <a:lnTo>
                      <a:pt x="15" y="9"/>
                    </a:lnTo>
                    <a:lnTo>
                      <a:pt x="15" y="7"/>
                    </a:lnTo>
                    <a:lnTo>
                      <a:pt x="15" y="6"/>
                    </a:lnTo>
                    <a:lnTo>
                      <a:pt x="17" y="4"/>
                    </a:lnTo>
                    <a:lnTo>
                      <a:pt x="17" y="2"/>
                    </a:lnTo>
                    <a:lnTo>
                      <a:pt x="15" y="2"/>
                    </a:lnTo>
                    <a:lnTo>
                      <a:pt x="15" y="0"/>
                    </a:lnTo>
                    <a:lnTo>
                      <a:pt x="13" y="2"/>
                    </a:lnTo>
                    <a:lnTo>
                      <a:pt x="11" y="2"/>
                    </a:lnTo>
                    <a:lnTo>
                      <a:pt x="10" y="4"/>
                    </a:lnTo>
                    <a:lnTo>
                      <a:pt x="10" y="6"/>
                    </a:lnTo>
                    <a:lnTo>
                      <a:pt x="8" y="7"/>
                    </a:lnTo>
                    <a:lnTo>
                      <a:pt x="6" y="9"/>
                    </a:lnTo>
                    <a:lnTo>
                      <a:pt x="4" y="9"/>
                    </a:lnTo>
                    <a:lnTo>
                      <a:pt x="2" y="11"/>
                    </a:lnTo>
                    <a:lnTo>
                      <a:pt x="0" y="11"/>
                    </a:lnTo>
                    <a:lnTo>
                      <a:pt x="0" y="13"/>
                    </a:lnTo>
                    <a:lnTo>
                      <a:pt x="0" y="15"/>
                    </a:lnTo>
                    <a:lnTo>
                      <a:pt x="0" y="17"/>
                    </a:lnTo>
                    <a:lnTo>
                      <a:pt x="2" y="17"/>
                    </a:lnTo>
                    <a:lnTo>
                      <a:pt x="4" y="18"/>
                    </a:lnTo>
                    <a:lnTo>
                      <a:pt x="6" y="20"/>
                    </a:lnTo>
                    <a:lnTo>
                      <a:pt x="6" y="22"/>
                    </a:lnTo>
                    <a:lnTo>
                      <a:pt x="6" y="24"/>
                    </a:lnTo>
                    <a:lnTo>
                      <a:pt x="8" y="26"/>
                    </a:lnTo>
                    <a:lnTo>
                      <a:pt x="8" y="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92" name="Freeform 50"/>
              <p:cNvSpPr>
                <a:spLocks/>
              </p:cNvSpPr>
              <p:nvPr/>
            </p:nvSpPr>
            <p:spPr bwMode="auto">
              <a:xfrm>
                <a:off x="7650673" y="3548512"/>
                <a:ext cx="52392" cy="43613"/>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0 h 33"/>
                  <a:gd name="T28" fmla="*/ 2147483647 w 33"/>
                  <a:gd name="T29" fmla="*/ 0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2147483647 h 33"/>
                  <a:gd name="T40" fmla="*/ 2147483647 w 33"/>
                  <a:gd name="T41" fmla="*/ 2147483647 h 33"/>
                  <a:gd name="T42" fmla="*/ 0 w 33"/>
                  <a:gd name="T43" fmla="*/ 2147483647 h 33"/>
                  <a:gd name="T44" fmla="*/ 0 w 33"/>
                  <a:gd name="T45" fmla="*/ 2147483647 h 33"/>
                  <a:gd name="T46" fmla="*/ 0 w 33"/>
                  <a:gd name="T47" fmla="*/ 2147483647 h 33"/>
                  <a:gd name="T48" fmla="*/ 0 w 33"/>
                  <a:gd name="T49" fmla="*/ 2147483647 h 33"/>
                  <a:gd name="T50" fmla="*/ 2147483647 w 33"/>
                  <a:gd name="T51" fmla="*/ 2147483647 h 33"/>
                  <a:gd name="T52" fmla="*/ 2147483647 w 33"/>
                  <a:gd name="T53" fmla="*/ 2147483647 h 33"/>
                  <a:gd name="T54" fmla="*/ 2147483647 w 33"/>
                  <a:gd name="T55" fmla="*/ 2147483647 h 33"/>
                  <a:gd name="T56" fmla="*/ 2147483647 w 33"/>
                  <a:gd name="T57" fmla="*/ 2147483647 h 33"/>
                  <a:gd name="T58" fmla="*/ 2147483647 w 33"/>
                  <a:gd name="T59" fmla="*/ 2147483647 h 33"/>
                  <a:gd name="T60" fmla="*/ 2147483647 w 33"/>
                  <a:gd name="T61" fmla="*/ 2147483647 h 33"/>
                  <a:gd name="T62" fmla="*/ 2147483647 w 33"/>
                  <a:gd name="T63" fmla="*/ 2147483647 h 33"/>
                  <a:gd name="T64" fmla="*/ 2147483647 w 33"/>
                  <a:gd name="T65" fmla="*/ 2147483647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 h="33">
                    <a:moveTo>
                      <a:pt x="15" y="33"/>
                    </a:moveTo>
                    <a:lnTo>
                      <a:pt x="15" y="33"/>
                    </a:lnTo>
                    <a:lnTo>
                      <a:pt x="17" y="33"/>
                    </a:lnTo>
                    <a:lnTo>
                      <a:pt x="18" y="33"/>
                    </a:lnTo>
                    <a:lnTo>
                      <a:pt x="18" y="31"/>
                    </a:lnTo>
                    <a:lnTo>
                      <a:pt x="18" y="29"/>
                    </a:lnTo>
                    <a:lnTo>
                      <a:pt x="18" y="27"/>
                    </a:lnTo>
                    <a:lnTo>
                      <a:pt x="18" y="25"/>
                    </a:lnTo>
                    <a:lnTo>
                      <a:pt x="20" y="24"/>
                    </a:lnTo>
                    <a:lnTo>
                      <a:pt x="22" y="24"/>
                    </a:lnTo>
                    <a:lnTo>
                      <a:pt x="24" y="22"/>
                    </a:lnTo>
                    <a:lnTo>
                      <a:pt x="26" y="22"/>
                    </a:lnTo>
                    <a:lnTo>
                      <a:pt x="28" y="22"/>
                    </a:lnTo>
                    <a:lnTo>
                      <a:pt x="29" y="22"/>
                    </a:lnTo>
                    <a:lnTo>
                      <a:pt x="29" y="20"/>
                    </a:lnTo>
                    <a:lnTo>
                      <a:pt x="31" y="20"/>
                    </a:lnTo>
                    <a:lnTo>
                      <a:pt x="33" y="20"/>
                    </a:lnTo>
                    <a:lnTo>
                      <a:pt x="33" y="18"/>
                    </a:lnTo>
                    <a:lnTo>
                      <a:pt x="20" y="9"/>
                    </a:lnTo>
                    <a:lnTo>
                      <a:pt x="20" y="0"/>
                    </a:lnTo>
                    <a:lnTo>
                      <a:pt x="18" y="0"/>
                    </a:lnTo>
                    <a:lnTo>
                      <a:pt x="17" y="0"/>
                    </a:lnTo>
                    <a:lnTo>
                      <a:pt x="15" y="2"/>
                    </a:lnTo>
                    <a:lnTo>
                      <a:pt x="13" y="3"/>
                    </a:lnTo>
                    <a:lnTo>
                      <a:pt x="13" y="5"/>
                    </a:lnTo>
                    <a:lnTo>
                      <a:pt x="13" y="7"/>
                    </a:lnTo>
                    <a:lnTo>
                      <a:pt x="11" y="9"/>
                    </a:lnTo>
                    <a:lnTo>
                      <a:pt x="9" y="9"/>
                    </a:lnTo>
                    <a:lnTo>
                      <a:pt x="9" y="7"/>
                    </a:lnTo>
                    <a:lnTo>
                      <a:pt x="7" y="7"/>
                    </a:lnTo>
                    <a:lnTo>
                      <a:pt x="6" y="7"/>
                    </a:lnTo>
                    <a:lnTo>
                      <a:pt x="4" y="9"/>
                    </a:lnTo>
                    <a:lnTo>
                      <a:pt x="2" y="9"/>
                    </a:lnTo>
                    <a:lnTo>
                      <a:pt x="0" y="11"/>
                    </a:lnTo>
                    <a:lnTo>
                      <a:pt x="0" y="13"/>
                    </a:lnTo>
                    <a:lnTo>
                      <a:pt x="0" y="14"/>
                    </a:lnTo>
                    <a:lnTo>
                      <a:pt x="2" y="14"/>
                    </a:lnTo>
                    <a:lnTo>
                      <a:pt x="4" y="16"/>
                    </a:lnTo>
                    <a:lnTo>
                      <a:pt x="6" y="16"/>
                    </a:lnTo>
                    <a:lnTo>
                      <a:pt x="7" y="18"/>
                    </a:lnTo>
                    <a:lnTo>
                      <a:pt x="11" y="18"/>
                    </a:lnTo>
                    <a:lnTo>
                      <a:pt x="11" y="20"/>
                    </a:lnTo>
                    <a:lnTo>
                      <a:pt x="13" y="22"/>
                    </a:lnTo>
                    <a:lnTo>
                      <a:pt x="13" y="24"/>
                    </a:lnTo>
                    <a:lnTo>
                      <a:pt x="13" y="25"/>
                    </a:lnTo>
                    <a:lnTo>
                      <a:pt x="13" y="27"/>
                    </a:lnTo>
                    <a:lnTo>
                      <a:pt x="11" y="29"/>
                    </a:lnTo>
                    <a:lnTo>
                      <a:pt x="11" y="31"/>
                    </a:lnTo>
                    <a:lnTo>
                      <a:pt x="13" y="31"/>
                    </a:lnTo>
                    <a:lnTo>
                      <a:pt x="13" y="33"/>
                    </a:lnTo>
                    <a:lnTo>
                      <a:pt x="15" y="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93" name="Freeform 51"/>
              <p:cNvSpPr>
                <a:spLocks/>
              </p:cNvSpPr>
              <p:nvPr/>
            </p:nvSpPr>
            <p:spPr bwMode="auto">
              <a:xfrm>
                <a:off x="7560179" y="3522080"/>
                <a:ext cx="58742" cy="47578"/>
              </a:xfrm>
              <a:custGeom>
                <a:avLst/>
                <a:gdLst>
                  <a:gd name="T0" fmla="*/ 2147483647 w 37"/>
                  <a:gd name="T1" fmla="*/ 2147483647 h 36"/>
                  <a:gd name="T2" fmla="*/ 2147483647 w 37"/>
                  <a:gd name="T3" fmla="*/ 2147483647 h 36"/>
                  <a:gd name="T4" fmla="*/ 2147483647 w 37"/>
                  <a:gd name="T5" fmla="*/ 2147483647 h 36"/>
                  <a:gd name="T6" fmla="*/ 2147483647 w 37"/>
                  <a:gd name="T7" fmla="*/ 2147483647 h 36"/>
                  <a:gd name="T8" fmla="*/ 2147483647 w 37"/>
                  <a:gd name="T9" fmla="*/ 2147483647 h 36"/>
                  <a:gd name="T10" fmla="*/ 2147483647 w 37"/>
                  <a:gd name="T11" fmla="*/ 2147483647 h 36"/>
                  <a:gd name="T12" fmla="*/ 2147483647 w 37"/>
                  <a:gd name="T13" fmla="*/ 2147483647 h 36"/>
                  <a:gd name="T14" fmla="*/ 2147483647 w 37"/>
                  <a:gd name="T15" fmla="*/ 2147483647 h 36"/>
                  <a:gd name="T16" fmla="*/ 2147483647 w 37"/>
                  <a:gd name="T17" fmla="*/ 2147483647 h 36"/>
                  <a:gd name="T18" fmla="*/ 2147483647 w 37"/>
                  <a:gd name="T19" fmla="*/ 2147483647 h 36"/>
                  <a:gd name="T20" fmla="*/ 2147483647 w 37"/>
                  <a:gd name="T21" fmla="*/ 2147483647 h 36"/>
                  <a:gd name="T22" fmla="*/ 2147483647 w 37"/>
                  <a:gd name="T23" fmla="*/ 2147483647 h 36"/>
                  <a:gd name="T24" fmla="*/ 2147483647 w 37"/>
                  <a:gd name="T25" fmla="*/ 2147483647 h 36"/>
                  <a:gd name="T26" fmla="*/ 2147483647 w 37"/>
                  <a:gd name="T27" fmla="*/ 2147483647 h 36"/>
                  <a:gd name="T28" fmla="*/ 2147483647 w 37"/>
                  <a:gd name="T29" fmla="*/ 2147483647 h 36"/>
                  <a:gd name="T30" fmla="*/ 2147483647 w 37"/>
                  <a:gd name="T31" fmla="*/ 2147483647 h 36"/>
                  <a:gd name="T32" fmla="*/ 2147483647 w 37"/>
                  <a:gd name="T33" fmla="*/ 2147483647 h 36"/>
                  <a:gd name="T34" fmla="*/ 2147483647 w 37"/>
                  <a:gd name="T35" fmla="*/ 0 h 36"/>
                  <a:gd name="T36" fmla="*/ 2147483647 w 37"/>
                  <a:gd name="T37" fmla="*/ 0 h 36"/>
                  <a:gd name="T38" fmla="*/ 2147483647 w 37"/>
                  <a:gd name="T39" fmla="*/ 0 h 36"/>
                  <a:gd name="T40" fmla="*/ 2147483647 w 37"/>
                  <a:gd name="T41" fmla="*/ 2147483647 h 36"/>
                  <a:gd name="T42" fmla="*/ 2147483647 w 37"/>
                  <a:gd name="T43" fmla="*/ 2147483647 h 36"/>
                  <a:gd name="T44" fmla="*/ 2147483647 w 37"/>
                  <a:gd name="T45" fmla="*/ 2147483647 h 36"/>
                  <a:gd name="T46" fmla="*/ 2147483647 w 37"/>
                  <a:gd name="T47" fmla="*/ 2147483647 h 36"/>
                  <a:gd name="T48" fmla="*/ 2147483647 w 37"/>
                  <a:gd name="T49" fmla="*/ 2147483647 h 36"/>
                  <a:gd name="T50" fmla="*/ 2147483647 w 37"/>
                  <a:gd name="T51" fmla="*/ 2147483647 h 36"/>
                  <a:gd name="T52" fmla="*/ 2147483647 w 37"/>
                  <a:gd name="T53" fmla="*/ 2147483647 h 36"/>
                  <a:gd name="T54" fmla="*/ 2147483647 w 37"/>
                  <a:gd name="T55" fmla="*/ 2147483647 h 36"/>
                  <a:gd name="T56" fmla="*/ 2147483647 w 37"/>
                  <a:gd name="T57" fmla="*/ 2147483647 h 36"/>
                  <a:gd name="T58" fmla="*/ 2147483647 w 37"/>
                  <a:gd name="T59" fmla="*/ 2147483647 h 36"/>
                  <a:gd name="T60" fmla="*/ 0 w 37"/>
                  <a:gd name="T61" fmla="*/ 2147483647 h 36"/>
                  <a:gd name="T62" fmla="*/ 0 w 37"/>
                  <a:gd name="T63" fmla="*/ 2147483647 h 36"/>
                  <a:gd name="T64" fmla="*/ 2147483647 w 37"/>
                  <a:gd name="T65" fmla="*/ 2147483647 h 36"/>
                  <a:gd name="T66" fmla="*/ 2147483647 w 37"/>
                  <a:gd name="T67" fmla="*/ 2147483647 h 36"/>
                  <a:gd name="T68" fmla="*/ 2147483647 w 37"/>
                  <a:gd name="T69" fmla="*/ 2147483647 h 36"/>
                  <a:gd name="T70" fmla="*/ 2147483647 w 37"/>
                  <a:gd name="T71" fmla="*/ 2147483647 h 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7" h="36">
                    <a:moveTo>
                      <a:pt x="17" y="36"/>
                    </a:moveTo>
                    <a:lnTo>
                      <a:pt x="19" y="34"/>
                    </a:lnTo>
                    <a:lnTo>
                      <a:pt x="21" y="34"/>
                    </a:lnTo>
                    <a:lnTo>
                      <a:pt x="22" y="33"/>
                    </a:lnTo>
                    <a:lnTo>
                      <a:pt x="26" y="33"/>
                    </a:lnTo>
                    <a:lnTo>
                      <a:pt x="28" y="33"/>
                    </a:lnTo>
                    <a:lnTo>
                      <a:pt x="31" y="33"/>
                    </a:lnTo>
                    <a:lnTo>
                      <a:pt x="33" y="31"/>
                    </a:lnTo>
                    <a:lnTo>
                      <a:pt x="35" y="29"/>
                    </a:lnTo>
                    <a:lnTo>
                      <a:pt x="35" y="27"/>
                    </a:lnTo>
                    <a:lnTo>
                      <a:pt x="37" y="25"/>
                    </a:lnTo>
                    <a:lnTo>
                      <a:pt x="37" y="23"/>
                    </a:lnTo>
                    <a:lnTo>
                      <a:pt x="37" y="22"/>
                    </a:lnTo>
                    <a:lnTo>
                      <a:pt x="35" y="20"/>
                    </a:lnTo>
                    <a:lnTo>
                      <a:pt x="33" y="20"/>
                    </a:lnTo>
                    <a:lnTo>
                      <a:pt x="31" y="22"/>
                    </a:lnTo>
                    <a:lnTo>
                      <a:pt x="30" y="23"/>
                    </a:lnTo>
                    <a:lnTo>
                      <a:pt x="26" y="22"/>
                    </a:lnTo>
                    <a:lnTo>
                      <a:pt x="26" y="20"/>
                    </a:lnTo>
                    <a:lnTo>
                      <a:pt x="24" y="18"/>
                    </a:lnTo>
                    <a:lnTo>
                      <a:pt x="24" y="14"/>
                    </a:lnTo>
                    <a:lnTo>
                      <a:pt x="24" y="11"/>
                    </a:lnTo>
                    <a:lnTo>
                      <a:pt x="24" y="9"/>
                    </a:lnTo>
                    <a:lnTo>
                      <a:pt x="24" y="5"/>
                    </a:lnTo>
                    <a:lnTo>
                      <a:pt x="26" y="1"/>
                    </a:lnTo>
                    <a:lnTo>
                      <a:pt x="24" y="1"/>
                    </a:lnTo>
                    <a:lnTo>
                      <a:pt x="24" y="0"/>
                    </a:lnTo>
                    <a:lnTo>
                      <a:pt x="22" y="0"/>
                    </a:lnTo>
                    <a:lnTo>
                      <a:pt x="21" y="0"/>
                    </a:lnTo>
                    <a:lnTo>
                      <a:pt x="19" y="0"/>
                    </a:lnTo>
                    <a:lnTo>
                      <a:pt x="19" y="1"/>
                    </a:lnTo>
                    <a:lnTo>
                      <a:pt x="17" y="3"/>
                    </a:lnTo>
                    <a:lnTo>
                      <a:pt x="17" y="5"/>
                    </a:lnTo>
                    <a:lnTo>
                      <a:pt x="17" y="7"/>
                    </a:lnTo>
                    <a:lnTo>
                      <a:pt x="17" y="9"/>
                    </a:lnTo>
                    <a:lnTo>
                      <a:pt x="17" y="11"/>
                    </a:lnTo>
                    <a:lnTo>
                      <a:pt x="17" y="12"/>
                    </a:lnTo>
                    <a:lnTo>
                      <a:pt x="17" y="14"/>
                    </a:lnTo>
                    <a:lnTo>
                      <a:pt x="15" y="14"/>
                    </a:lnTo>
                    <a:lnTo>
                      <a:pt x="13" y="14"/>
                    </a:lnTo>
                    <a:lnTo>
                      <a:pt x="11" y="14"/>
                    </a:lnTo>
                    <a:lnTo>
                      <a:pt x="10" y="12"/>
                    </a:lnTo>
                    <a:lnTo>
                      <a:pt x="8" y="12"/>
                    </a:lnTo>
                    <a:lnTo>
                      <a:pt x="6" y="12"/>
                    </a:lnTo>
                    <a:lnTo>
                      <a:pt x="4" y="14"/>
                    </a:lnTo>
                    <a:lnTo>
                      <a:pt x="2" y="16"/>
                    </a:lnTo>
                    <a:lnTo>
                      <a:pt x="2" y="18"/>
                    </a:lnTo>
                    <a:lnTo>
                      <a:pt x="0" y="20"/>
                    </a:lnTo>
                    <a:lnTo>
                      <a:pt x="4" y="22"/>
                    </a:lnTo>
                    <a:lnTo>
                      <a:pt x="6" y="22"/>
                    </a:lnTo>
                    <a:lnTo>
                      <a:pt x="10" y="23"/>
                    </a:lnTo>
                    <a:lnTo>
                      <a:pt x="11" y="25"/>
                    </a:lnTo>
                    <a:lnTo>
                      <a:pt x="13" y="27"/>
                    </a:lnTo>
                    <a:lnTo>
                      <a:pt x="15" y="31"/>
                    </a:lnTo>
                    <a:lnTo>
                      <a:pt x="15" y="33"/>
                    </a:lnTo>
                    <a:lnTo>
                      <a:pt x="17"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94" name="Freeform 52"/>
              <p:cNvSpPr>
                <a:spLocks/>
              </p:cNvSpPr>
              <p:nvPr/>
            </p:nvSpPr>
            <p:spPr bwMode="auto">
              <a:xfrm>
                <a:off x="7682425" y="3502255"/>
                <a:ext cx="47628" cy="43613"/>
              </a:xfrm>
              <a:custGeom>
                <a:avLst/>
                <a:gdLst>
                  <a:gd name="T0" fmla="*/ 2147483647 w 30"/>
                  <a:gd name="T1" fmla="*/ 2147483647 h 33"/>
                  <a:gd name="T2" fmla="*/ 2147483647 w 30"/>
                  <a:gd name="T3" fmla="*/ 2147483647 h 33"/>
                  <a:gd name="T4" fmla="*/ 2147483647 w 30"/>
                  <a:gd name="T5" fmla="*/ 2147483647 h 33"/>
                  <a:gd name="T6" fmla="*/ 2147483647 w 30"/>
                  <a:gd name="T7" fmla="*/ 2147483647 h 33"/>
                  <a:gd name="T8" fmla="*/ 2147483647 w 30"/>
                  <a:gd name="T9" fmla="*/ 2147483647 h 33"/>
                  <a:gd name="T10" fmla="*/ 2147483647 w 30"/>
                  <a:gd name="T11" fmla="*/ 2147483647 h 33"/>
                  <a:gd name="T12" fmla="*/ 2147483647 w 30"/>
                  <a:gd name="T13" fmla="*/ 2147483647 h 33"/>
                  <a:gd name="T14" fmla="*/ 2147483647 w 30"/>
                  <a:gd name="T15" fmla="*/ 2147483647 h 33"/>
                  <a:gd name="T16" fmla="*/ 2147483647 w 30"/>
                  <a:gd name="T17" fmla="*/ 2147483647 h 33"/>
                  <a:gd name="T18" fmla="*/ 2147483647 w 30"/>
                  <a:gd name="T19" fmla="*/ 2147483647 h 33"/>
                  <a:gd name="T20" fmla="*/ 2147483647 w 30"/>
                  <a:gd name="T21" fmla="*/ 2147483647 h 33"/>
                  <a:gd name="T22" fmla="*/ 2147483647 w 30"/>
                  <a:gd name="T23" fmla="*/ 2147483647 h 33"/>
                  <a:gd name="T24" fmla="*/ 2147483647 w 30"/>
                  <a:gd name="T25" fmla="*/ 2147483647 h 33"/>
                  <a:gd name="T26" fmla="*/ 2147483647 w 30"/>
                  <a:gd name="T27" fmla="*/ 2147483647 h 33"/>
                  <a:gd name="T28" fmla="*/ 2147483647 w 30"/>
                  <a:gd name="T29" fmla="*/ 2147483647 h 33"/>
                  <a:gd name="T30" fmla="*/ 2147483647 w 30"/>
                  <a:gd name="T31" fmla="*/ 2147483647 h 33"/>
                  <a:gd name="T32" fmla="*/ 2147483647 w 30"/>
                  <a:gd name="T33" fmla="*/ 2147483647 h 33"/>
                  <a:gd name="T34" fmla="*/ 2147483647 w 30"/>
                  <a:gd name="T35" fmla="*/ 2147483647 h 33"/>
                  <a:gd name="T36" fmla="*/ 2147483647 w 30"/>
                  <a:gd name="T37" fmla="*/ 0 h 33"/>
                  <a:gd name="T38" fmla="*/ 2147483647 w 30"/>
                  <a:gd name="T39" fmla="*/ 0 h 33"/>
                  <a:gd name="T40" fmla="*/ 2147483647 w 30"/>
                  <a:gd name="T41" fmla="*/ 0 h 33"/>
                  <a:gd name="T42" fmla="*/ 2147483647 w 30"/>
                  <a:gd name="T43" fmla="*/ 0 h 33"/>
                  <a:gd name="T44" fmla="*/ 2147483647 w 30"/>
                  <a:gd name="T45" fmla="*/ 0 h 33"/>
                  <a:gd name="T46" fmla="*/ 2147483647 w 30"/>
                  <a:gd name="T47" fmla="*/ 0 h 33"/>
                  <a:gd name="T48" fmla="*/ 2147483647 w 30"/>
                  <a:gd name="T49" fmla="*/ 0 h 33"/>
                  <a:gd name="T50" fmla="*/ 2147483647 w 30"/>
                  <a:gd name="T51" fmla="*/ 0 h 33"/>
                  <a:gd name="T52" fmla="*/ 0 w 30"/>
                  <a:gd name="T53" fmla="*/ 2147483647 h 33"/>
                  <a:gd name="T54" fmla="*/ 2147483647 w 30"/>
                  <a:gd name="T55" fmla="*/ 2147483647 h 33"/>
                  <a:gd name="T56" fmla="*/ 2147483647 w 30"/>
                  <a:gd name="T57" fmla="*/ 2147483647 h 33"/>
                  <a:gd name="T58" fmla="*/ 2147483647 w 30"/>
                  <a:gd name="T59" fmla="*/ 2147483647 h 33"/>
                  <a:gd name="T60" fmla="*/ 2147483647 w 30"/>
                  <a:gd name="T61" fmla="*/ 2147483647 h 33"/>
                  <a:gd name="T62" fmla="*/ 2147483647 w 30"/>
                  <a:gd name="T63" fmla="*/ 2147483647 h 33"/>
                  <a:gd name="T64" fmla="*/ 2147483647 w 30"/>
                  <a:gd name="T65" fmla="*/ 2147483647 h 33"/>
                  <a:gd name="T66" fmla="*/ 2147483647 w 30"/>
                  <a:gd name="T67" fmla="*/ 2147483647 h 33"/>
                  <a:gd name="T68" fmla="*/ 2147483647 w 30"/>
                  <a:gd name="T69" fmla="*/ 2147483647 h 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 h="33">
                    <a:moveTo>
                      <a:pt x="11" y="33"/>
                    </a:moveTo>
                    <a:lnTo>
                      <a:pt x="30" y="16"/>
                    </a:lnTo>
                    <a:lnTo>
                      <a:pt x="28" y="16"/>
                    </a:lnTo>
                    <a:lnTo>
                      <a:pt x="26" y="18"/>
                    </a:lnTo>
                    <a:lnTo>
                      <a:pt x="24" y="16"/>
                    </a:lnTo>
                    <a:lnTo>
                      <a:pt x="22" y="16"/>
                    </a:lnTo>
                    <a:lnTo>
                      <a:pt x="20" y="16"/>
                    </a:lnTo>
                    <a:lnTo>
                      <a:pt x="19" y="16"/>
                    </a:lnTo>
                    <a:lnTo>
                      <a:pt x="19" y="15"/>
                    </a:lnTo>
                    <a:lnTo>
                      <a:pt x="17" y="15"/>
                    </a:lnTo>
                    <a:lnTo>
                      <a:pt x="17" y="13"/>
                    </a:lnTo>
                    <a:lnTo>
                      <a:pt x="17" y="11"/>
                    </a:lnTo>
                    <a:lnTo>
                      <a:pt x="17" y="9"/>
                    </a:lnTo>
                    <a:lnTo>
                      <a:pt x="17" y="7"/>
                    </a:lnTo>
                    <a:lnTo>
                      <a:pt x="17" y="6"/>
                    </a:lnTo>
                    <a:lnTo>
                      <a:pt x="17" y="4"/>
                    </a:lnTo>
                    <a:lnTo>
                      <a:pt x="17" y="2"/>
                    </a:lnTo>
                    <a:lnTo>
                      <a:pt x="17" y="0"/>
                    </a:lnTo>
                    <a:lnTo>
                      <a:pt x="15" y="0"/>
                    </a:lnTo>
                    <a:lnTo>
                      <a:pt x="13" y="0"/>
                    </a:lnTo>
                    <a:lnTo>
                      <a:pt x="11" y="0"/>
                    </a:lnTo>
                    <a:lnTo>
                      <a:pt x="0" y="18"/>
                    </a:lnTo>
                    <a:lnTo>
                      <a:pt x="2" y="18"/>
                    </a:lnTo>
                    <a:lnTo>
                      <a:pt x="4" y="20"/>
                    </a:lnTo>
                    <a:lnTo>
                      <a:pt x="6" y="22"/>
                    </a:lnTo>
                    <a:lnTo>
                      <a:pt x="8" y="24"/>
                    </a:lnTo>
                    <a:lnTo>
                      <a:pt x="9" y="26"/>
                    </a:lnTo>
                    <a:lnTo>
                      <a:pt x="9" y="27"/>
                    </a:lnTo>
                    <a:lnTo>
                      <a:pt x="11" y="29"/>
                    </a:lnTo>
                    <a:lnTo>
                      <a:pt x="11" y="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95" name="Freeform 53"/>
              <p:cNvSpPr>
                <a:spLocks/>
              </p:cNvSpPr>
              <p:nvPr/>
            </p:nvSpPr>
            <p:spPr bwMode="auto">
              <a:xfrm>
                <a:off x="7615745" y="3487718"/>
                <a:ext cx="52392" cy="50221"/>
              </a:xfrm>
              <a:custGeom>
                <a:avLst/>
                <a:gdLst>
                  <a:gd name="T0" fmla="*/ 2147483647 w 33"/>
                  <a:gd name="T1" fmla="*/ 2147483647 h 38"/>
                  <a:gd name="T2" fmla="*/ 2147483647 w 33"/>
                  <a:gd name="T3" fmla="*/ 2147483647 h 38"/>
                  <a:gd name="T4" fmla="*/ 2147483647 w 33"/>
                  <a:gd name="T5" fmla="*/ 2147483647 h 38"/>
                  <a:gd name="T6" fmla="*/ 2147483647 w 33"/>
                  <a:gd name="T7" fmla="*/ 2147483647 h 38"/>
                  <a:gd name="T8" fmla="*/ 2147483647 w 33"/>
                  <a:gd name="T9" fmla="*/ 2147483647 h 38"/>
                  <a:gd name="T10" fmla="*/ 2147483647 w 33"/>
                  <a:gd name="T11" fmla="*/ 2147483647 h 38"/>
                  <a:gd name="T12" fmla="*/ 2147483647 w 33"/>
                  <a:gd name="T13" fmla="*/ 2147483647 h 38"/>
                  <a:gd name="T14" fmla="*/ 2147483647 w 33"/>
                  <a:gd name="T15" fmla="*/ 2147483647 h 38"/>
                  <a:gd name="T16" fmla="*/ 2147483647 w 33"/>
                  <a:gd name="T17" fmla="*/ 2147483647 h 38"/>
                  <a:gd name="T18" fmla="*/ 2147483647 w 33"/>
                  <a:gd name="T19" fmla="*/ 2147483647 h 38"/>
                  <a:gd name="T20" fmla="*/ 2147483647 w 33"/>
                  <a:gd name="T21" fmla="*/ 2147483647 h 38"/>
                  <a:gd name="T22" fmla="*/ 2147483647 w 33"/>
                  <a:gd name="T23" fmla="*/ 2147483647 h 38"/>
                  <a:gd name="T24" fmla="*/ 2147483647 w 33"/>
                  <a:gd name="T25" fmla="*/ 2147483647 h 38"/>
                  <a:gd name="T26" fmla="*/ 2147483647 w 33"/>
                  <a:gd name="T27" fmla="*/ 2147483647 h 38"/>
                  <a:gd name="T28" fmla="*/ 2147483647 w 33"/>
                  <a:gd name="T29" fmla="*/ 2147483647 h 38"/>
                  <a:gd name="T30" fmla="*/ 2147483647 w 33"/>
                  <a:gd name="T31" fmla="*/ 2147483647 h 38"/>
                  <a:gd name="T32" fmla="*/ 2147483647 w 33"/>
                  <a:gd name="T33" fmla="*/ 2147483647 h 38"/>
                  <a:gd name="T34" fmla="*/ 2147483647 w 33"/>
                  <a:gd name="T35" fmla="*/ 2147483647 h 38"/>
                  <a:gd name="T36" fmla="*/ 2147483647 w 33"/>
                  <a:gd name="T37" fmla="*/ 2147483647 h 38"/>
                  <a:gd name="T38" fmla="*/ 2147483647 w 33"/>
                  <a:gd name="T39" fmla="*/ 2147483647 h 38"/>
                  <a:gd name="T40" fmla="*/ 2147483647 w 33"/>
                  <a:gd name="T41" fmla="*/ 2147483647 h 38"/>
                  <a:gd name="T42" fmla="*/ 2147483647 w 33"/>
                  <a:gd name="T43" fmla="*/ 2147483647 h 38"/>
                  <a:gd name="T44" fmla="*/ 2147483647 w 33"/>
                  <a:gd name="T45" fmla="*/ 2147483647 h 38"/>
                  <a:gd name="T46" fmla="*/ 2147483647 w 33"/>
                  <a:gd name="T47" fmla="*/ 2147483647 h 38"/>
                  <a:gd name="T48" fmla="*/ 2147483647 w 33"/>
                  <a:gd name="T49" fmla="*/ 2147483647 h 38"/>
                  <a:gd name="T50" fmla="*/ 2147483647 w 33"/>
                  <a:gd name="T51" fmla="*/ 2147483647 h 38"/>
                  <a:gd name="T52" fmla="*/ 2147483647 w 33"/>
                  <a:gd name="T53" fmla="*/ 2147483647 h 38"/>
                  <a:gd name="T54" fmla="*/ 2147483647 w 33"/>
                  <a:gd name="T55" fmla="*/ 2147483647 h 38"/>
                  <a:gd name="T56" fmla="*/ 2147483647 w 33"/>
                  <a:gd name="T57" fmla="*/ 2147483647 h 38"/>
                  <a:gd name="T58" fmla="*/ 2147483647 w 33"/>
                  <a:gd name="T59" fmla="*/ 2147483647 h 38"/>
                  <a:gd name="T60" fmla="*/ 2147483647 w 33"/>
                  <a:gd name="T61" fmla="*/ 2147483647 h 38"/>
                  <a:gd name="T62" fmla="*/ 2147483647 w 33"/>
                  <a:gd name="T63" fmla="*/ 2147483647 h 38"/>
                  <a:gd name="T64" fmla="*/ 2147483647 w 33"/>
                  <a:gd name="T65" fmla="*/ 2147483647 h 38"/>
                  <a:gd name="T66" fmla="*/ 2147483647 w 33"/>
                  <a:gd name="T67" fmla="*/ 2147483647 h 38"/>
                  <a:gd name="T68" fmla="*/ 2147483647 w 33"/>
                  <a:gd name="T69" fmla="*/ 2147483647 h 38"/>
                  <a:gd name="T70" fmla="*/ 2147483647 w 33"/>
                  <a:gd name="T71" fmla="*/ 2147483647 h 38"/>
                  <a:gd name="T72" fmla="*/ 2147483647 w 33"/>
                  <a:gd name="T73" fmla="*/ 2147483647 h 38"/>
                  <a:gd name="T74" fmla="*/ 2147483647 w 33"/>
                  <a:gd name="T75" fmla="*/ 2147483647 h 38"/>
                  <a:gd name="T76" fmla="*/ 2147483647 w 33"/>
                  <a:gd name="T77" fmla="*/ 2147483647 h 38"/>
                  <a:gd name="T78" fmla="*/ 2147483647 w 33"/>
                  <a:gd name="T79" fmla="*/ 2147483647 h 38"/>
                  <a:gd name="T80" fmla="*/ 2147483647 w 33"/>
                  <a:gd name="T81" fmla="*/ 0 h 38"/>
                  <a:gd name="T82" fmla="*/ 2147483647 w 33"/>
                  <a:gd name="T83" fmla="*/ 2147483647 h 38"/>
                  <a:gd name="T84" fmla="*/ 0 w 33"/>
                  <a:gd name="T85" fmla="*/ 2147483647 h 38"/>
                  <a:gd name="T86" fmla="*/ 0 w 33"/>
                  <a:gd name="T87" fmla="*/ 2147483647 h 38"/>
                  <a:gd name="T88" fmla="*/ 2147483647 w 33"/>
                  <a:gd name="T89" fmla="*/ 2147483647 h 38"/>
                  <a:gd name="T90" fmla="*/ 2147483647 w 33"/>
                  <a:gd name="T91" fmla="*/ 2147483647 h 38"/>
                  <a:gd name="T92" fmla="*/ 2147483647 w 33"/>
                  <a:gd name="T93" fmla="*/ 2147483647 h 38"/>
                  <a:gd name="T94" fmla="*/ 2147483647 w 33"/>
                  <a:gd name="T95" fmla="*/ 2147483647 h 38"/>
                  <a:gd name="T96" fmla="*/ 2147483647 w 33"/>
                  <a:gd name="T97" fmla="*/ 2147483647 h 38"/>
                  <a:gd name="T98" fmla="*/ 2147483647 w 33"/>
                  <a:gd name="T99" fmla="*/ 2147483647 h 38"/>
                  <a:gd name="T100" fmla="*/ 2147483647 w 33"/>
                  <a:gd name="T101" fmla="*/ 2147483647 h 38"/>
                  <a:gd name="T102" fmla="*/ 2147483647 w 33"/>
                  <a:gd name="T103" fmla="*/ 2147483647 h 38"/>
                  <a:gd name="T104" fmla="*/ 2147483647 w 33"/>
                  <a:gd name="T105" fmla="*/ 2147483647 h 38"/>
                  <a:gd name="T106" fmla="*/ 2147483647 w 33"/>
                  <a:gd name="T107" fmla="*/ 2147483647 h 38"/>
                  <a:gd name="T108" fmla="*/ 2147483647 w 33"/>
                  <a:gd name="T109" fmla="*/ 2147483647 h 38"/>
                  <a:gd name="T110" fmla="*/ 2147483647 w 33"/>
                  <a:gd name="T111" fmla="*/ 2147483647 h 38"/>
                  <a:gd name="T112" fmla="*/ 2147483647 w 33"/>
                  <a:gd name="T113" fmla="*/ 2147483647 h 38"/>
                  <a:gd name="T114" fmla="*/ 2147483647 w 33"/>
                  <a:gd name="T115" fmla="*/ 2147483647 h 38"/>
                  <a:gd name="T116" fmla="*/ 2147483647 w 33"/>
                  <a:gd name="T117" fmla="*/ 2147483647 h 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 h="38">
                    <a:moveTo>
                      <a:pt x="13" y="38"/>
                    </a:moveTo>
                    <a:lnTo>
                      <a:pt x="13" y="38"/>
                    </a:lnTo>
                    <a:lnTo>
                      <a:pt x="15" y="38"/>
                    </a:lnTo>
                    <a:lnTo>
                      <a:pt x="15" y="37"/>
                    </a:lnTo>
                    <a:lnTo>
                      <a:pt x="17" y="35"/>
                    </a:lnTo>
                    <a:lnTo>
                      <a:pt x="17" y="33"/>
                    </a:lnTo>
                    <a:lnTo>
                      <a:pt x="17" y="31"/>
                    </a:lnTo>
                    <a:lnTo>
                      <a:pt x="18" y="29"/>
                    </a:lnTo>
                    <a:lnTo>
                      <a:pt x="20" y="29"/>
                    </a:lnTo>
                    <a:lnTo>
                      <a:pt x="22" y="29"/>
                    </a:lnTo>
                    <a:lnTo>
                      <a:pt x="26" y="27"/>
                    </a:lnTo>
                    <a:lnTo>
                      <a:pt x="28" y="27"/>
                    </a:lnTo>
                    <a:lnTo>
                      <a:pt x="29" y="27"/>
                    </a:lnTo>
                    <a:lnTo>
                      <a:pt x="31" y="26"/>
                    </a:lnTo>
                    <a:lnTo>
                      <a:pt x="33" y="24"/>
                    </a:lnTo>
                    <a:lnTo>
                      <a:pt x="33" y="22"/>
                    </a:lnTo>
                    <a:lnTo>
                      <a:pt x="33" y="20"/>
                    </a:lnTo>
                    <a:lnTo>
                      <a:pt x="33" y="18"/>
                    </a:lnTo>
                    <a:lnTo>
                      <a:pt x="31" y="18"/>
                    </a:lnTo>
                    <a:lnTo>
                      <a:pt x="29" y="18"/>
                    </a:lnTo>
                    <a:lnTo>
                      <a:pt x="29" y="20"/>
                    </a:lnTo>
                    <a:lnTo>
                      <a:pt x="28" y="20"/>
                    </a:lnTo>
                    <a:lnTo>
                      <a:pt x="26" y="20"/>
                    </a:lnTo>
                    <a:lnTo>
                      <a:pt x="24" y="20"/>
                    </a:lnTo>
                    <a:lnTo>
                      <a:pt x="22" y="20"/>
                    </a:lnTo>
                    <a:lnTo>
                      <a:pt x="18" y="18"/>
                    </a:lnTo>
                    <a:lnTo>
                      <a:pt x="18" y="17"/>
                    </a:lnTo>
                    <a:lnTo>
                      <a:pt x="18" y="13"/>
                    </a:lnTo>
                    <a:lnTo>
                      <a:pt x="18" y="11"/>
                    </a:lnTo>
                    <a:lnTo>
                      <a:pt x="18" y="7"/>
                    </a:lnTo>
                    <a:lnTo>
                      <a:pt x="18" y="6"/>
                    </a:lnTo>
                    <a:lnTo>
                      <a:pt x="17" y="4"/>
                    </a:lnTo>
                    <a:lnTo>
                      <a:pt x="17" y="2"/>
                    </a:lnTo>
                    <a:lnTo>
                      <a:pt x="13" y="0"/>
                    </a:lnTo>
                    <a:lnTo>
                      <a:pt x="9" y="17"/>
                    </a:lnTo>
                    <a:lnTo>
                      <a:pt x="0" y="18"/>
                    </a:lnTo>
                    <a:lnTo>
                      <a:pt x="0" y="20"/>
                    </a:lnTo>
                    <a:lnTo>
                      <a:pt x="2" y="22"/>
                    </a:lnTo>
                    <a:lnTo>
                      <a:pt x="4" y="24"/>
                    </a:lnTo>
                    <a:lnTo>
                      <a:pt x="6" y="24"/>
                    </a:lnTo>
                    <a:lnTo>
                      <a:pt x="7" y="26"/>
                    </a:lnTo>
                    <a:lnTo>
                      <a:pt x="9" y="27"/>
                    </a:lnTo>
                    <a:lnTo>
                      <a:pt x="11" y="29"/>
                    </a:lnTo>
                    <a:lnTo>
                      <a:pt x="11" y="31"/>
                    </a:lnTo>
                    <a:lnTo>
                      <a:pt x="11" y="33"/>
                    </a:lnTo>
                    <a:lnTo>
                      <a:pt x="11" y="35"/>
                    </a:lnTo>
                    <a:lnTo>
                      <a:pt x="13" y="37"/>
                    </a:lnTo>
                    <a:lnTo>
                      <a:pt x="13" y="3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96" name="Freeform 55"/>
              <p:cNvSpPr>
                <a:spLocks/>
              </p:cNvSpPr>
              <p:nvPr/>
            </p:nvSpPr>
            <p:spPr bwMode="auto">
              <a:xfrm>
                <a:off x="7503025" y="3507542"/>
                <a:ext cx="17464" cy="15859"/>
              </a:xfrm>
              <a:custGeom>
                <a:avLst/>
                <a:gdLst>
                  <a:gd name="T0" fmla="*/ 2147483647 w 11"/>
                  <a:gd name="T1" fmla="*/ 2147483647 h 12"/>
                  <a:gd name="T2" fmla="*/ 2147483647 w 11"/>
                  <a:gd name="T3" fmla="*/ 2147483647 h 12"/>
                  <a:gd name="T4" fmla="*/ 2147483647 w 11"/>
                  <a:gd name="T5" fmla="*/ 2147483647 h 12"/>
                  <a:gd name="T6" fmla="*/ 2147483647 w 11"/>
                  <a:gd name="T7" fmla="*/ 2147483647 h 12"/>
                  <a:gd name="T8" fmla="*/ 2147483647 w 11"/>
                  <a:gd name="T9" fmla="*/ 2147483647 h 12"/>
                  <a:gd name="T10" fmla="*/ 2147483647 w 11"/>
                  <a:gd name="T11" fmla="*/ 2147483647 h 12"/>
                  <a:gd name="T12" fmla="*/ 2147483647 w 11"/>
                  <a:gd name="T13" fmla="*/ 2147483647 h 12"/>
                  <a:gd name="T14" fmla="*/ 2147483647 w 11"/>
                  <a:gd name="T15" fmla="*/ 2147483647 h 12"/>
                  <a:gd name="T16" fmla="*/ 2147483647 w 11"/>
                  <a:gd name="T17" fmla="*/ 2147483647 h 12"/>
                  <a:gd name="T18" fmla="*/ 2147483647 w 11"/>
                  <a:gd name="T19" fmla="*/ 2147483647 h 12"/>
                  <a:gd name="T20" fmla="*/ 2147483647 w 11"/>
                  <a:gd name="T21" fmla="*/ 2147483647 h 12"/>
                  <a:gd name="T22" fmla="*/ 2147483647 w 11"/>
                  <a:gd name="T23" fmla="*/ 2147483647 h 12"/>
                  <a:gd name="T24" fmla="*/ 2147483647 w 11"/>
                  <a:gd name="T25" fmla="*/ 2147483647 h 12"/>
                  <a:gd name="T26" fmla="*/ 2147483647 w 11"/>
                  <a:gd name="T27" fmla="*/ 2147483647 h 12"/>
                  <a:gd name="T28" fmla="*/ 2147483647 w 11"/>
                  <a:gd name="T29" fmla="*/ 2147483647 h 12"/>
                  <a:gd name="T30" fmla="*/ 2147483647 w 11"/>
                  <a:gd name="T31" fmla="*/ 0 h 12"/>
                  <a:gd name="T32" fmla="*/ 2147483647 w 11"/>
                  <a:gd name="T33" fmla="*/ 0 h 12"/>
                  <a:gd name="T34" fmla="*/ 2147483647 w 11"/>
                  <a:gd name="T35" fmla="*/ 0 h 12"/>
                  <a:gd name="T36" fmla="*/ 2147483647 w 11"/>
                  <a:gd name="T37" fmla="*/ 0 h 12"/>
                  <a:gd name="T38" fmla="*/ 2147483647 w 11"/>
                  <a:gd name="T39" fmla="*/ 0 h 12"/>
                  <a:gd name="T40" fmla="*/ 2147483647 w 11"/>
                  <a:gd name="T41" fmla="*/ 2147483647 h 12"/>
                  <a:gd name="T42" fmla="*/ 2147483647 w 11"/>
                  <a:gd name="T43" fmla="*/ 2147483647 h 12"/>
                  <a:gd name="T44" fmla="*/ 2147483647 w 11"/>
                  <a:gd name="T45" fmla="*/ 2147483647 h 12"/>
                  <a:gd name="T46" fmla="*/ 0 w 11"/>
                  <a:gd name="T47" fmla="*/ 2147483647 h 12"/>
                  <a:gd name="T48" fmla="*/ 0 w 11"/>
                  <a:gd name="T49" fmla="*/ 2147483647 h 12"/>
                  <a:gd name="T50" fmla="*/ 2147483647 w 11"/>
                  <a:gd name="T51" fmla="*/ 2147483647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 h="12">
                    <a:moveTo>
                      <a:pt x="3" y="12"/>
                    </a:moveTo>
                    <a:lnTo>
                      <a:pt x="3" y="12"/>
                    </a:lnTo>
                    <a:lnTo>
                      <a:pt x="5" y="12"/>
                    </a:lnTo>
                    <a:lnTo>
                      <a:pt x="7" y="12"/>
                    </a:lnTo>
                    <a:lnTo>
                      <a:pt x="9" y="12"/>
                    </a:lnTo>
                    <a:lnTo>
                      <a:pt x="11" y="12"/>
                    </a:lnTo>
                    <a:lnTo>
                      <a:pt x="11" y="11"/>
                    </a:lnTo>
                    <a:lnTo>
                      <a:pt x="11" y="9"/>
                    </a:lnTo>
                    <a:lnTo>
                      <a:pt x="11" y="7"/>
                    </a:lnTo>
                    <a:lnTo>
                      <a:pt x="11" y="5"/>
                    </a:lnTo>
                    <a:lnTo>
                      <a:pt x="11" y="3"/>
                    </a:lnTo>
                    <a:lnTo>
                      <a:pt x="9" y="2"/>
                    </a:lnTo>
                    <a:lnTo>
                      <a:pt x="7" y="0"/>
                    </a:lnTo>
                    <a:lnTo>
                      <a:pt x="5" y="0"/>
                    </a:lnTo>
                    <a:lnTo>
                      <a:pt x="3" y="0"/>
                    </a:lnTo>
                    <a:lnTo>
                      <a:pt x="2" y="2"/>
                    </a:lnTo>
                    <a:lnTo>
                      <a:pt x="2" y="3"/>
                    </a:lnTo>
                    <a:lnTo>
                      <a:pt x="0" y="3"/>
                    </a:lnTo>
                    <a:lnTo>
                      <a:pt x="0" y="5"/>
                    </a:lnTo>
                    <a:lnTo>
                      <a:pt x="3" y="12"/>
                    </a:lnTo>
                    <a:close/>
                  </a:path>
                </a:pathLst>
              </a:custGeom>
              <a:solidFill>
                <a:srgbClr val="FFD96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97" name="Freeform 56"/>
              <p:cNvSpPr>
                <a:spLocks/>
              </p:cNvSpPr>
              <p:nvPr/>
            </p:nvSpPr>
            <p:spPr bwMode="auto">
              <a:xfrm>
                <a:off x="7650673" y="3452034"/>
                <a:ext cx="55567" cy="44935"/>
              </a:xfrm>
              <a:custGeom>
                <a:avLst/>
                <a:gdLst>
                  <a:gd name="T0" fmla="*/ 2147483647 w 35"/>
                  <a:gd name="T1" fmla="*/ 2147483647 h 34"/>
                  <a:gd name="T2" fmla="*/ 2147483647 w 35"/>
                  <a:gd name="T3" fmla="*/ 2147483647 h 34"/>
                  <a:gd name="T4" fmla="*/ 2147483647 w 35"/>
                  <a:gd name="T5" fmla="*/ 2147483647 h 34"/>
                  <a:gd name="T6" fmla="*/ 2147483647 w 35"/>
                  <a:gd name="T7" fmla="*/ 2147483647 h 34"/>
                  <a:gd name="T8" fmla="*/ 2147483647 w 35"/>
                  <a:gd name="T9" fmla="*/ 2147483647 h 34"/>
                  <a:gd name="T10" fmla="*/ 2147483647 w 35"/>
                  <a:gd name="T11" fmla="*/ 2147483647 h 34"/>
                  <a:gd name="T12" fmla="*/ 2147483647 w 35"/>
                  <a:gd name="T13" fmla="*/ 2147483647 h 34"/>
                  <a:gd name="T14" fmla="*/ 2147483647 w 35"/>
                  <a:gd name="T15" fmla="*/ 2147483647 h 34"/>
                  <a:gd name="T16" fmla="*/ 2147483647 w 35"/>
                  <a:gd name="T17" fmla="*/ 2147483647 h 34"/>
                  <a:gd name="T18" fmla="*/ 2147483647 w 35"/>
                  <a:gd name="T19" fmla="*/ 2147483647 h 34"/>
                  <a:gd name="T20" fmla="*/ 2147483647 w 35"/>
                  <a:gd name="T21" fmla="*/ 2147483647 h 34"/>
                  <a:gd name="T22" fmla="*/ 2147483647 w 35"/>
                  <a:gd name="T23" fmla="*/ 2147483647 h 34"/>
                  <a:gd name="T24" fmla="*/ 2147483647 w 35"/>
                  <a:gd name="T25" fmla="*/ 2147483647 h 34"/>
                  <a:gd name="T26" fmla="*/ 2147483647 w 35"/>
                  <a:gd name="T27" fmla="*/ 2147483647 h 34"/>
                  <a:gd name="T28" fmla="*/ 2147483647 w 35"/>
                  <a:gd name="T29" fmla="*/ 2147483647 h 34"/>
                  <a:gd name="T30" fmla="*/ 2147483647 w 35"/>
                  <a:gd name="T31" fmla="*/ 2147483647 h 34"/>
                  <a:gd name="T32" fmla="*/ 2147483647 w 35"/>
                  <a:gd name="T33" fmla="*/ 2147483647 h 34"/>
                  <a:gd name="T34" fmla="*/ 2147483647 w 35"/>
                  <a:gd name="T35" fmla="*/ 2147483647 h 34"/>
                  <a:gd name="T36" fmla="*/ 2147483647 w 35"/>
                  <a:gd name="T37" fmla="*/ 2147483647 h 34"/>
                  <a:gd name="T38" fmla="*/ 2147483647 w 35"/>
                  <a:gd name="T39" fmla="*/ 2147483647 h 34"/>
                  <a:gd name="T40" fmla="*/ 2147483647 w 35"/>
                  <a:gd name="T41" fmla="*/ 2147483647 h 34"/>
                  <a:gd name="T42" fmla="*/ 2147483647 w 35"/>
                  <a:gd name="T43" fmla="*/ 2147483647 h 34"/>
                  <a:gd name="T44" fmla="*/ 2147483647 w 35"/>
                  <a:gd name="T45" fmla="*/ 2147483647 h 34"/>
                  <a:gd name="T46" fmla="*/ 2147483647 w 35"/>
                  <a:gd name="T47" fmla="*/ 2147483647 h 34"/>
                  <a:gd name="T48" fmla="*/ 2147483647 w 35"/>
                  <a:gd name="T49" fmla="*/ 2147483647 h 34"/>
                  <a:gd name="T50" fmla="*/ 2147483647 w 35"/>
                  <a:gd name="T51" fmla="*/ 2147483647 h 34"/>
                  <a:gd name="T52" fmla="*/ 2147483647 w 35"/>
                  <a:gd name="T53" fmla="*/ 0 h 34"/>
                  <a:gd name="T54" fmla="*/ 2147483647 w 35"/>
                  <a:gd name="T55" fmla="*/ 2147483647 h 34"/>
                  <a:gd name="T56" fmla="*/ 2147483647 w 35"/>
                  <a:gd name="T57" fmla="*/ 2147483647 h 34"/>
                  <a:gd name="T58" fmla="*/ 2147483647 w 35"/>
                  <a:gd name="T59" fmla="*/ 2147483647 h 34"/>
                  <a:gd name="T60" fmla="*/ 2147483647 w 35"/>
                  <a:gd name="T61" fmla="*/ 2147483647 h 34"/>
                  <a:gd name="T62" fmla="*/ 2147483647 w 35"/>
                  <a:gd name="T63" fmla="*/ 2147483647 h 34"/>
                  <a:gd name="T64" fmla="*/ 2147483647 w 35"/>
                  <a:gd name="T65" fmla="*/ 2147483647 h 34"/>
                  <a:gd name="T66" fmla="*/ 2147483647 w 35"/>
                  <a:gd name="T67" fmla="*/ 2147483647 h 34"/>
                  <a:gd name="T68" fmla="*/ 0 w 35"/>
                  <a:gd name="T69" fmla="*/ 2147483647 h 34"/>
                  <a:gd name="T70" fmla="*/ 0 w 35"/>
                  <a:gd name="T71" fmla="*/ 2147483647 h 34"/>
                  <a:gd name="T72" fmla="*/ 2147483647 w 35"/>
                  <a:gd name="T73" fmla="*/ 2147483647 h 34"/>
                  <a:gd name="T74" fmla="*/ 2147483647 w 35"/>
                  <a:gd name="T75" fmla="*/ 2147483647 h 34"/>
                  <a:gd name="T76" fmla="*/ 2147483647 w 35"/>
                  <a:gd name="T77" fmla="*/ 2147483647 h 34"/>
                  <a:gd name="T78" fmla="*/ 2147483647 w 35"/>
                  <a:gd name="T79" fmla="*/ 2147483647 h 34"/>
                  <a:gd name="T80" fmla="*/ 2147483647 w 35"/>
                  <a:gd name="T81" fmla="*/ 2147483647 h 34"/>
                  <a:gd name="T82" fmla="*/ 2147483647 w 35"/>
                  <a:gd name="T83" fmla="*/ 2147483647 h 34"/>
                  <a:gd name="T84" fmla="*/ 2147483647 w 35"/>
                  <a:gd name="T85" fmla="*/ 2147483647 h 34"/>
                  <a:gd name="T86" fmla="*/ 2147483647 w 35"/>
                  <a:gd name="T87" fmla="*/ 2147483647 h 34"/>
                  <a:gd name="T88" fmla="*/ 2147483647 w 35"/>
                  <a:gd name="T89" fmla="*/ 2147483647 h 34"/>
                  <a:gd name="T90" fmla="*/ 2147483647 w 35"/>
                  <a:gd name="T91" fmla="*/ 2147483647 h 34"/>
                  <a:gd name="T92" fmla="*/ 2147483647 w 35"/>
                  <a:gd name="T93" fmla="*/ 2147483647 h 34"/>
                  <a:gd name="T94" fmla="*/ 2147483647 w 35"/>
                  <a:gd name="T95" fmla="*/ 2147483647 h 34"/>
                  <a:gd name="T96" fmla="*/ 2147483647 w 35"/>
                  <a:gd name="T97" fmla="*/ 2147483647 h 34"/>
                  <a:gd name="T98" fmla="*/ 2147483647 w 35"/>
                  <a:gd name="T99" fmla="*/ 2147483647 h 34"/>
                  <a:gd name="T100" fmla="*/ 2147483647 w 35"/>
                  <a:gd name="T101" fmla="*/ 2147483647 h 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 h="34">
                    <a:moveTo>
                      <a:pt x="17" y="34"/>
                    </a:moveTo>
                    <a:lnTo>
                      <a:pt x="17" y="34"/>
                    </a:lnTo>
                    <a:lnTo>
                      <a:pt x="18" y="33"/>
                    </a:lnTo>
                    <a:lnTo>
                      <a:pt x="18" y="31"/>
                    </a:lnTo>
                    <a:lnTo>
                      <a:pt x="20" y="31"/>
                    </a:lnTo>
                    <a:lnTo>
                      <a:pt x="20" y="29"/>
                    </a:lnTo>
                    <a:lnTo>
                      <a:pt x="20" y="27"/>
                    </a:lnTo>
                    <a:lnTo>
                      <a:pt x="22" y="25"/>
                    </a:lnTo>
                    <a:lnTo>
                      <a:pt x="22" y="23"/>
                    </a:lnTo>
                    <a:lnTo>
                      <a:pt x="33" y="23"/>
                    </a:lnTo>
                    <a:lnTo>
                      <a:pt x="35" y="20"/>
                    </a:lnTo>
                    <a:lnTo>
                      <a:pt x="33" y="18"/>
                    </a:lnTo>
                    <a:lnTo>
                      <a:pt x="31" y="18"/>
                    </a:lnTo>
                    <a:lnTo>
                      <a:pt x="28" y="18"/>
                    </a:lnTo>
                    <a:lnTo>
                      <a:pt x="26" y="16"/>
                    </a:lnTo>
                    <a:lnTo>
                      <a:pt x="24" y="16"/>
                    </a:lnTo>
                    <a:lnTo>
                      <a:pt x="22" y="14"/>
                    </a:lnTo>
                    <a:lnTo>
                      <a:pt x="22" y="12"/>
                    </a:lnTo>
                    <a:lnTo>
                      <a:pt x="20" y="11"/>
                    </a:lnTo>
                    <a:lnTo>
                      <a:pt x="20" y="9"/>
                    </a:lnTo>
                    <a:lnTo>
                      <a:pt x="18" y="7"/>
                    </a:lnTo>
                    <a:lnTo>
                      <a:pt x="18" y="5"/>
                    </a:lnTo>
                    <a:lnTo>
                      <a:pt x="17" y="3"/>
                    </a:lnTo>
                    <a:lnTo>
                      <a:pt x="18" y="3"/>
                    </a:lnTo>
                    <a:lnTo>
                      <a:pt x="18" y="1"/>
                    </a:lnTo>
                    <a:lnTo>
                      <a:pt x="17" y="0"/>
                    </a:lnTo>
                    <a:lnTo>
                      <a:pt x="15" y="1"/>
                    </a:lnTo>
                    <a:lnTo>
                      <a:pt x="13" y="1"/>
                    </a:lnTo>
                    <a:lnTo>
                      <a:pt x="13" y="3"/>
                    </a:lnTo>
                    <a:lnTo>
                      <a:pt x="11" y="5"/>
                    </a:lnTo>
                    <a:lnTo>
                      <a:pt x="11" y="7"/>
                    </a:lnTo>
                    <a:lnTo>
                      <a:pt x="11" y="11"/>
                    </a:lnTo>
                    <a:lnTo>
                      <a:pt x="11" y="12"/>
                    </a:lnTo>
                    <a:lnTo>
                      <a:pt x="0" y="16"/>
                    </a:lnTo>
                    <a:lnTo>
                      <a:pt x="0" y="18"/>
                    </a:lnTo>
                    <a:lnTo>
                      <a:pt x="2" y="20"/>
                    </a:lnTo>
                    <a:lnTo>
                      <a:pt x="4" y="20"/>
                    </a:lnTo>
                    <a:lnTo>
                      <a:pt x="6" y="20"/>
                    </a:lnTo>
                    <a:lnTo>
                      <a:pt x="7" y="20"/>
                    </a:lnTo>
                    <a:lnTo>
                      <a:pt x="9" y="20"/>
                    </a:lnTo>
                    <a:lnTo>
                      <a:pt x="11" y="20"/>
                    </a:lnTo>
                    <a:lnTo>
                      <a:pt x="11" y="22"/>
                    </a:lnTo>
                    <a:lnTo>
                      <a:pt x="11" y="23"/>
                    </a:lnTo>
                    <a:lnTo>
                      <a:pt x="13" y="25"/>
                    </a:lnTo>
                    <a:lnTo>
                      <a:pt x="13" y="27"/>
                    </a:lnTo>
                    <a:lnTo>
                      <a:pt x="13" y="29"/>
                    </a:lnTo>
                    <a:lnTo>
                      <a:pt x="13" y="31"/>
                    </a:lnTo>
                    <a:lnTo>
                      <a:pt x="15" y="33"/>
                    </a:lnTo>
                    <a:lnTo>
                      <a:pt x="17" y="3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98" name="Freeform 58"/>
              <p:cNvSpPr>
                <a:spLocks/>
              </p:cNvSpPr>
              <p:nvPr/>
            </p:nvSpPr>
            <p:spPr bwMode="auto">
              <a:xfrm>
                <a:off x="6009089" y="3097844"/>
                <a:ext cx="398490" cy="384588"/>
              </a:xfrm>
              <a:custGeom>
                <a:avLst/>
                <a:gdLst>
                  <a:gd name="T0" fmla="*/ 2147483647 w 251"/>
                  <a:gd name="T1" fmla="*/ 2147483647 h 291"/>
                  <a:gd name="T2" fmla="*/ 2147483647 w 251"/>
                  <a:gd name="T3" fmla="*/ 2147483647 h 291"/>
                  <a:gd name="T4" fmla="*/ 2147483647 w 251"/>
                  <a:gd name="T5" fmla="*/ 2147483647 h 291"/>
                  <a:gd name="T6" fmla="*/ 2147483647 w 251"/>
                  <a:gd name="T7" fmla="*/ 2147483647 h 291"/>
                  <a:gd name="T8" fmla="*/ 2147483647 w 251"/>
                  <a:gd name="T9" fmla="*/ 2147483647 h 291"/>
                  <a:gd name="T10" fmla="*/ 2147483647 w 251"/>
                  <a:gd name="T11" fmla="*/ 2147483647 h 291"/>
                  <a:gd name="T12" fmla="*/ 2147483647 w 251"/>
                  <a:gd name="T13" fmla="*/ 2147483647 h 291"/>
                  <a:gd name="T14" fmla="*/ 2147483647 w 251"/>
                  <a:gd name="T15" fmla="*/ 2147483647 h 291"/>
                  <a:gd name="T16" fmla="*/ 2147483647 w 251"/>
                  <a:gd name="T17" fmla="*/ 2147483647 h 291"/>
                  <a:gd name="T18" fmla="*/ 0 w 251"/>
                  <a:gd name="T19" fmla="*/ 2147483647 h 291"/>
                  <a:gd name="T20" fmla="*/ 0 w 251"/>
                  <a:gd name="T21" fmla="*/ 2147483647 h 291"/>
                  <a:gd name="T22" fmla="*/ 0 w 251"/>
                  <a:gd name="T23" fmla="*/ 2147483647 h 291"/>
                  <a:gd name="T24" fmla="*/ 2147483647 w 251"/>
                  <a:gd name="T25" fmla="*/ 2147483647 h 291"/>
                  <a:gd name="T26" fmla="*/ 2147483647 w 251"/>
                  <a:gd name="T27" fmla="*/ 2147483647 h 291"/>
                  <a:gd name="T28" fmla="*/ 2147483647 w 251"/>
                  <a:gd name="T29" fmla="*/ 2147483647 h 291"/>
                  <a:gd name="T30" fmla="*/ 2147483647 w 251"/>
                  <a:gd name="T31" fmla="*/ 2147483647 h 291"/>
                  <a:gd name="T32" fmla="*/ 2147483647 w 251"/>
                  <a:gd name="T33" fmla="*/ 2147483647 h 291"/>
                  <a:gd name="T34" fmla="*/ 2147483647 w 251"/>
                  <a:gd name="T35" fmla="*/ 2147483647 h 291"/>
                  <a:gd name="T36" fmla="*/ 2147483647 w 251"/>
                  <a:gd name="T37" fmla="*/ 2147483647 h 291"/>
                  <a:gd name="T38" fmla="*/ 2147483647 w 251"/>
                  <a:gd name="T39" fmla="*/ 2147483647 h 291"/>
                  <a:gd name="T40" fmla="*/ 2147483647 w 251"/>
                  <a:gd name="T41" fmla="*/ 2147483647 h 291"/>
                  <a:gd name="T42" fmla="*/ 2147483647 w 251"/>
                  <a:gd name="T43" fmla="*/ 2147483647 h 291"/>
                  <a:gd name="T44" fmla="*/ 2147483647 w 251"/>
                  <a:gd name="T45" fmla="*/ 2147483647 h 291"/>
                  <a:gd name="T46" fmla="*/ 2147483647 w 251"/>
                  <a:gd name="T47" fmla="*/ 2147483647 h 291"/>
                  <a:gd name="T48" fmla="*/ 2147483647 w 251"/>
                  <a:gd name="T49" fmla="*/ 2147483647 h 291"/>
                  <a:gd name="T50" fmla="*/ 2147483647 w 251"/>
                  <a:gd name="T51" fmla="*/ 2147483647 h 291"/>
                  <a:gd name="T52" fmla="*/ 2147483647 w 251"/>
                  <a:gd name="T53" fmla="*/ 2147483647 h 291"/>
                  <a:gd name="T54" fmla="*/ 2147483647 w 251"/>
                  <a:gd name="T55" fmla="*/ 2147483647 h 291"/>
                  <a:gd name="T56" fmla="*/ 2147483647 w 251"/>
                  <a:gd name="T57" fmla="*/ 2147483647 h 291"/>
                  <a:gd name="T58" fmla="*/ 2147483647 w 251"/>
                  <a:gd name="T59" fmla="*/ 2147483647 h 291"/>
                  <a:gd name="T60" fmla="*/ 2147483647 w 251"/>
                  <a:gd name="T61" fmla="*/ 2147483647 h 291"/>
                  <a:gd name="T62" fmla="*/ 2147483647 w 251"/>
                  <a:gd name="T63" fmla="*/ 2147483647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1" h="291">
                    <a:moveTo>
                      <a:pt x="251" y="291"/>
                    </a:moveTo>
                    <a:lnTo>
                      <a:pt x="251" y="275"/>
                    </a:lnTo>
                    <a:lnTo>
                      <a:pt x="249" y="258"/>
                    </a:lnTo>
                    <a:lnTo>
                      <a:pt x="244" y="240"/>
                    </a:lnTo>
                    <a:lnTo>
                      <a:pt x="238" y="224"/>
                    </a:lnTo>
                    <a:lnTo>
                      <a:pt x="231" y="207"/>
                    </a:lnTo>
                    <a:lnTo>
                      <a:pt x="223" y="191"/>
                    </a:lnTo>
                    <a:lnTo>
                      <a:pt x="214" y="174"/>
                    </a:lnTo>
                    <a:lnTo>
                      <a:pt x="205" y="160"/>
                    </a:lnTo>
                    <a:lnTo>
                      <a:pt x="187" y="134"/>
                    </a:lnTo>
                    <a:lnTo>
                      <a:pt x="165" y="110"/>
                    </a:lnTo>
                    <a:lnTo>
                      <a:pt x="141" y="86"/>
                    </a:lnTo>
                    <a:lnTo>
                      <a:pt x="115" y="66"/>
                    </a:lnTo>
                    <a:lnTo>
                      <a:pt x="90" y="46"/>
                    </a:lnTo>
                    <a:lnTo>
                      <a:pt x="62" y="30"/>
                    </a:lnTo>
                    <a:lnTo>
                      <a:pt x="33" y="13"/>
                    </a:lnTo>
                    <a:lnTo>
                      <a:pt x="2" y="0"/>
                    </a:lnTo>
                    <a:lnTo>
                      <a:pt x="2" y="2"/>
                    </a:lnTo>
                    <a:lnTo>
                      <a:pt x="0" y="4"/>
                    </a:lnTo>
                    <a:lnTo>
                      <a:pt x="0" y="6"/>
                    </a:lnTo>
                    <a:lnTo>
                      <a:pt x="0" y="8"/>
                    </a:lnTo>
                    <a:lnTo>
                      <a:pt x="0" y="10"/>
                    </a:lnTo>
                    <a:lnTo>
                      <a:pt x="2" y="11"/>
                    </a:lnTo>
                    <a:lnTo>
                      <a:pt x="11" y="15"/>
                    </a:lnTo>
                    <a:lnTo>
                      <a:pt x="20" y="19"/>
                    </a:lnTo>
                    <a:lnTo>
                      <a:pt x="29" y="22"/>
                    </a:lnTo>
                    <a:lnTo>
                      <a:pt x="39" y="28"/>
                    </a:lnTo>
                    <a:lnTo>
                      <a:pt x="48" y="33"/>
                    </a:lnTo>
                    <a:lnTo>
                      <a:pt x="57" y="39"/>
                    </a:lnTo>
                    <a:lnTo>
                      <a:pt x="64" y="44"/>
                    </a:lnTo>
                    <a:lnTo>
                      <a:pt x="73" y="52"/>
                    </a:lnTo>
                    <a:lnTo>
                      <a:pt x="84" y="57"/>
                    </a:lnTo>
                    <a:lnTo>
                      <a:pt x="95" y="64"/>
                    </a:lnTo>
                    <a:lnTo>
                      <a:pt x="104" y="72"/>
                    </a:lnTo>
                    <a:lnTo>
                      <a:pt x="115" y="79"/>
                    </a:lnTo>
                    <a:lnTo>
                      <a:pt x="125" y="86"/>
                    </a:lnTo>
                    <a:lnTo>
                      <a:pt x="134" y="94"/>
                    </a:lnTo>
                    <a:lnTo>
                      <a:pt x="141" y="101"/>
                    </a:lnTo>
                    <a:lnTo>
                      <a:pt x="148" y="110"/>
                    </a:lnTo>
                    <a:lnTo>
                      <a:pt x="158" y="119"/>
                    </a:lnTo>
                    <a:lnTo>
                      <a:pt x="167" y="130"/>
                    </a:lnTo>
                    <a:lnTo>
                      <a:pt x="176" y="140"/>
                    </a:lnTo>
                    <a:lnTo>
                      <a:pt x="183" y="149"/>
                    </a:lnTo>
                    <a:lnTo>
                      <a:pt x="192" y="160"/>
                    </a:lnTo>
                    <a:lnTo>
                      <a:pt x="200" y="171"/>
                    </a:lnTo>
                    <a:lnTo>
                      <a:pt x="205" y="180"/>
                    </a:lnTo>
                    <a:lnTo>
                      <a:pt x="211" y="191"/>
                    </a:lnTo>
                    <a:lnTo>
                      <a:pt x="216" y="202"/>
                    </a:lnTo>
                    <a:lnTo>
                      <a:pt x="222" y="211"/>
                    </a:lnTo>
                    <a:lnTo>
                      <a:pt x="225" y="222"/>
                    </a:lnTo>
                    <a:lnTo>
                      <a:pt x="229" y="231"/>
                    </a:lnTo>
                    <a:lnTo>
                      <a:pt x="233" y="242"/>
                    </a:lnTo>
                    <a:lnTo>
                      <a:pt x="236" y="251"/>
                    </a:lnTo>
                    <a:lnTo>
                      <a:pt x="238" y="262"/>
                    </a:lnTo>
                    <a:lnTo>
                      <a:pt x="242" y="271"/>
                    </a:lnTo>
                    <a:lnTo>
                      <a:pt x="242" y="275"/>
                    </a:lnTo>
                    <a:lnTo>
                      <a:pt x="244" y="277"/>
                    </a:lnTo>
                    <a:lnTo>
                      <a:pt x="244" y="280"/>
                    </a:lnTo>
                    <a:lnTo>
                      <a:pt x="245" y="282"/>
                    </a:lnTo>
                    <a:lnTo>
                      <a:pt x="245" y="286"/>
                    </a:lnTo>
                    <a:lnTo>
                      <a:pt x="247" y="288"/>
                    </a:lnTo>
                    <a:lnTo>
                      <a:pt x="249" y="290"/>
                    </a:lnTo>
                    <a:lnTo>
                      <a:pt x="251" y="29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99" name="Freeform 59"/>
              <p:cNvSpPr>
                <a:spLocks/>
              </p:cNvSpPr>
              <p:nvPr/>
            </p:nvSpPr>
            <p:spPr bwMode="auto">
              <a:xfrm>
                <a:off x="5767771" y="3129562"/>
                <a:ext cx="279419" cy="334367"/>
              </a:xfrm>
              <a:custGeom>
                <a:avLst/>
                <a:gdLst>
                  <a:gd name="T0" fmla="*/ 2147483647 w 176"/>
                  <a:gd name="T1" fmla="*/ 2147483647 h 253"/>
                  <a:gd name="T2" fmla="*/ 2147483647 w 176"/>
                  <a:gd name="T3" fmla="*/ 2147483647 h 253"/>
                  <a:gd name="T4" fmla="*/ 2147483647 w 176"/>
                  <a:gd name="T5" fmla="*/ 2147483647 h 253"/>
                  <a:gd name="T6" fmla="*/ 2147483647 w 176"/>
                  <a:gd name="T7" fmla="*/ 2147483647 h 253"/>
                  <a:gd name="T8" fmla="*/ 2147483647 w 176"/>
                  <a:gd name="T9" fmla="*/ 2147483647 h 253"/>
                  <a:gd name="T10" fmla="*/ 2147483647 w 176"/>
                  <a:gd name="T11" fmla="*/ 2147483647 h 253"/>
                  <a:gd name="T12" fmla="*/ 2147483647 w 176"/>
                  <a:gd name="T13" fmla="*/ 2147483647 h 253"/>
                  <a:gd name="T14" fmla="*/ 2147483647 w 176"/>
                  <a:gd name="T15" fmla="*/ 2147483647 h 253"/>
                  <a:gd name="T16" fmla="*/ 2147483647 w 176"/>
                  <a:gd name="T17" fmla="*/ 2147483647 h 253"/>
                  <a:gd name="T18" fmla="*/ 2147483647 w 176"/>
                  <a:gd name="T19" fmla="*/ 2147483647 h 253"/>
                  <a:gd name="T20" fmla="*/ 2147483647 w 176"/>
                  <a:gd name="T21" fmla="*/ 2147483647 h 253"/>
                  <a:gd name="T22" fmla="*/ 2147483647 w 176"/>
                  <a:gd name="T23" fmla="*/ 2147483647 h 253"/>
                  <a:gd name="T24" fmla="*/ 2147483647 w 176"/>
                  <a:gd name="T25" fmla="*/ 2147483647 h 253"/>
                  <a:gd name="T26" fmla="*/ 2147483647 w 176"/>
                  <a:gd name="T27" fmla="*/ 2147483647 h 253"/>
                  <a:gd name="T28" fmla="*/ 2147483647 w 176"/>
                  <a:gd name="T29" fmla="*/ 2147483647 h 253"/>
                  <a:gd name="T30" fmla="*/ 2147483647 w 176"/>
                  <a:gd name="T31" fmla="*/ 2147483647 h 253"/>
                  <a:gd name="T32" fmla="*/ 2147483647 w 176"/>
                  <a:gd name="T33" fmla="*/ 2147483647 h 253"/>
                  <a:gd name="T34" fmla="*/ 2147483647 w 176"/>
                  <a:gd name="T35" fmla="*/ 2147483647 h 253"/>
                  <a:gd name="T36" fmla="*/ 2147483647 w 176"/>
                  <a:gd name="T37" fmla="*/ 0 h 253"/>
                  <a:gd name="T38" fmla="*/ 2147483647 w 176"/>
                  <a:gd name="T39" fmla="*/ 2147483647 h 253"/>
                  <a:gd name="T40" fmla="*/ 2147483647 w 176"/>
                  <a:gd name="T41" fmla="*/ 2147483647 h 253"/>
                  <a:gd name="T42" fmla="*/ 2147483647 w 176"/>
                  <a:gd name="T43" fmla="*/ 2147483647 h 253"/>
                  <a:gd name="T44" fmla="*/ 2147483647 w 176"/>
                  <a:gd name="T45" fmla="*/ 2147483647 h 253"/>
                  <a:gd name="T46" fmla="*/ 2147483647 w 176"/>
                  <a:gd name="T47" fmla="*/ 2147483647 h 253"/>
                  <a:gd name="T48" fmla="*/ 2147483647 w 176"/>
                  <a:gd name="T49" fmla="*/ 2147483647 h 253"/>
                  <a:gd name="T50" fmla="*/ 2147483647 w 176"/>
                  <a:gd name="T51" fmla="*/ 2147483647 h 253"/>
                  <a:gd name="T52" fmla="*/ 2147483647 w 176"/>
                  <a:gd name="T53" fmla="*/ 2147483647 h 253"/>
                  <a:gd name="T54" fmla="*/ 2147483647 w 176"/>
                  <a:gd name="T55" fmla="*/ 2147483647 h 253"/>
                  <a:gd name="T56" fmla="*/ 0 w 176"/>
                  <a:gd name="T57" fmla="*/ 2147483647 h 253"/>
                  <a:gd name="T58" fmla="*/ 0 w 176"/>
                  <a:gd name="T59" fmla="*/ 2147483647 h 253"/>
                  <a:gd name="T60" fmla="*/ 0 w 176"/>
                  <a:gd name="T61" fmla="*/ 2147483647 h 253"/>
                  <a:gd name="T62" fmla="*/ 2147483647 w 176"/>
                  <a:gd name="T63" fmla="*/ 214748364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6" h="253">
                    <a:moveTo>
                      <a:pt x="2" y="253"/>
                    </a:moveTo>
                    <a:lnTo>
                      <a:pt x="6" y="251"/>
                    </a:lnTo>
                    <a:lnTo>
                      <a:pt x="9" y="247"/>
                    </a:lnTo>
                    <a:lnTo>
                      <a:pt x="11" y="242"/>
                    </a:lnTo>
                    <a:lnTo>
                      <a:pt x="15" y="238"/>
                    </a:lnTo>
                    <a:lnTo>
                      <a:pt x="17" y="233"/>
                    </a:lnTo>
                    <a:lnTo>
                      <a:pt x="19" y="227"/>
                    </a:lnTo>
                    <a:lnTo>
                      <a:pt x="22" y="223"/>
                    </a:lnTo>
                    <a:lnTo>
                      <a:pt x="26" y="220"/>
                    </a:lnTo>
                    <a:lnTo>
                      <a:pt x="28" y="212"/>
                    </a:lnTo>
                    <a:lnTo>
                      <a:pt x="31" y="207"/>
                    </a:lnTo>
                    <a:lnTo>
                      <a:pt x="33" y="203"/>
                    </a:lnTo>
                    <a:lnTo>
                      <a:pt x="37" y="198"/>
                    </a:lnTo>
                    <a:lnTo>
                      <a:pt x="39" y="192"/>
                    </a:lnTo>
                    <a:lnTo>
                      <a:pt x="42" y="189"/>
                    </a:lnTo>
                    <a:lnTo>
                      <a:pt x="46" y="183"/>
                    </a:lnTo>
                    <a:lnTo>
                      <a:pt x="48" y="180"/>
                    </a:lnTo>
                    <a:lnTo>
                      <a:pt x="61" y="161"/>
                    </a:lnTo>
                    <a:lnTo>
                      <a:pt x="73" y="143"/>
                    </a:lnTo>
                    <a:lnTo>
                      <a:pt x="86" y="125"/>
                    </a:lnTo>
                    <a:lnTo>
                      <a:pt x="99" y="105"/>
                    </a:lnTo>
                    <a:lnTo>
                      <a:pt x="112" y="86"/>
                    </a:lnTo>
                    <a:lnTo>
                      <a:pt x="125" y="70"/>
                    </a:lnTo>
                    <a:lnTo>
                      <a:pt x="138" y="51"/>
                    </a:lnTo>
                    <a:lnTo>
                      <a:pt x="150" y="35"/>
                    </a:lnTo>
                    <a:lnTo>
                      <a:pt x="154" y="31"/>
                    </a:lnTo>
                    <a:lnTo>
                      <a:pt x="158" y="28"/>
                    </a:lnTo>
                    <a:lnTo>
                      <a:pt x="163" y="24"/>
                    </a:lnTo>
                    <a:lnTo>
                      <a:pt x="167" y="22"/>
                    </a:lnTo>
                    <a:lnTo>
                      <a:pt x="170" y="19"/>
                    </a:lnTo>
                    <a:lnTo>
                      <a:pt x="174" y="15"/>
                    </a:lnTo>
                    <a:lnTo>
                      <a:pt x="176" y="9"/>
                    </a:lnTo>
                    <a:lnTo>
                      <a:pt x="176" y="4"/>
                    </a:lnTo>
                    <a:lnTo>
                      <a:pt x="176" y="2"/>
                    </a:lnTo>
                    <a:lnTo>
                      <a:pt x="174" y="2"/>
                    </a:lnTo>
                    <a:lnTo>
                      <a:pt x="172" y="2"/>
                    </a:lnTo>
                    <a:lnTo>
                      <a:pt x="170" y="0"/>
                    </a:lnTo>
                    <a:lnTo>
                      <a:pt x="169" y="0"/>
                    </a:lnTo>
                    <a:lnTo>
                      <a:pt x="167" y="0"/>
                    </a:lnTo>
                    <a:lnTo>
                      <a:pt x="165" y="2"/>
                    </a:lnTo>
                    <a:lnTo>
                      <a:pt x="158" y="8"/>
                    </a:lnTo>
                    <a:lnTo>
                      <a:pt x="152" y="13"/>
                    </a:lnTo>
                    <a:lnTo>
                      <a:pt x="149" y="19"/>
                    </a:lnTo>
                    <a:lnTo>
                      <a:pt x="143" y="24"/>
                    </a:lnTo>
                    <a:lnTo>
                      <a:pt x="139" y="29"/>
                    </a:lnTo>
                    <a:lnTo>
                      <a:pt x="134" y="35"/>
                    </a:lnTo>
                    <a:lnTo>
                      <a:pt x="130" y="39"/>
                    </a:lnTo>
                    <a:lnTo>
                      <a:pt x="125" y="44"/>
                    </a:lnTo>
                    <a:lnTo>
                      <a:pt x="106" y="70"/>
                    </a:lnTo>
                    <a:lnTo>
                      <a:pt x="90" y="94"/>
                    </a:lnTo>
                    <a:lnTo>
                      <a:pt x="73" y="119"/>
                    </a:lnTo>
                    <a:lnTo>
                      <a:pt x="57" y="145"/>
                    </a:lnTo>
                    <a:lnTo>
                      <a:pt x="41" y="170"/>
                    </a:lnTo>
                    <a:lnTo>
                      <a:pt x="26" y="196"/>
                    </a:lnTo>
                    <a:lnTo>
                      <a:pt x="13" y="223"/>
                    </a:lnTo>
                    <a:lnTo>
                      <a:pt x="0" y="249"/>
                    </a:lnTo>
                    <a:lnTo>
                      <a:pt x="0" y="251"/>
                    </a:lnTo>
                    <a:lnTo>
                      <a:pt x="0" y="253"/>
                    </a:lnTo>
                    <a:lnTo>
                      <a:pt x="2" y="25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0" name="Freeform 60"/>
              <p:cNvSpPr>
                <a:spLocks/>
              </p:cNvSpPr>
              <p:nvPr/>
            </p:nvSpPr>
            <p:spPr bwMode="auto">
              <a:xfrm>
                <a:off x="7723701" y="3424281"/>
                <a:ext cx="14289" cy="19824"/>
              </a:xfrm>
              <a:custGeom>
                <a:avLst/>
                <a:gdLst>
                  <a:gd name="T0" fmla="*/ 0 w 9"/>
                  <a:gd name="T1" fmla="*/ 2147483647 h 15"/>
                  <a:gd name="T2" fmla="*/ 2147483647 w 9"/>
                  <a:gd name="T3" fmla="*/ 2147483647 h 15"/>
                  <a:gd name="T4" fmla="*/ 2147483647 w 9"/>
                  <a:gd name="T5" fmla="*/ 2147483647 h 15"/>
                  <a:gd name="T6" fmla="*/ 2147483647 w 9"/>
                  <a:gd name="T7" fmla="*/ 2147483647 h 15"/>
                  <a:gd name="T8" fmla="*/ 2147483647 w 9"/>
                  <a:gd name="T9" fmla="*/ 2147483647 h 15"/>
                  <a:gd name="T10" fmla="*/ 2147483647 w 9"/>
                  <a:gd name="T11" fmla="*/ 2147483647 h 15"/>
                  <a:gd name="T12" fmla="*/ 2147483647 w 9"/>
                  <a:gd name="T13" fmla="*/ 2147483647 h 15"/>
                  <a:gd name="T14" fmla="*/ 2147483647 w 9"/>
                  <a:gd name="T15" fmla="*/ 2147483647 h 15"/>
                  <a:gd name="T16" fmla="*/ 2147483647 w 9"/>
                  <a:gd name="T17" fmla="*/ 2147483647 h 15"/>
                  <a:gd name="T18" fmla="*/ 2147483647 w 9"/>
                  <a:gd name="T19" fmla="*/ 2147483647 h 15"/>
                  <a:gd name="T20" fmla="*/ 2147483647 w 9"/>
                  <a:gd name="T21" fmla="*/ 2147483647 h 15"/>
                  <a:gd name="T22" fmla="*/ 2147483647 w 9"/>
                  <a:gd name="T23" fmla="*/ 2147483647 h 15"/>
                  <a:gd name="T24" fmla="*/ 2147483647 w 9"/>
                  <a:gd name="T25" fmla="*/ 2147483647 h 15"/>
                  <a:gd name="T26" fmla="*/ 2147483647 w 9"/>
                  <a:gd name="T27" fmla="*/ 2147483647 h 15"/>
                  <a:gd name="T28" fmla="*/ 2147483647 w 9"/>
                  <a:gd name="T29" fmla="*/ 2147483647 h 15"/>
                  <a:gd name="T30" fmla="*/ 2147483647 w 9"/>
                  <a:gd name="T31" fmla="*/ 2147483647 h 15"/>
                  <a:gd name="T32" fmla="*/ 2147483647 w 9"/>
                  <a:gd name="T33" fmla="*/ 0 h 15"/>
                  <a:gd name="T34" fmla="*/ 2147483647 w 9"/>
                  <a:gd name="T35" fmla="*/ 2147483647 h 15"/>
                  <a:gd name="T36" fmla="*/ 2147483647 w 9"/>
                  <a:gd name="T37" fmla="*/ 2147483647 h 15"/>
                  <a:gd name="T38" fmla="*/ 2147483647 w 9"/>
                  <a:gd name="T39" fmla="*/ 2147483647 h 15"/>
                  <a:gd name="T40" fmla="*/ 2147483647 w 9"/>
                  <a:gd name="T41" fmla="*/ 2147483647 h 15"/>
                  <a:gd name="T42" fmla="*/ 2147483647 w 9"/>
                  <a:gd name="T43" fmla="*/ 2147483647 h 15"/>
                  <a:gd name="T44" fmla="*/ 2147483647 w 9"/>
                  <a:gd name="T45" fmla="*/ 2147483647 h 15"/>
                  <a:gd name="T46" fmla="*/ 2147483647 w 9"/>
                  <a:gd name="T47" fmla="*/ 2147483647 h 15"/>
                  <a:gd name="T48" fmla="*/ 0 w 9"/>
                  <a:gd name="T49" fmla="*/ 2147483647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 h="15">
                    <a:moveTo>
                      <a:pt x="0" y="15"/>
                    </a:moveTo>
                    <a:lnTo>
                      <a:pt x="2" y="15"/>
                    </a:lnTo>
                    <a:lnTo>
                      <a:pt x="4" y="15"/>
                    </a:lnTo>
                    <a:lnTo>
                      <a:pt x="5" y="15"/>
                    </a:lnTo>
                    <a:lnTo>
                      <a:pt x="7" y="15"/>
                    </a:lnTo>
                    <a:lnTo>
                      <a:pt x="7" y="13"/>
                    </a:lnTo>
                    <a:lnTo>
                      <a:pt x="9" y="11"/>
                    </a:lnTo>
                    <a:lnTo>
                      <a:pt x="9" y="10"/>
                    </a:lnTo>
                    <a:lnTo>
                      <a:pt x="7" y="10"/>
                    </a:lnTo>
                    <a:lnTo>
                      <a:pt x="7" y="8"/>
                    </a:lnTo>
                    <a:lnTo>
                      <a:pt x="5" y="6"/>
                    </a:lnTo>
                    <a:lnTo>
                      <a:pt x="5" y="4"/>
                    </a:lnTo>
                    <a:lnTo>
                      <a:pt x="4" y="2"/>
                    </a:lnTo>
                    <a:lnTo>
                      <a:pt x="4" y="0"/>
                    </a:lnTo>
                    <a:lnTo>
                      <a:pt x="4" y="2"/>
                    </a:lnTo>
                    <a:lnTo>
                      <a:pt x="2" y="4"/>
                    </a:lnTo>
                    <a:lnTo>
                      <a:pt x="2" y="6"/>
                    </a:lnTo>
                    <a:lnTo>
                      <a:pt x="2" y="8"/>
                    </a:lnTo>
                    <a:lnTo>
                      <a:pt x="2" y="10"/>
                    </a:lnTo>
                    <a:lnTo>
                      <a:pt x="2" y="11"/>
                    </a:lnTo>
                    <a:lnTo>
                      <a:pt x="2" y="13"/>
                    </a:lnTo>
                    <a:lnTo>
                      <a:pt x="0" y="15"/>
                    </a:lnTo>
                    <a:close/>
                  </a:path>
                </a:pathLst>
              </a:custGeom>
              <a:solidFill>
                <a:srgbClr val="B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1" name="Freeform 61"/>
              <p:cNvSpPr>
                <a:spLocks/>
              </p:cNvSpPr>
              <p:nvPr/>
            </p:nvSpPr>
            <p:spPr bwMode="auto">
              <a:xfrm>
                <a:off x="7604634" y="3140135"/>
                <a:ext cx="171461" cy="216743"/>
              </a:xfrm>
              <a:custGeom>
                <a:avLst/>
                <a:gdLst>
                  <a:gd name="T0" fmla="*/ 2147483647 w 108"/>
                  <a:gd name="T1" fmla="*/ 2147483647 h 164"/>
                  <a:gd name="T2" fmla="*/ 2147483647 w 108"/>
                  <a:gd name="T3" fmla="*/ 2147483647 h 164"/>
                  <a:gd name="T4" fmla="*/ 2147483647 w 108"/>
                  <a:gd name="T5" fmla="*/ 2147483647 h 164"/>
                  <a:gd name="T6" fmla="*/ 2147483647 w 108"/>
                  <a:gd name="T7" fmla="*/ 2147483647 h 164"/>
                  <a:gd name="T8" fmla="*/ 2147483647 w 108"/>
                  <a:gd name="T9" fmla="*/ 2147483647 h 164"/>
                  <a:gd name="T10" fmla="*/ 2147483647 w 108"/>
                  <a:gd name="T11" fmla="*/ 2147483647 h 164"/>
                  <a:gd name="T12" fmla="*/ 2147483647 w 108"/>
                  <a:gd name="T13" fmla="*/ 2147483647 h 164"/>
                  <a:gd name="T14" fmla="*/ 2147483647 w 108"/>
                  <a:gd name="T15" fmla="*/ 2147483647 h 164"/>
                  <a:gd name="T16" fmla="*/ 2147483647 w 108"/>
                  <a:gd name="T17" fmla="*/ 2147483647 h 164"/>
                  <a:gd name="T18" fmla="*/ 2147483647 w 108"/>
                  <a:gd name="T19" fmla="*/ 2147483647 h 164"/>
                  <a:gd name="T20" fmla="*/ 2147483647 w 108"/>
                  <a:gd name="T21" fmla="*/ 2147483647 h 164"/>
                  <a:gd name="T22" fmla="*/ 2147483647 w 108"/>
                  <a:gd name="T23" fmla="*/ 2147483647 h 164"/>
                  <a:gd name="T24" fmla="*/ 2147483647 w 108"/>
                  <a:gd name="T25" fmla="*/ 2147483647 h 164"/>
                  <a:gd name="T26" fmla="*/ 2147483647 w 108"/>
                  <a:gd name="T27" fmla="*/ 2147483647 h 164"/>
                  <a:gd name="T28" fmla="*/ 2147483647 w 108"/>
                  <a:gd name="T29" fmla="*/ 2147483647 h 164"/>
                  <a:gd name="T30" fmla="*/ 2147483647 w 108"/>
                  <a:gd name="T31" fmla="*/ 2147483647 h 164"/>
                  <a:gd name="T32" fmla="*/ 2147483647 w 108"/>
                  <a:gd name="T33" fmla="*/ 2147483647 h 164"/>
                  <a:gd name="T34" fmla="*/ 2147483647 w 108"/>
                  <a:gd name="T35" fmla="*/ 2147483647 h 164"/>
                  <a:gd name="T36" fmla="*/ 2147483647 w 108"/>
                  <a:gd name="T37" fmla="*/ 2147483647 h 164"/>
                  <a:gd name="T38" fmla="*/ 2147483647 w 108"/>
                  <a:gd name="T39" fmla="*/ 2147483647 h 164"/>
                  <a:gd name="T40" fmla="*/ 2147483647 w 108"/>
                  <a:gd name="T41" fmla="*/ 2147483647 h 164"/>
                  <a:gd name="T42" fmla="*/ 2147483647 w 108"/>
                  <a:gd name="T43" fmla="*/ 0 h 164"/>
                  <a:gd name="T44" fmla="*/ 2147483647 w 108"/>
                  <a:gd name="T45" fmla="*/ 0 h 164"/>
                  <a:gd name="T46" fmla="*/ 2147483647 w 108"/>
                  <a:gd name="T47" fmla="*/ 0 h 164"/>
                  <a:gd name="T48" fmla="*/ 2147483647 w 108"/>
                  <a:gd name="T49" fmla="*/ 0 h 164"/>
                  <a:gd name="T50" fmla="*/ 2147483647 w 108"/>
                  <a:gd name="T51" fmla="*/ 0 h 164"/>
                  <a:gd name="T52" fmla="*/ 2147483647 w 108"/>
                  <a:gd name="T53" fmla="*/ 0 h 164"/>
                  <a:gd name="T54" fmla="*/ 2147483647 w 108"/>
                  <a:gd name="T55" fmla="*/ 2147483647 h 164"/>
                  <a:gd name="T56" fmla="*/ 0 w 108"/>
                  <a:gd name="T57" fmla="*/ 2147483647 h 164"/>
                  <a:gd name="T58" fmla="*/ 0 w 108"/>
                  <a:gd name="T59" fmla="*/ 2147483647 h 164"/>
                  <a:gd name="T60" fmla="*/ 0 w 108"/>
                  <a:gd name="T61" fmla="*/ 2147483647 h 164"/>
                  <a:gd name="T62" fmla="*/ 2147483647 w 108"/>
                  <a:gd name="T63" fmla="*/ 2147483647 h 164"/>
                  <a:gd name="T64" fmla="*/ 2147483647 w 108"/>
                  <a:gd name="T65" fmla="*/ 2147483647 h 164"/>
                  <a:gd name="T66" fmla="*/ 2147483647 w 108"/>
                  <a:gd name="T67" fmla="*/ 2147483647 h 164"/>
                  <a:gd name="T68" fmla="*/ 2147483647 w 108"/>
                  <a:gd name="T69" fmla="*/ 2147483647 h 164"/>
                  <a:gd name="T70" fmla="*/ 2147483647 w 108"/>
                  <a:gd name="T71" fmla="*/ 2147483647 h 164"/>
                  <a:gd name="T72" fmla="*/ 2147483647 w 108"/>
                  <a:gd name="T73" fmla="*/ 2147483647 h 164"/>
                  <a:gd name="T74" fmla="*/ 2147483647 w 108"/>
                  <a:gd name="T75" fmla="*/ 2147483647 h 164"/>
                  <a:gd name="T76" fmla="*/ 2147483647 w 108"/>
                  <a:gd name="T77" fmla="*/ 2147483647 h 164"/>
                  <a:gd name="T78" fmla="*/ 2147483647 w 108"/>
                  <a:gd name="T79" fmla="*/ 2147483647 h 164"/>
                  <a:gd name="T80" fmla="*/ 2147483647 w 108"/>
                  <a:gd name="T81" fmla="*/ 2147483647 h 164"/>
                  <a:gd name="T82" fmla="*/ 2147483647 w 108"/>
                  <a:gd name="T83" fmla="*/ 2147483647 h 164"/>
                  <a:gd name="T84" fmla="*/ 2147483647 w 108"/>
                  <a:gd name="T85" fmla="*/ 2147483647 h 164"/>
                  <a:gd name="T86" fmla="*/ 2147483647 w 108"/>
                  <a:gd name="T87" fmla="*/ 2147483647 h 164"/>
                  <a:gd name="T88" fmla="*/ 2147483647 w 108"/>
                  <a:gd name="T89" fmla="*/ 2147483647 h 1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8" h="164">
                    <a:moveTo>
                      <a:pt x="100" y="164"/>
                    </a:moveTo>
                    <a:lnTo>
                      <a:pt x="100" y="164"/>
                    </a:lnTo>
                    <a:lnTo>
                      <a:pt x="102" y="164"/>
                    </a:lnTo>
                    <a:lnTo>
                      <a:pt x="104" y="162"/>
                    </a:lnTo>
                    <a:lnTo>
                      <a:pt x="106" y="162"/>
                    </a:lnTo>
                    <a:lnTo>
                      <a:pt x="106" y="161"/>
                    </a:lnTo>
                    <a:lnTo>
                      <a:pt x="108" y="161"/>
                    </a:lnTo>
                    <a:lnTo>
                      <a:pt x="108" y="159"/>
                    </a:lnTo>
                    <a:lnTo>
                      <a:pt x="108" y="157"/>
                    </a:lnTo>
                    <a:lnTo>
                      <a:pt x="104" y="146"/>
                    </a:lnTo>
                    <a:lnTo>
                      <a:pt x="99" y="135"/>
                    </a:lnTo>
                    <a:lnTo>
                      <a:pt x="93" y="126"/>
                    </a:lnTo>
                    <a:lnTo>
                      <a:pt x="88" y="117"/>
                    </a:lnTo>
                    <a:lnTo>
                      <a:pt x="73" y="98"/>
                    </a:lnTo>
                    <a:lnTo>
                      <a:pt x="57" y="80"/>
                    </a:lnTo>
                    <a:lnTo>
                      <a:pt x="42" y="62"/>
                    </a:lnTo>
                    <a:lnTo>
                      <a:pt x="27" y="43"/>
                    </a:lnTo>
                    <a:lnTo>
                      <a:pt x="22" y="34"/>
                    </a:lnTo>
                    <a:lnTo>
                      <a:pt x="16" y="23"/>
                    </a:lnTo>
                    <a:lnTo>
                      <a:pt x="11" y="12"/>
                    </a:lnTo>
                    <a:lnTo>
                      <a:pt x="9" y="1"/>
                    </a:lnTo>
                    <a:lnTo>
                      <a:pt x="7" y="0"/>
                    </a:lnTo>
                    <a:lnTo>
                      <a:pt x="5" y="0"/>
                    </a:lnTo>
                    <a:lnTo>
                      <a:pt x="3" y="0"/>
                    </a:lnTo>
                    <a:lnTo>
                      <a:pt x="2" y="0"/>
                    </a:lnTo>
                    <a:lnTo>
                      <a:pt x="2" y="1"/>
                    </a:lnTo>
                    <a:lnTo>
                      <a:pt x="0" y="1"/>
                    </a:lnTo>
                    <a:lnTo>
                      <a:pt x="0" y="9"/>
                    </a:lnTo>
                    <a:lnTo>
                      <a:pt x="0" y="14"/>
                    </a:lnTo>
                    <a:lnTo>
                      <a:pt x="2" y="20"/>
                    </a:lnTo>
                    <a:lnTo>
                      <a:pt x="3" y="25"/>
                    </a:lnTo>
                    <a:lnTo>
                      <a:pt x="7" y="31"/>
                    </a:lnTo>
                    <a:lnTo>
                      <a:pt x="9" y="34"/>
                    </a:lnTo>
                    <a:lnTo>
                      <a:pt x="11" y="40"/>
                    </a:lnTo>
                    <a:lnTo>
                      <a:pt x="13" y="45"/>
                    </a:lnTo>
                    <a:lnTo>
                      <a:pt x="24" y="62"/>
                    </a:lnTo>
                    <a:lnTo>
                      <a:pt x="35" y="76"/>
                    </a:lnTo>
                    <a:lnTo>
                      <a:pt x="47" y="89"/>
                    </a:lnTo>
                    <a:lnTo>
                      <a:pt x="60" y="102"/>
                    </a:lnTo>
                    <a:lnTo>
                      <a:pt x="73" y="115"/>
                    </a:lnTo>
                    <a:lnTo>
                      <a:pt x="84" y="129"/>
                    </a:lnTo>
                    <a:lnTo>
                      <a:pt x="93" y="146"/>
                    </a:lnTo>
                    <a:lnTo>
                      <a:pt x="100" y="16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2" name="Freeform 62"/>
              <p:cNvSpPr>
                <a:spLocks/>
              </p:cNvSpPr>
              <p:nvPr/>
            </p:nvSpPr>
            <p:spPr bwMode="auto">
              <a:xfrm>
                <a:off x="7325216" y="3103130"/>
                <a:ext cx="334985" cy="203527"/>
              </a:xfrm>
              <a:custGeom>
                <a:avLst/>
                <a:gdLst>
                  <a:gd name="T0" fmla="*/ 2147483647 w 211"/>
                  <a:gd name="T1" fmla="*/ 2147483647 h 154"/>
                  <a:gd name="T2" fmla="*/ 2147483647 w 211"/>
                  <a:gd name="T3" fmla="*/ 2147483647 h 154"/>
                  <a:gd name="T4" fmla="*/ 2147483647 w 211"/>
                  <a:gd name="T5" fmla="*/ 2147483647 h 154"/>
                  <a:gd name="T6" fmla="*/ 2147483647 w 211"/>
                  <a:gd name="T7" fmla="*/ 2147483647 h 154"/>
                  <a:gd name="T8" fmla="*/ 2147483647 w 211"/>
                  <a:gd name="T9" fmla="*/ 2147483647 h 154"/>
                  <a:gd name="T10" fmla="*/ 2147483647 w 211"/>
                  <a:gd name="T11" fmla="*/ 2147483647 h 154"/>
                  <a:gd name="T12" fmla="*/ 2147483647 w 211"/>
                  <a:gd name="T13" fmla="*/ 2147483647 h 154"/>
                  <a:gd name="T14" fmla="*/ 2147483647 w 211"/>
                  <a:gd name="T15" fmla="*/ 2147483647 h 154"/>
                  <a:gd name="T16" fmla="*/ 2147483647 w 211"/>
                  <a:gd name="T17" fmla="*/ 2147483647 h 154"/>
                  <a:gd name="T18" fmla="*/ 2147483647 w 211"/>
                  <a:gd name="T19" fmla="*/ 2147483647 h 154"/>
                  <a:gd name="T20" fmla="*/ 2147483647 w 211"/>
                  <a:gd name="T21" fmla="*/ 2147483647 h 154"/>
                  <a:gd name="T22" fmla="*/ 2147483647 w 211"/>
                  <a:gd name="T23" fmla="*/ 2147483647 h 154"/>
                  <a:gd name="T24" fmla="*/ 2147483647 w 211"/>
                  <a:gd name="T25" fmla="*/ 2147483647 h 154"/>
                  <a:gd name="T26" fmla="*/ 2147483647 w 211"/>
                  <a:gd name="T27" fmla="*/ 2147483647 h 154"/>
                  <a:gd name="T28" fmla="*/ 2147483647 w 211"/>
                  <a:gd name="T29" fmla="*/ 2147483647 h 154"/>
                  <a:gd name="T30" fmla="*/ 2147483647 w 211"/>
                  <a:gd name="T31" fmla="*/ 2147483647 h 154"/>
                  <a:gd name="T32" fmla="*/ 2147483647 w 211"/>
                  <a:gd name="T33" fmla="*/ 2147483647 h 154"/>
                  <a:gd name="T34" fmla="*/ 2147483647 w 211"/>
                  <a:gd name="T35" fmla="*/ 2147483647 h 154"/>
                  <a:gd name="T36" fmla="*/ 2147483647 w 211"/>
                  <a:gd name="T37" fmla="*/ 2147483647 h 154"/>
                  <a:gd name="T38" fmla="*/ 2147483647 w 211"/>
                  <a:gd name="T39" fmla="*/ 2147483647 h 154"/>
                  <a:gd name="T40" fmla="*/ 2147483647 w 211"/>
                  <a:gd name="T41" fmla="*/ 2147483647 h 154"/>
                  <a:gd name="T42" fmla="*/ 2147483647 w 211"/>
                  <a:gd name="T43" fmla="*/ 2147483647 h 154"/>
                  <a:gd name="T44" fmla="*/ 2147483647 w 211"/>
                  <a:gd name="T45" fmla="*/ 2147483647 h 154"/>
                  <a:gd name="T46" fmla="*/ 2147483647 w 211"/>
                  <a:gd name="T47" fmla="*/ 2147483647 h 154"/>
                  <a:gd name="T48" fmla="*/ 2147483647 w 211"/>
                  <a:gd name="T49" fmla="*/ 2147483647 h 154"/>
                  <a:gd name="T50" fmla="*/ 2147483647 w 211"/>
                  <a:gd name="T51" fmla="*/ 2147483647 h 154"/>
                  <a:gd name="T52" fmla="*/ 2147483647 w 211"/>
                  <a:gd name="T53" fmla="*/ 2147483647 h 154"/>
                  <a:gd name="T54" fmla="*/ 2147483647 w 211"/>
                  <a:gd name="T55" fmla="*/ 2147483647 h 154"/>
                  <a:gd name="T56" fmla="*/ 2147483647 w 211"/>
                  <a:gd name="T57" fmla="*/ 2147483647 h 154"/>
                  <a:gd name="T58" fmla="*/ 2147483647 w 211"/>
                  <a:gd name="T59" fmla="*/ 2147483647 h 154"/>
                  <a:gd name="T60" fmla="*/ 2147483647 w 211"/>
                  <a:gd name="T61" fmla="*/ 2147483647 h 154"/>
                  <a:gd name="T62" fmla="*/ 2147483647 w 211"/>
                  <a:gd name="T63" fmla="*/ 2147483647 h 154"/>
                  <a:gd name="T64" fmla="*/ 2147483647 w 211"/>
                  <a:gd name="T65" fmla="*/ 0 h 154"/>
                  <a:gd name="T66" fmla="*/ 2147483647 w 211"/>
                  <a:gd name="T67" fmla="*/ 2147483647 h 154"/>
                  <a:gd name="T68" fmla="*/ 2147483647 w 211"/>
                  <a:gd name="T69" fmla="*/ 2147483647 h 154"/>
                  <a:gd name="T70" fmla="*/ 2147483647 w 211"/>
                  <a:gd name="T71" fmla="*/ 2147483647 h 154"/>
                  <a:gd name="T72" fmla="*/ 2147483647 w 211"/>
                  <a:gd name="T73" fmla="*/ 2147483647 h 154"/>
                  <a:gd name="T74" fmla="*/ 2147483647 w 211"/>
                  <a:gd name="T75" fmla="*/ 2147483647 h 154"/>
                  <a:gd name="T76" fmla="*/ 2147483647 w 211"/>
                  <a:gd name="T77" fmla="*/ 2147483647 h 154"/>
                  <a:gd name="T78" fmla="*/ 2147483647 w 211"/>
                  <a:gd name="T79" fmla="*/ 2147483647 h 154"/>
                  <a:gd name="T80" fmla="*/ 2147483647 w 211"/>
                  <a:gd name="T81" fmla="*/ 2147483647 h 154"/>
                  <a:gd name="T82" fmla="*/ 2147483647 w 211"/>
                  <a:gd name="T83" fmla="*/ 2147483647 h 154"/>
                  <a:gd name="T84" fmla="*/ 2147483647 w 211"/>
                  <a:gd name="T85" fmla="*/ 2147483647 h 154"/>
                  <a:gd name="T86" fmla="*/ 2147483647 w 211"/>
                  <a:gd name="T87" fmla="*/ 2147483647 h 154"/>
                  <a:gd name="T88" fmla="*/ 2147483647 w 211"/>
                  <a:gd name="T89" fmla="*/ 2147483647 h 154"/>
                  <a:gd name="T90" fmla="*/ 2147483647 w 211"/>
                  <a:gd name="T91" fmla="*/ 2147483647 h 154"/>
                  <a:gd name="T92" fmla="*/ 2147483647 w 211"/>
                  <a:gd name="T93" fmla="*/ 2147483647 h 154"/>
                  <a:gd name="T94" fmla="*/ 2147483647 w 211"/>
                  <a:gd name="T95" fmla="*/ 2147483647 h 154"/>
                  <a:gd name="T96" fmla="*/ 2147483647 w 211"/>
                  <a:gd name="T97" fmla="*/ 2147483647 h 154"/>
                  <a:gd name="T98" fmla="*/ 2147483647 w 211"/>
                  <a:gd name="T99" fmla="*/ 2147483647 h 154"/>
                  <a:gd name="T100" fmla="*/ 0 w 211"/>
                  <a:gd name="T101" fmla="*/ 2147483647 h 154"/>
                  <a:gd name="T102" fmla="*/ 0 w 211"/>
                  <a:gd name="T103" fmla="*/ 2147483647 h 154"/>
                  <a:gd name="T104" fmla="*/ 2147483647 w 211"/>
                  <a:gd name="T105" fmla="*/ 2147483647 h 154"/>
                  <a:gd name="T106" fmla="*/ 2147483647 w 211"/>
                  <a:gd name="T107" fmla="*/ 2147483647 h 154"/>
                  <a:gd name="T108" fmla="*/ 2147483647 w 211"/>
                  <a:gd name="T109" fmla="*/ 2147483647 h 154"/>
                  <a:gd name="T110" fmla="*/ 2147483647 w 211"/>
                  <a:gd name="T111" fmla="*/ 2147483647 h 154"/>
                  <a:gd name="T112" fmla="*/ 2147483647 w 211"/>
                  <a:gd name="T113" fmla="*/ 2147483647 h 154"/>
                  <a:gd name="T114" fmla="*/ 2147483647 w 211"/>
                  <a:gd name="T115" fmla="*/ 2147483647 h 154"/>
                  <a:gd name="T116" fmla="*/ 2147483647 w 211"/>
                  <a:gd name="T117" fmla="*/ 2147483647 h 1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1" h="154">
                    <a:moveTo>
                      <a:pt x="4" y="154"/>
                    </a:moveTo>
                    <a:lnTo>
                      <a:pt x="20" y="143"/>
                    </a:lnTo>
                    <a:lnTo>
                      <a:pt x="35" y="132"/>
                    </a:lnTo>
                    <a:lnTo>
                      <a:pt x="51" y="119"/>
                    </a:lnTo>
                    <a:lnTo>
                      <a:pt x="64" y="106"/>
                    </a:lnTo>
                    <a:lnTo>
                      <a:pt x="79" y="93"/>
                    </a:lnTo>
                    <a:lnTo>
                      <a:pt x="93" y="81"/>
                    </a:lnTo>
                    <a:lnTo>
                      <a:pt x="108" y="70"/>
                    </a:lnTo>
                    <a:lnTo>
                      <a:pt x="125" y="59"/>
                    </a:lnTo>
                    <a:lnTo>
                      <a:pt x="130" y="51"/>
                    </a:lnTo>
                    <a:lnTo>
                      <a:pt x="137" y="46"/>
                    </a:lnTo>
                    <a:lnTo>
                      <a:pt x="145" y="40"/>
                    </a:lnTo>
                    <a:lnTo>
                      <a:pt x="150" y="35"/>
                    </a:lnTo>
                    <a:lnTo>
                      <a:pt x="158" y="29"/>
                    </a:lnTo>
                    <a:lnTo>
                      <a:pt x="165" y="24"/>
                    </a:lnTo>
                    <a:lnTo>
                      <a:pt x="172" y="20"/>
                    </a:lnTo>
                    <a:lnTo>
                      <a:pt x="181" y="17"/>
                    </a:lnTo>
                    <a:lnTo>
                      <a:pt x="183" y="15"/>
                    </a:lnTo>
                    <a:lnTo>
                      <a:pt x="187" y="13"/>
                    </a:lnTo>
                    <a:lnTo>
                      <a:pt x="190" y="11"/>
                    </a:lnTo>
                    <a:lnTo>
                      <a:pt x="194" y="11"/>
                    </a:lnTo>
                    <a:lnTo>
                      <a:pt x="196" y="11"/>
                    </a:lnTo>
                    <a:lnTo>
                      <a:pt x="200" y="11"/>
                    </a:lnTo>
                    <a:lnTo>
                      <a:pt x="203" y="11"/>
                    </a:lnTo>
                    <a:lnTo>
                      <a:pt x="207" y="11"/>
                    </a:lnTo>
                    <a:lnTo>
                      <a:pt x="207" y="9"/>
                    </a:lnTo>
                    <a:lnTo>
                      <a:pt x="209" y="9"/>
                    </a:lnTo>
                    <a:lnTo>
                      <a:pt x="209" y="7"/>
                    </a:lnTo>
                    <a:lnTo>
                      <a:pt x="209" y="6"/>
                    </a:lnTo>
                    <a:lnTo>
                      <a:pt x="211" y="4"/>
                    </a:lnTo>
                    <a:lnTo>
                      <a:pt x="211" y="2"/>
                    </a:lnTo>
                    <a:lnTo>
                      <a:pt x="211" y="0"/>
                    </a:lnTo>
                    <a:lnTo>
                      <a:pt x="200" y="2"/>
                    </a:lnTo>
                    <a:lnTo>
                      <a:pt x="189" y="6"/>
                    </a:lnTo>
                    <a:lnTo>
                      <a:pt x="178" y="9"/>
                    </a:lnTo>
                    <a:lnTo>
                      <a:pt x="169" y="13"/>
                    </a:lnTo>
                    <a:lnTo>
                      <a:pt x="150" y="26"/>
                    </a:lnTo>
                    <a:lnTo>
                      <a:pt x="132" y="39"/>
                    </a:lnTo>
                    <a:lnTo>
                      <a:pt x="115" y="53"/>
                    </a:lnTo>
                    <a:lnTo>
                      <a:pt x="101" y="68"/>
                    </a:lnTo>
                    <a:lnTo>
                      <a:pt x="83" y="82"/>
                    </a:lnTo>
                    <a:lnTo>
                      <a:pt x="66" y="95"/>
                    </a:lnTo>
                    <a:lnTo>
                      <a:pt x="59" y="103"/>
                    </a:lnTo>
                    <a:lnTo>
                      <a:pt x="50" y="110"/>
                    </a:lnTo>
                    <a:lnTo>
                      <a:pt x="42" y="117"/>
                    </a:lnTo>
                    <a:lnTo>
                      <a:pt x="33" y="123"/>
                    </a:lnTo>
                    <a:lnTo>
                      <a:pt x="24" y="130"/>
                    </a:lnTo>
                    <a:lnTo>
                      <a:pt x="17" y="137"/>
                    </a:lnTo>
                    <a:lnTo>
                      <a:pt x="7" y="145"/>
                    </a:lnTo>
                    <a:lnTo>
                      <a:pt x="0" y="152"/>
                    </a:lnTo>
                    <a:lnTo>
                      <a:pt x="2" y="152"/>
                    </a:lnTo>
                    <a:lnTo>
                      <a:pt x="4"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3" name="Freeform 63"/>
              <p:cNvSpPr>
                <a:spLocks/>
              </p:cNvSpPr>
              <p:nvPr/>
            </p:nvSpPr>
            <p:spPr bwMode="auto">
              <a:xfrm>
                <a:off x="6709223" y="2977578"/>
                <a:ext cx="314346" cy="133483"/>
              </a:xfrm>
              <a:custGeom>
                <a:avLst/>
                <a:gdLst>
                  <a:gd name="T0" fmla="*/ 2147483647 w 198"/>
                  <a:gd name="T1" fmla="*/ 2147483647 h 101"/>
                  <a:gd name="T2" fmla="*/ 2147483647 w 198"/>
                  <a:gd name="T3" fmla="*/ 2147483647 h 101"/>
                  <a:gd name="T4" fmla="*/ 2147483647 w 198"/>
                  <a:gd name="T5" fmla="*/ 2147483647 h 101"/>
                  <a:gd name="T6" fmla="*/ 2147483647 w 198"/>
                  <a:gd name="T7" fmla="*/ 2147483647 h 101"/>
                  <a:gd name="T8" fmla="*/ 2147483647 w 198"/>
                  <a:gd name="T9" fmla="*/ 2147483647 h 101"/>
                  <a:gd name="T10" fmla="*/ 2147483647 w 198"/>
                  <a:gd name="T11" fmla="*/ 2147483647 h 101"/>
                  <a:gd name="T12" fmla="*/ 2147483647 w 198"/>
                  <a:gd name="T13" fmla="*/ 2147483647 h 101"/>
                  <a:gd name="T14" fmla="*/ 2147483647 w 198"/>
                  <a:gd name="T15" fmla="*/ 2147483647 h 101"/>
                  <a:gd name="T16" fmla="*/ 2147483647 w 198"/>
                  <a:gd name="T17" fmla="*/ 2147483647 h 101"/>
                  <a:gd name="T18" fmla="*/ 2147483647 w 198"/>
                  <a:gd name="T19" fmla="*/ 2147483647 h 101"/>
                  <a:gd name="T20" fmla="*/ 2147483647 w 198"/>
                  <a:gd name="T21" fmla="*/ 2147483647 h 101"/>
                  <a:gd name="T22" fmla="*/ 2147483647 w 198"/>
                  <a:gd name="T23" fmla="*/ 2147483647 h 101"/>
                  <a:gd name="T24" fmla="*/ 2147483647 w 198"/>
                  <a:gd name="T25" fmla="*/ 2147483647 h 101"/>
                  <a:gd name="T26" fmla="*/ 2147483647 w 198"/>
                  <a:gd name="T27" fmla="*/ 2147483647 h 101"/>
                  <a:gd name="T28" fmla="*/ 2147483647 w 198"/>
                  <a:gd name="T29" fmla="*/ 2147483647 h 101"/>
                  <a:gd name="T30" fmla="*/ 2147483647 w 198"/>
                  <a:gd name="T31" fmla="*/ 2147483647 h 101"/>
                  <a:gd name="T32" fmla="*/ 2147483647 w 198"/>
                  <a:gd name="T33" fmla="*/ 2147483647 h 101"/>
                  <a:gd name="T34" fmla="*/ 2147483647 w 198"/>
                  <a:gd name="T35" fmla="*/ 2147483647 h 101"/>
                  <a:gd name="T36" fmla="*/ 2147483647 w 198"/>
                  <a:gd name="T37" fmla="*/ 2147483647 h 101"/>
                  <a:gd name="T38" fmla="*/ 2147483647 w 198"/>
                  <a:gd name="T39" fmla="*/ 2147483647 h 101"/>
                  <a:gd name="T40" fmla="*/ 2147483647 w 198"/>
                  <a:gd name="T41" fmla="*/ 2147483647 h 101"/>
                  <a:gd name="T42" fmla="*/ 2147483647 w 198"/>
                  <a:gd name="T43" fmla="*/ 2147483647 h 101"/>
                  <a:gd name="T44" fmla="*/ 2147483647 w 198"/>
                  <a:gd name="T45" fmla="*/ 2147483647 h 101"/>
                  <a:gd name="T46" fmla="*/ 2147483647 w 198"/>
                  <a:gd name="T47" fmla="*/ 2147483647 h 101"/>
                  <a:gd name="T48" fmla="*/ 2147483647 w 198"/>
                  <a:gd name="T49" fmla="*/ 2147483647 h 101"/>
                  <a:gd name="T50" fmla="*/ 2147483647 w 198"/>
                  <a:gd name="T51" fmla="*/ 2147483647 h 101"/>
                  <a:gd name="T52" fmla="*/ 2147483647 w 198"/>
                  <a:gd name="T53" fmla="*/ 2147483647 h 101"/>
                  <a:gd name="T54" fmla="*/ 2147483647 w 198"/>
                  <a:gd name="T55" fmla="*/ 2147483647 h 101"/>
                  <a:gd name="T56" fmla="*/ 2147483647 w 198"/>
                  <a:gd name="T57" fmla="*/ 2147483647 h 101"/>
                  <a:gd name="T58" fmla="*/ 2147483647 w 198"/>
                  <a:gd name="T59" fmla="*/ 2147483647 h 101"/>
                  <a:gd name="T60" fmla="*/ 2147483647 w 198"/>
                  <a:gd name="T61" fmla="*/ 2147483647 h 101"/>
                  <a:gd name="T62" fmla="*/ 2147483647 w 198"/>
                  <a:gd name="T63" fmla="*/ 2147483647 h 101"/>
                  <a:gd name="T64" fmla="*/ 2147483647 w 198"/>
                  <a:gd name="T65" fmla="*/ 2147483647 h 101"/>
                  <a:gd name="T66" fmla="*/ 2147483647 w 198"/>
                  <a:gd name="T67" fmla="*/ 2147483647 h 101"/>
                  <a:gd name="T68" fmla="*/ 2147483647 w 198"/>
                  <a:gd name="T69" fmla="*/ 2147483647 h 101"/>
                  <a:gd name="T70" fmla="*/ 2147483647 w 198"/>
                  <a:gd name="T71" fmla="*/ 2147483647 h 101"/>
                  <a:gd name="T72" fmla="*/ 2147483647 w 198"/>
                  <a:gd name="T73" fmla="*/ 0 h 101"/>
                  <a:gd name="T74" fmla="*/ 2147483647 w 198"/>
                  <a:gd name="T75" fmla="*/ 2147483647 h 101"/>
                  <a:gd name="T76" fmla="*/ 2147483647 w 198"/>
                  <a:gd name="T77" fmla="*/ 2147483647 h 101"/>
                  <a:gd name="T78" fmla="*/ 2147483647 w 198"/>
                  <a:gd name="T79" fmla="*/ 2147483647 h 101"/>
                  <a:gd name="T80" fmla="*/ 2147483647 w 198"/>
                  <a:gd name="T81" fmla="*/ 2147483647 h 101"/>
                  <a:gd name="T82" fmla="*/ 2147483647 w 198"/>
                  <a:gd name="T83" fmla="*/ 2147483647 h 101"/>
                  <a:gd name="T84" fmla="*/ 2147483647 w 198"/>
                  <a:gd name="T85" fmla="*/ 2147483647 h 101"/>
                  <a:gd name="T86" fmla="*/ 2147483647 w 198"/>
                  <a:gd name="T87" fmla="*/ 2147483647 h 101"/>
                  <a:gd name="T88" fmla="*/ 2147483647 w 198"/>
                  <a:gd name="T89" fmla="*/ 2147483647 h 101"/>
                  <a:gd name="T90" fmla="*/ 2147483647 w 198"/>
                  <a:gd name="T91" fmla="*/ 2147483647 h 101"/>
                  <a:gd name="T92" fmla="*/ 2147483647 w 198"/>
                  <a:gd name="T93" fmla="*/ 2147483647 h 101"/>
                  <a:gd name="T94" fmla="*/ 2147483647 w 198"/>
                  <a:gd name="T95" fmla="*/ 2147483647 h 101"/>
                  <a:gd name="T96" fmla="*/ 2147483647 w 198"/>
                  <a:gd name="T97" fmla="*/ 2147483647 h 101"/>
                  <a:gd name="T98" fmla="*/ 2147483647 w 198"/>
                  <a:gd name="T99" fmla="*/ 2147483647 h 101"/>
                  <a:gd name="T100" fmla="*/ 2147483647 w 198"/>
                  <a:gd name="T101" fmla="*/ 2147483647 h 101"/>
                  <a:gd name="T102" fmla="*/ 0 w 198"/>
                  <a:gd name="T103" fmla="*/ 2147483647 h 101"/>
                  <a:gd name="T104" fmla="*/ 2147483647 w 198"/>
                  <a:gd name="T105" fmla="*/ 2147483647 h 101"/>
                  <a:gd name="T106" fmla="*/ 2147483647 w 198"/>
                  <a:gd name="T107" fmla="*/ 2147483647 h 1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8" h="101">
                    <a:moveTo>
                      <a:pt x="66" y="101"/>
                    </a:moveTo>
                    <a:lnTo>
                      <a:pt x="115" y="48"/>
                    </a:lnTo>
                    <a:lnTo>
                      <a:pt x="117" y="48"/>
                    </a:lnTo>
                    <a:lnTo>
                      <a:pt x="119" y="48"/>
                    </a:lnTo>
                    <a:lnTo>
                      <a:pt x="121" y="49"/>
                    </a:lnTo>
                    <a:lnTo>
                      <a:pt x="121" y="51"/>
                    </a:lnTo>
                    <a:lnTo>
                      <a:pt x="123" y="51"/>
                    </a:lnTo>
                    <a:lnTo>
                      <a:pt x="123" y="53"/>
                    </a:lnTo>
                    <a:lnTo>
                      <a:pt x="112" y="66"/>
                    </a:lnTo>
                    <a:lnTo>
                      <a:pt x="117" y="64"/>
                    </a:lnTo>
                    <a:lnTo>
                      <a:pt x="121" y="62"/>
                    </a:lnTo>
                    <a:lnTo>
                      <a:pt x="126" y="64"/>
                    </a:lnTo>
                    <a:lnTo>
                      <a:pt x="130" y="64"/>
                    </a:lnTo>
                    <a:lnTo>
                      <a:pt x="134" y="66"/>
                    </a:lnTo>
                    <a:lnTo>
                      <a:pt x="137" y="69"/>
                    </a:lnTo>
                    <a:lnTo>
                      <a:pt x="141" y="71"/>
                    </a:lnTo>
                    <a:lnTo>
                      <a:pt x="143" y="75"/>
                    </a:lnTo>
                    <a:lnTo>
                      <a:pt x="147" y="71"/>
                    </a:lnTo>
                    <a:lnTo>
                      <a:pt x="150" y="69"/>
                    </a:lnTo>
                    <a:lnTo>
                      <a:pt x="154" y="69"/>
                    </a:lnTo>
                    <a:lnTo>
                      <a:pt x="158" y="69"/>
                    </a:lnTo>
                    <a:lnTo>
                      <a:pt x="163" y="69"/>
                    </a:lnTo>
                    <a:lnTo>
                      <a:pt x="167" y="69"/>
                    </a:lnTo>
                    <a:lnTo>
                      <a:pt x="170" y="69"/>
                    </a:lnTo>
                    <a:lnTo>
                      <a:pt x="174" y="69"/>
                    </a:lnTo>
                    <a:lnTo>
                      <a:pt x="176" y="71"/>
                    </a:lnTo>
                    <a:lnTo>
                      <a:pt x="178" y="71"/>
                    </a:lnTo>
                    <a:lnTo>
                      <a:pt x="180" y="73"/>
                    </a:lnTo>
                    <a:lnTo>
                      <a:pt x="181" y="75"/>
                    </a:lnTo>
                    <a:lnTo>
                      <a:pt x="183" y="75"/>
                    </a:lnTo>
                    <a:lnTo>
                      <a:pt x="183" y="77"/>
                    </a:lnTo>
                    <a:lnTo>
                      <a:pt x="185" y="79"/>
                    </a:lnTo>
                    <a:lnTo>
                      <a:pt x="198" y="69"/>
                    </a:lnTo>
                    <a:lnTo>
                      <a:pt x="198" y="68"/>
                    </a:lnTo>
                    <a:lnTo>
                      <a:pt x="198" y="66"/>
                    </a:lnTo>
                    <a:lnTo>
                      <a:pt x="196" y="64"/>
                    </a:lnTo>
                    <a:lnTo>
                      <a:pt x="194" y="62"/>
                    </a:lnTo>
                    <a:lnTo>
                      <a:pt x="191" y="62"/>
                    </a:lnTo>
                    <a:lnTo>
                      <a:pt x="187" y="62"/>
                    </a:lnTo>
                    <a:lnTo>
                      <a:pt x="183" y="64"/>
                    </a:lnTo>
                    <a:lnTo>
                      <a:pt x="180" y="64"/>
                    </a:lnTo>
                    <a:lnTo>
                      <a:pt x="178" y="64"/>
                    </a:lnTo>
                    <a:lnTo>
                      <a:pt x="174" y="66"/>
                    </a:lnTo>
                    <a:lnTo>
                      <a:pt x="172" y="66"/>
                    </a:lnTo>
                    <a:lnTo>
                      <a:pt x="170" y="66"/>
                    </a:lnTo>
                    <a:lnTo>
                      <a:pt x="178" y="46"/>
                    </a:lnTo>
                    <a:lnTo>
                      <a:pt x="147" y="48"/>
                    </a:lnTo>
                    <a:lnTo>
                      <a:pt x="159" y="24"/>
                    </a:lnTo>
                    <a:lnTo>
                      <a:pt x="156" y="26"/>
                    </a:lnTo>
                    <a:lnTo>
                      <a:pt x="150" y="27"/>
                    </a:lnTo>
                    <a:lnTo>
                      <a:pt x="147" y="29"/>
                    </a:lnTo>
                    <a:lnTo>
                      <a:pt x="143" y="33"/>
                    </a:lnTo>
                    <a:lnTo>
                      <a:pt x="139" y="37"/>
                    </a:lnTo>
                    <a:lnTo>
                      <a:pt x="136" y="38"/>
                    </a:lnTo>
                    <a:lnTo>
                      <a:pt x="132" y="42"/>
                    </a:lnTo>
                    <a:lnTo>
                      <a:pt x="126" y="42"/>
                    </a:lnTo>
                    <a:lnTo>
                      <a:pt x="115" y="33"/>
                    </a:lnTo>
                    <a:lnTo>
                      <a:pt x="101" y="26"/>
                    </a:lnTo>
                    <a:lnTo>
                      <a:pt x="88" y="20"/>
                    </a:lnTo>
                    <a:lnTo>
                      <a:pt x="73" y="16"/>
                    </a:lnTo>
                    <a:lnTo>
                      <a:pt x="59" y="13"/>
                    </a:lnTo>
                    <a:lnTo>
                      <a:pt x="42" y="9"/>
                    </a:lnTo>
                    <a:lnTo>
                      <a:pt x="28" y="5"/>
                    </a:lnTo>
                    <a:lnTo>
                      <a:pt x="13" y="2"/>
                    </a:lnTo>
                    <a:lnTo>
                      <a:pt x="11" y="2"/>
                    </a:lnTo>
                    <a:lnTo>
                      <a:pt x="9" y="0"/>
                    </a:lnTo>
                    <a:lnTo>
                      <a:pt x="8" y="0"/>
                    </a:lnTo>
                    <a:lnTo>
                      <a:pt x="8" y="2"/>
                    </a:lnTo>
                    <a:lnTo>
                      <a:pt x="6" y="2"/>
                    </a:lnTo>
                    <a:lnTo>
                      <a:pt x="4" y="2"/>
                    </a:lnTo>
                    <a:lnTo>
                      <a:pt x="64" y="22"/>
                    </a:lnTo>
                    <a:lnTo>
                      <a:pt x="62" y="24"/>
                    </a:lnTo>
                    <a:lnTo>
                      <a:pt x="61" y="27"/>
                    </a:lnTo>
                    <a:lnTo>
                      <a:pt x="59" y="29"/>
                    </a:lnTo>
                    <a:lnTo>
                      <a:pt x="55" y="29"/>
                    </a:lnTo>
                    <a:lnTo>
                      <a:pt x="51" y="31"/>
                    </a:lnTo>
                    <a:lnTo>
                      <a:pt x="48" y="33"/>
                    </a:lnTo>
                    <a:lnTo>
                      <a:pt x="44" y="33"/>
                    </a:lnTo>
                    <a:lnTo>
                      <a:pt x="42" y="35"/>
                    </a:lnTo>
                    <a:lnTo>
                      <a:pt x="39" y="35"/>
                    </a:lnTo>
                    <a:lnTo>
                      <a:pt x="35" y="35"/>
                    </a:lnTo>
                    <a:lnTo>
                      <a:pt x="31" y="37"/>
                    </a:lnTo>
                    <a:lnTo>
                      <a:pt x="28" y="38"/>
                    </a:lnTo>
                    <a:lnTo>
                      <a:pt x="24" y="38"/>
                    </a:lnTo>
                    <a:lnTo>
                      <a:pt x="22" y="40"/>
                    </a:lnTo>
                    <a:lnTo>
                      <a:pt x="19" y="42"/>
                    </a:lnTo>
                    <a:lnTo>
                      <a:pt x="17" y="42"/>
                    </a:lnTo>
                    <a:lnTo>
                      <a:pt x="15" y="44"/>
                    </a:lnTo>
                    <a:lnTo>
                      <a:pt x="11" y="46"/>
                    </a:lnTo>
                    <a:lnTo>
                      <a:pt x="9" y="48"/>
                    </a:lnTo>
                    <a:lnTo>
                      <a:pt x="6" y="49"/>
                    </a:lnTo>
                    <a:lnTo>
                      <a:pt x="4" y="51"/>
                    </a:lnTo>
                    <a:lnTo>
                      <a:pt x="2" y="55"/>
                    </a:lnTo>
                    <a:lnTo>
                      <a:pt x="0" y="57"/>
                    </a:lnTo>
                    <a:lnTo>
                      <a:pt x="0" y="60"/>
                    </a:lnTo>
                    <a:lnTo>
                      <a:pt x="46" y="53"/>
                    </a:lnTo>
                    <a:lnTo>
                      <a:pt x="31" y="91"/>
                    </a:lnTo>
                    <a:lnTo>
                      <a:pt x="57" y="77"/>
                    </a:lnTo>
                    <a:lnTo>
                      <a:pt x="66" y="101"/>
                    </a:lnTo>
                    <a:close/>
                  </a:path>
                </a:pathLst>
              </a:custGeom>
              <a:solidFill>
                <a:srgbClr val="A86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4" name="Freeform 64"/>
              <p:cNvSpPr>
                <a:spLocks/>
              </p:cNvSpPr>
              <p:nvPr/>
            </p:nvSpPr>
            <p:spPr bwMode="auto">
              <a:xfrm>
                <a:off x="6735763" y="3684588"/>
                <a:ext cx="4763" cy="0"/>
              </a:xfrm>
              <a:custGeom>
                <a:avLst/>
                <a:gdLst>
                  <a:gd name="T0" fmla="*/ 0 w 3"/>
                  <a:gd name="T1" fmla="*/ 0 w 3"/>
                  <a:gd name="T2" fmla="*/ 0 w 3"/>
                  <a:gd name="T3" fmla="*/ 0 w 3"/>
                  <a:gd name="T4" fmla="*/ 2147483647 w 3"/>
                  <a:gd name="T5" fmla="*/ 2147483647 w 3"/>
                  <a:gd name="T6" fmla="*/ 2147483647 w 3"/>
                  <a:gd name="T7" fmla="*/ 2147483647 w 3"/>
                  <a:gd name="T8" fmla="*/ 2147483647 w 3"/>
                  <a:gd name="T9" fmla="*/ 2147483647 w 3"/>
                  <a:gd name="T10" fmla="*/ 2147483647 w 3"/>
                  <a:gd name="T11" fmla="*/ 2147483647 w 3"/>
                  <a:gd name="T12" fmla="*/ 2147483647 w 3"/>
                  <a:gd name="T13" fmla="*/ 0 w 3"/>
                  <a:gd name="T14" fmla="*/ 0 w 3"/>
                  <a:gd name="T15" fmla="*/ 0 w 3"/>
                  <a:gd name="T16" fmla="*/ 0 w 3"/>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Lst>
                <a:ahLst/>
                <a:cxnLst>
                  <a:cxn ang="T17">
                    <a:pos x="T0" y="0"/>
                  </a:cxn>
                  <a:cxn ang="T18">
                    <a:pos x="T1" y="0"/>
                  </a:cxn>
                  <a:cxn ang="T19">
                    <a:pos x="T2" y="0"/>
                  </a:cxn>
                  <a:cxn ang="T20">
                    <a:pos x="T3" y="0"/>
                  </a:cxn>
                  <a:cxn ang="T21">
                    <a:pos x="T4" y="0"/>
                  </a:cxn>
                  <a:cxn ang="T22">
                    <a:pos x="T5" y="0"/>
                  </a:cxn>
                  <a:cxn ang="T23">
                    <a:pos x="T6" y="0"/>
                  </a:cxn>
                  <a:cxn ang="T24">
                    <a:pos x="T7" y="0"/>
                  </a:cxn>
                  <a:cxn ang="T25">
                    <a:pos x="T8" y="0"/>
                  </a:cxn>
                  <a:cxn ang="T26">
                    <a:pos x="T9" y="0"/>
                  </a:cxn>
                  <a:cxn ang="T27">
                    <a:pos x="T10" y="0"/>
                  </a:cxn>
                  <a:cxn ang="T28">
                    <a:pos x="T11" y="0"/>
                  </a:cxn>
                  <a:cxn ang="T29">
                    <a:pos x="T12" y="0"/>
                  </a:cxn>
                  <a:cxn ang="T30">
                    <a:pos x="T13" y="0"/>
                  </a:cxn>
                  <a:cxn ang="T31">
                    <a:pos x="T14" y="0"/>
                  </a:cxn>
                  <a:cxn ang="T32">
                    <a:pos x="T15" y="0"/>
                  </a:cxn>
                  <a:cxn ang="T33">
                    <a:pos x="T16" y="0"/>
                  </a:cxn>
                </a:cxnLst>
                <a:rect l="0" t="0" r="r" b="b"/>
                <a:pathLst>
                  <a:path w="3">
                    <a:moveTo>
                      <a:pt x="0" y="0"/>
                    </a:moveTo>
                    <a:lnTo>
                      <a:pt x="0" y="0"/>
                    </a:lnTo>
                    <a:lnTo>
                      <a:pt x="2" y="0"/>
                    </a:lnTo>
                    <a:lnTo>
                      <a:pt x="3" y="0"/>
                    </a:lnTo>
                    <a:lnTo>
                      <a:pt x="2" y="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prstClr val="black"/>
                  </a:solidFill>
                </a:endParaRPr>
              </a:p>
            </p:txBody>
          </p:sp>
        </p:grpSp>
        <p:pic>
          <p:nvPicPr>
            <p:cNvPr id="58" name="Picture 10" descr="C:\Users\Louise\AppData\Local\Microsoft\Windows\Temporary Internet Files\Content.IE5\PHG0LVXH\MP90036283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81122">
              <a:off x="6141903" y="408712"/>
              <a:ext cx="684081" cy="45605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 name="TextBox 1"/>
          <p:cNvSpPr txBox="1"/>
          <p:nvPr/>
        </p:nvSpPr>
        <p:spPr>
          <a:xfrm rot="21103739">
            <a:off x="6928937" y="905894"/>
            <a:ext cx="3698526" cy="830997"/>
          </a:xfrm>
          <a:prstGeom prst="rect">
            <a:avLst/>
          </a:prstGeom>
          <a:noFill/>
        </p:spPr>
        <p:txBody>
          <a:bodyPr wrap="square" rtlCol="0">
            <a:spAutoFit/>
          </a:bodyPr>
          <a:lstStyle/>
          <a:p>
            <a:r>
              <a:rPr lang="en-GB" sz="2400" dirty="0">
                <a:solidFill>
                  <a:srgbClr val="0000CC"/>
                </a:solidFill>
              </a:rPr>
              <a:t>1. Look for cognates and near cognates</a:t>
            </a:r>
            <a:endParaRPr lang="fr-FR" sz="2400" dirty="0">
              <a:solidFill>
                <a:srgbClr val="0000CC"/>
              </a:solidFill>
            </a:endParaRPr>
          </a:p>
        </p:txBody>
      </p:sp>
      <p:sp>
        <p:nvSpPr>
          <p:cNvPr id="105" name="TextBox 104"/>
          <p:cNvSpPr txBox="1"/>
          <p:nvPr/>
        </p:nvSpPr>
        <p:spPr>
          <a:xfrm rot="21416850">
            <a:off x="6781800" y="1779370"/>
            <a:ext cx="3886200" cy="707886"/>
          </a:xfrm>
          <a:prstGeom prst="rect">
            <a:avLst/>
          </a:prstGeom>
          <a:noFill/>
        </p:spPr>
        <p:txBody>
          <a:bodyPr wrap="square" rtlCol="0">
            <a:spAutoFit/>
          </a:bodyPr>
          <a:lstStyle/>
          <a:p>
            <a:r>
              <a:rPr lang="en-GB" sz="2000" dirty="0">
                <a:solidFill>
                  <a:srgbClr val="006600"/>
                </a:solidFill>
                <a:latin typeface="Comic Sans MS" pitchFamily="66" charset="0"/>
              </a:rPr>
              <a:t>2. Re-order: most difficult at the top, easiest at the bottom.</a:t>
            </a:r>
            <a:endParaRPr lang="fr-FR" sz="2000" dirty="0">
              <a:solidFill>
                <a:srgbClr val="006600"/>
              </a:solidFill>
              <a:latin typeface="Comic Sans MS" pitchFamily="66" charset="0"/>
            </a:endParaRPr>
          </a:p>
        </p:txBody>
      </p:sp>
      <p:sp>
        <p:nvSpPr>
          <p:cNvPr id="106" name="TextBox 105"/>
          <p:cNvSpPr txBox="1"/>
          <p:nvPr/>
        </p:nvSpPr>
        <p:spPr>
          <a:xfrm rot="21053656">
            <a:off x="7796550" y="2541989"/>
            <a:ext cx="2338270" cy="830997"/>
          </a:xfrm>
          <a:prstGeom prst="rect">
            <a:avLst/>
          </a:prstGeom>
          <a:noFill/>
        </p:spPr>
        <p:txBody>
          <a:bodyPr wrap="square" rtlCol="0">
            <a:spAutoFit/>
          </a:bodyPr>
          <a:lstStyle/>
          <a:p>
            <a:r>
              <a:rPr lang="en-GB" sz="2400" dirty="0">
                <a:solidFill>
                  <a:srgbClr val="7030A0"/>
                </a:solidFill>
              </a:rPr>
              <a:t>3. Look, cover, say, write, check</a:t>
            </a:r>
            <a:endParaRPr lang="fr-FR" sz="2400" dirty="0">
              <a:solidFill>
                <a:srgbClr val="7030A0"/>
              </a:solidFill>
            </a:endParaRPr>
          </a:p>
        </p:txBody>
      </p:sp>
      <p:sp>
        <p:nvSpPr>
          <p:cNvPr id="107" name="TextBox 106"/>
          <p:cNvSpPr txBox="1"/>
          <p:nvPr/>
        </p:nvSpPr>
        <p:spPr>
          <a:xfrm rot="543745">
            <a:off x="8042351" y="3768961"/>
            <a:ext cx="2743201" cy="830997"/>
          </a:xfrm>
          <a:prstGeom prst="rect">
            <a:avLst/>
          </a:prstGeom>
          <a:noFill/>
        </p:spPr>
        <p:txBody>
          <a:bodyPr wrap="square" rtlCol="0">
            <a:spAutoFit/>
          </a:bodyPr>
          <a:lstStyle/>
          <a:p>
            <a:r>
              <a:rPr lang="en-GB" sz="2400" dirty="0">
                <a:solidFill>
                  <a:srgbClr val="C00000"/>
                </a:solidFill>
                <a:latin typeface="Berlin Sans FB" pitchFamily="34" charset="0"/>
              </a:rPr>
              <a:t>4. Get friend/family to test you</a:t>
            </a:r>
            <a:endParaRPr lang="fr-FR" sz="2400" dirty="0">
              <a:solidFill>
                <a:srgbClr val="C00000"/>
              </a:solidFill>
              <a:latin typeface="Berlin Sans FB" pitchFamily="34" charset="0"/>
            </a:endParaRPr>
          </a:p>
        </p:txBody>
      </p:sp>
      <p:sp>
        <p:nvSpPr>
          <p:cNvPr id="108" name="TextBox 107"/>
          <p:cNvSpPr txBox="1"/>
          <p:nvPr/>
        </p:nvSpPr>
        <p:spPr>
          <a:xfrm rot="21329125">
            <a:off x="6103945" y="4736579"/>
            <a:ext cx="5029200" cy="400110"/>
          </a:xfrm>
          <a:prstGeom prst="rect">
            <a:avLst/>
          </a:prstGeom>
          <a:noFill/>
        </p:spPr>
        <p:txBody>
          <a:bodyPr wrap="square" rtlCol="0">
            <a:spAutoFit/>
          </a:bodyPr>
          <a:lstStyle/>
          <a:p>
            <a:r>
              <a:rPr lang="en-GB" sz="2000" dirty="0">
                <a:solidFill>
                  <a:srgbClr val="FF00FF"/>
                </a:solidFill>
                <a:latin typeface="Comic Sans MS" pitchFamily="66" charset="0"/>
              </a:rPr>
              <a:t>5. Record on a phone/computer/MP3</a:t>
            </a:r>
            <a:endParaRPr lang="fr-FR" sz="2000" dirty="0">
              <a:solidFill>
                <a:srgbClr val="FF00FF"/>
              </a:solidFill>
              <a:latin typeface="Comic Sans MS" pitchFamily="66" charset="0"/>
            </a:endParaRPr>
          </a:p>
        </p:txBody>
      </p:sp>
      <p:sp>
        <p:nvSpPr>
          <p:cNvPr id="109" name="TextBox 108"/>
          <p:cNvSpPr txBox="1"/>
          <p:nvPr/>
        </p:nvSpPr>
        <p:spPr>
          <a:xfrm rot="192412">
            <a:off x="5977049" y="5356627"/>
            <a:ext cx="3951446" cy="830997"/>
          </a:xfrm>
          <a:prstGeom prst="rect">
            <a:avLst/>
          </a:prstGeom>
          <a:noFill/>
        </p:spPr>
        <p:txBody>
          <a:bodyPr wrap="square" rtlCol="0">
            <a:spAutoFit/>
          </a:bodyPr>
          <a:lstStyle/>
          <a:p>
            <a:r>
              <a:rPr lang="en-GB" sz="2400" dirty="0">
                <a:solidFill>
                  <a:srgbClr val="003300"/>
                </a:solidFill>
              </a:rPr>
              <a:t>6. Break the list down and  learn a few words every day</a:t>
            </a:r>
            <a:endParaRPr lang="fr-FR" sz="2400" dirty="0">
              <a:solidFill>
                <a:srgbClr val="003300"/>
              </a:solidFill>
            </a:endParaRPr>
          </a:p>
        </p:txBody>
      </p:sp>
      <p:sp>
        <p:nvSpPr>
          <p:cNvPr id="110" name="TextBox 109"/>
          <p:cNvSpPr txBox="1"/>
          <p:nvPr/>
        </p:nvSpPr>
        <p:spPr>
          <a:xfrm>
            <a:off x="3799860" y="6042819"/>
            <a:ext cx="3767287" cy="830997"/>
          </a:xfrm>
          <a:prstGeom prst="rect">
            <a:avLst/>
          </a:prstGeom>
          <a:noFill/>
        </p:spPr>
        <p:txBody>
          <a:bodyPr wrap="square" rtlCol="0">
            <a:spAutoFit/>
          </a:bodyPr>
          <a:lstStyle/>
          <a:p>
            <a:r>
              <a:rPr lang="en-GB" sz="2400" dirty="0">
                <a:solidFill>
                  <a:srgbClr val="0066FF"/>
                </a:solidFill>
                <a:latin typeface="Berlin Sans FB" pitchFamily="34" charset="0"/>
              </a:rPr>
              <a:t>7.  Think of  a memory tag for the most difficult words.</a:t>
            </a:r>
            <a:endParaRPr lang="fr-FR" sz="2400" dirty="0">
              <a:solidFill>
                <a:srgbClr val="0066FF"/>
              </a:solidFill>
              <a:latin typeface="Berlin Sans FB" pitchFamily="34" charset="0"/>
            </a:endParaRPr>
          </a:p>
        </p:txBody>
      </p:sp>
      <p:sp>
        <p:nvSpPr>
          <p:cNvPr id="111" name="TextBox 110"/>
          <p:cNvSpPr txBox="1"/>
          <p:nvPr/>
        </p:nvSpPr>
        <p:spPr>
          <a:xfrm rot="21279278">
            <a:off x="1720819" y="5503822"/>
            <a:ext cx="4043062" cy="1015663"/>
          </a:xfrm>
          <a:prstGeom prst="rect">
            <a:avLst/>
          </a:prstGeom>
          <a:noFill/>
        </p:spPr>
        <p:txBody>
          <a:bodyPr wrap="square" rtlCol="0">
            <a:spAutoFit/>
          </a:bodyPr>
          <a:lstStyle/>
          <a:p>
            <a:r>
              <a:rPr lang="en-GB" sz="2000" dirty="0">
                <a:solidFill>
                  <a:srgbClr val="FF0000"/>
                </a:solidFill>
                <a:latin typeface="Comic Sans MS" pitchFamily="66" charset="0"/>
              </a:rPr>
              <a:t>8.  Make mini cards – Spanish on one side, English on the other to test yourself.</a:t>
            </a:r>
            <a:endParaRPr lang="fr-FR" sz="2000" dirty="0">
              <a:solidFill>
                <a:srgbClr val="FF0000"/>
              </a:solidFill>
              <a:latin typeface="Comic Sans MS" pitchFamily="66" charset="0"/>
            </a:endParaRPr>
          </a:p>
        </p:txBody>
      </p:sp>
      <p:sp>
        <p:nvSpPr>
          <p:cNvPr id="112" name="TextBox 111"/>
          <p:cNvSpPr txBox="1"/>
          <p:nvPr/>
        </p:nvSpPr>
        <p:spPr>
          <a:xfrm>
            <a:off x="1580072" y="3552773"/>
            <a:ext cx="2514600" cy="1938992"/>
          </a:xfrm>
          <a:prstGeom prst="rect">
            <a:avLst/>
          </a:prstGeom>
          <a:noFill/>
        </p:spPr>
        <p:txBody>
          <a:bodyPr wrap="square" rtlCol="0">
            <a:spAutoFit/>
          </a:bodyPr>
          <a:lstStyle/>
          <a:p>
            <a:r>
              <a:rPr lang="en-GB" sz="2400" dirty="0">
                <a:solidFill>
                  <a:srgbClr val="FF0066"/>
                </a:solidFill>
              </a:rPr>
              <a:t>9. Make post-its with Spanish and English and put up in bedroom, toilet, bathroom, TV...</a:t>
            </a:r>
            <a:endParaRPr lang="fr-FR" sz="2400" dirty="0">
              <a:solidFill>
                <a:srgbClr val="FF0066"/>
              </a:solidFill>
            </a:endParaRPr>
          </a:p>
        </p:txBody>
      </p:sp>
      <p:sp>
        <p:nvSpPr>
          <p:cNvPr id="113" name="TextBox 112"/>
          <p:cNvSpPr txBox="1"/>
          <p:nvPr/>
        </p:nvSpPr>
        <p:spPr>
          <a:xfrm rot="21125400">
            <a:off x="1562974" y="2623586"/>
            <a:ext cx="2936733" cy="769441"/>
          </a:xfrm>
          <a:prstGeom prst="rect">
            <a:avLst/>
          </a:prstGeom>
          <a:noFill/>
        </p:spPr>
        <p:txBody>
          <a:bodyPr wrap="square" rtlCol="0">
            <a:spAutoFit/>
          </a:bodyPr>
          <a:lstStyle/>
          <a:p>
            <a:r>
              <a:rPr lang="en-GB" sz="2200" dirty="0">
                <a:solidFill>
                  <a:srgbClr val="7030A0"/>
                </a:solidFill>
                <a:latin typeface="Comic Sans MS" pitchFamily="66" charset="0"/>
              </a:rPr>
              <a:t>10.  Teach the words to someone else.</a:t>
            </a:r>
            <a:endParaRPr lang="fr-FR" sz="2200" dirty="0">
              <a:solidFill>
                <a:srgbClr val="7030A0"/>
              </a:solidFill>
              <a:latin typeface="Comic Sans MS" pitchFamily="66" charset="0"/>
            </a:endParaRPr>
          </a:p>
        </p:txBody>
      </p:sp>
      <p:sp>
        <p:nvSpPr>
          <p:cNvPr id="116" name="TextBox 115"/>
          <p:cNvSpPr txBox="1"/>
          <p:nvPr/>
        </p:nvSpPr>
        <p:spPr>
          <a:xfrm rot="1246559">
            <a:off x="3010446" y="1176167"/>
            <a:ext cx="2372343" cy="769441"/>
          </a:xfrm>
          <a:prstGeom prst="rect">
            <a:avLst/>
          </a:prstGeom>
          <a:noFill/>
        </p:spPr>
        <p:txBody>
          <a:bodyPr wrap="square" rtlCol="0">
            <a:spAutoFit/>
          </a:bodyPr>
          <a:lstStyle/>
          <a:p>
            <a:r>
              <a:rPr lang="en-GB" sz="2200" dirty="0">
                <a:solidFill>
                  <a:srgbClr val="FF6600"/>
                </a:solidFill>
                <a:latin typeface="Comic Sans MS" pitchFamily="66" charset="0"/>
              </a:rPr>
              <a:t>12.  Create your own </a:t>
            </a:r>
            <a:r>
              <a:rPr lang="en-GB" sz="2200" u="sng" dirty="0">
                <a:solidFill>
                  <a:srgbClr val="FF6600"/>
                </a:solidFill>
                <a:latin typeface="Comic Sans MS" pitchFamily="66" charset="0"/>
              </a:rPr>
              <a:t>Mind Palace</a:t>
            </a:r>
            <a:r>
              <a:rPr lang="en-GB" sz="2200" dirty="0">
                <a:solidFill>
                  <a:srgbClr val="FF6600"/>
                </a:solidFill>
                <a:latin typeface="Comic Sans MS" pitchFamily="66" charset="0"/>
              </a:rPr>
              <a:t>!</a:t>
            </a:r>
            <a:endParaRPr lang="fr-FR" sz="2200" dirty="0">
              <a:solidFill>
                <a:srgbClr val="FF6600"/>
              </a:solidFill>
              <a:latin typeface="Comic Sans MS" pitchFamily="66" charset="0"/>
            </a:endParaRPr>
          </a:p>
        </p:txBody>
      </p:sp>
      <p:grpSp>
        <p:nvGrpSpPr>
          <p:cNvPr id="5" name="Group 4"/>
          <p:cNvGrpSpPr/>
          <p:nvPr/>
        </p:nvGrpSpPr>
        <p:grpSpPr>
          <a:xfrm>
            <a:off x="4176956" y="2082800"/>
            <a:ext cx="3766328" cy="3225800"/>
            <a:chOff x="2652956" y="2082800"/>
            <a:chExt cx="3766328" cy="3225800"/>
          </a:xfrm>
          <a:solidFill>
            <a:srgbClr val="FFFFCC"/>
          </a:solidFill>
        </p:grpSpPr>
        <p:sp>
          <p:nvSpPr>
            <p:cNvPr id="3" name="Explosion 1 2"/>
            <p:cNvSpPr/>
            <p:nvPr/>
          </p:nvSpPr>
          <p:spPr>
            <a:xfrm>
              <a:off x="2652956" y="2082800"/>
              <a:ext cx="3766328" cy="3225800"/>
            </a:xfrm>
            <a:prstGeom prst="irregularSeal1">
              <a:avLst/>
            </a:prstGeom>
            <a:grp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3353495" y="3071688"/>
              <a:ext cx="2335138" cy="1169551"/>
            </a:xfrm>
            <a:prstGeom prst="rect">
              <a:avLst/>
            </a:prstGeom>
            <a:noFill/>
          </p:spPr>
          <p:txBody>
            <a:bodyPr wrap="square" rtlCol="0">
              <a:spAutoFit/>
            </a:bodyPr>
            <a:lstStyle/>
            <a:p>
              <a:pPr algn="ctr"/>
              <a:r>
                <a:rPr lang="en-US" sz="1400" dirty="0">
                  <a:solidFill>
                    <a:prstClr val="black"/>
                  </a:solidFill>
                  <a:latin typeface="Comic Sans MS"/>
                  <a:cs typeface="Comic Sans MS"/>
                </a:rPr>
                <a:t>13 Ways to learn vocab!</a:t>
              </a:r>
            </a:p>
            <a:p>
              <a:pPr algn="ctr"/>
              <a:r>
                <a:rPr lang="en-US" sz="1400" dirty="0">
                  <a:solidFill>
                    <a:prstClr val="black"/>
                  </a:solidFill>
                  <a:latin typeface="Comic Sans MS"/>
                  <a:cs typeface="Comic Sans MS"/>
                </a:rPr>
                <a:t>Help your child to find the right combination of strategies that works for them</a:t>
              </a:r>
            </a:p>
          </p:txBody>
        </p:sp>
      </p:grpSp>
      <p:pic>
        <p:nvPicPr>
          <p:cNvPr id="117" name="Picture 116"/>
          <p:cNvPicPr>
            <a:picLocks noChangeAspect="1"/>
          </p:cNvPicPr>
          <p:nvPr/>
        </p:nvPicPr>
        <p:blipFill>
          <a:blip r:embed="rId4">
            <a:clrChange>
              <a:clrFrom>
                <a:srgbClr val="FFFFFF"/>
              </a:clrFrom>
              <a:clrTo>
                <a:srgbClr val="FFFFFF">
                  <a:alpha val="0"/>
                </a:srgbClr>
              </a:clrTo>
            </a:clrChange>
          </a:blip>
          <a:stretch>
            <a:fillRect/>
          </a:stretch>
        </p:blipFill>
        <p:spPr>
          <a:xfrm>
            <a:off x="1509093" y="397775"/>
            <a:ext cx="1380869" cy="1450228"/>
          </a:xfrm>
          <a:prstGeom prst="rect">
            <a:avLst/>
          </a:prstGeom>
        </p:spPr>
      </p:pic>
      <p:sp>
        <p:nvSpPr>
          <p:cNvPr id="118" name="TextBox 117"/>
          <p:cNvSpPr txBox="1"/>
          <p:nvPr/>
        </p:nvSpPr>
        <p:spPr>
          <a:xfrm rot="778338">
            <a:off x="2089397" y="1827807"/>
            <a:ext cx="2936733" cy="769441"/>
          </a:xfrm>
          <a:prstGeom prst="rect">
            <a:avLst/>
          </a:prstGeom>
          <a:noFill/>
        </p:spPr>
        <p:txBody>
          <a:bodyPr wrap="square" rtlCol="0">
            <a:spAutoFit/>
          </a:bodyPr>
          <a:lstStyle/>
          <a:p>
            <a:r>
              <a:rPr lang="en-GB" sz="2200" dirty="0">
                <a:solidFill>
                  <a:srgbClr val="008000"/>
                </a:solidFill>
                <a:latin typeface="Comic Sans MS" pitchFamily="66" charset="0"/>
              </a:rPr>
              <a:t>11.  Put the words into a song.</a:t>
            </a:r>
            <a:endParaRPr lang="fr-FR" sz="2200" dirty="0">
              <a:solidFill>
                <a:srgbClr val="008000"/>
              </a:solidFill>
              <a:latin typeface="Comic Sans MS" pitchFamily="66" charset="0"/>
            </a:endParaRPr>
          </a:p>
        </p:txBody>
      </p:sp>
      <p:sp>
        <p:nvSpPr>
          <p:cNvPr id="119" name="TextBox 118"/>
          <p:cNvSpPr txBox="1"/>
          <p:nvPr/>
        </p:nvSpPr>
        <p:spPr>
          <a:xfrm>
            <a:off x="4580654" y="998007"/>
            <a:ext cx="2372343" cy="430887"/>
          </a:xfrm>
          <a:prstGeom prst="rect">
            <a:avLst/>
          </a:prstGeom>
          <a:noFill/>
        </p:spPr>
        <p:txBody>
          <a:bodyPr wrap="square" rtlCol="0">
            <a:spAutoFit/>
          </a:bodyPr>
          <a:lstStyle/>
          <a:p>
            <a:r>
              <a:rPr lang="en-GB" sz="2200" dirty="0">
                <a:solidFill>
                  <a:srgbClr val="0000FF"/>
                </a:solidFill>
                <a:latin typeface="Comic Sans MS" pitchFamily="66" charset="0"/>
              </a:rPr>
              <a:t>13.  Use </a:t>
            </a:r>
            <a:r>
              <a:rPr lang="en-GB" sz="2200" dirty="0" err="1">
                <a:solidFill>
                  <a:srgbClr val="0000FF"/>
                </a:solidFill>
                <a:latin typeface="Comic Sans MS" pitchFamily="66" charset="0"/>
              </a:rPr>
              <a:t>quizlet</a:t>
            </a:r>
            <a:endParaRPr lang="fr-FR" sz="2200" dirty="0">
              <a:solidFill>
                <a:srgbClr val="0000FF"/>
              </a:solidFill>
              <a:latin typeface="Comic Sans MS" pitchFamily="66" charset="0"/>
            </a:endParaRPr>
          </a:p>
        </p:txBody>
      </p:sp>
    </p:spTree>
    <p:extLst>
      <p:ext uri="{BB962C8B-B14F-4D97-AF65-F5344CB8AC3E}">
        <p14:creationId xmlns:p14="http://schemas.microsoft.com/office/powerpoint/2010/main" val="143314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05">
                                            <p:txEl>
                                              <p:pRg st="0" end="0"/>
                                            </p:txEl>
                                          </p:spTgt>
                                        </p:tgtEl>
                                        <p:attrNameLst>
                                          <p:attrName>style.visibility</p:attrName>
                                        </p:attrNameLst>
                                      </p:cBhvr>
                                      <p:to>
                                        <p:strVal val="visible"/>
                                      </p:to>
                                    </p:set>
                                    <p:anim calcmode="lin" valueType="num">
                                      <p:cBhvr>
                                        <p:cTn id="15" dur="50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06">
                                            <p:txEl>
                                              <p:pRg st="0" end="0"/>
                                            </p:txEl>
                                          </p:spTgt>
                                        </p:tgtEl>
                                        <p:attrNameLst>
                                          <p:attrName>style.visibility</p:attrName>
                                        </p:attrNameLst>
                                      </p:cBhvr>
                                      <p:to>
                                        <p:strVal val="visible"/>
                                      </p:to>
                                    </p:set>
                                    <p:anim calcmode="lin" valueType="num">
                                      <p:cBhvr>
                                        <p:cTn id="23" dur="500" fill="hold"/>
                                        <p:tgtEl>
                                          <p:spTgt spid="106">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06">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106">
                                            <p:txEl>
                                              <p:pRg st="0" end="0"/>
                                            </p:txEl>
                                          </p:spTgt>
                                        </p:tgtEl>
                                        <p:attrNameLst>
                                          <p:attrName>style.rotation</p:attrName>
                                        </p:attrNameLst>
                                      </p:cBhvr>
                                      <p:tavLst>
                                        <p:tav tm="0">
                                          <p:val>
                                            <p:fltVal val="360"/>
                                          </p:val>
                                        </p:tav>
                                        <p:tav tm="100000">
                                          <p:val>
                                            <p:fltVal val="0"/>
                                          </p:val>
                                        </p:tav>
                                      </p:tavLst>
                                    </p:anim>
                                    <p:animEffect transition="in" filter="fade">
                                      <p:cBhvr>
                                        <p:cTn id="26" dur="500"/>
                                        <p:tgtEl>
                                          <p:spTgt spid="10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07">
                                            <p:txEl>
                                              <p:pRg st="0" end="0"/>
                                            </p:txEl>
                                          </p:spTgt>
                                        </p:tgtEl>
                                        <p:attrNameLst>
                                          <p:attrName>style.visibility</p:attrName>
                                        </p:attrNameLst>
                                      </p:cBhvr>
                                      <p:to>
                                        <p:strVal val="visible"/>
                                      </p:to>
                                    </p:set>
                                    <p:anim calcmode="lin" valueType="num">
                                      <p:cBhvr>
                                        <p:cTn id="31" dur="500" fill="hold"/>
                                        <p:tgtEl>
                                          <p:spTgt spid="107">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07">
                                            <p:txEl>
                                              <p:pRg st="0" end="0"/>
                                            </p:txEl>
                                          </p:spTgt>
                                        </p:tgtEl>
                                        <p:attrNameLst>
                                          <p:attrName>ppt_h</p:attrName>
                                        </p:attrNameLst>
                                      </p:cBhvr>
                                      <p:tavLst>
                                        <p:tav tm="0">
                                          <p:val>
                                            <p:fltVal val="0"/>
                                          </p:val>
                                        </p:tav>
                                        <p:tav tm="100000">
                                          <p:val>
                                            <p:strVal val="#ppt_h"/>
                                          </p:val>
                                        </p:tav>
                                      </p:tavLst>
                                    </p:anim>
                                    <p:anim calcmode="lin" valueType="num">
                                      <p:cBhvr>
                                        <p:cTn id="33" dur="500" fill="hold"/>
                                        <p:tgtEl>
                                          <p:spTgt spid="107">
                                            <p:txEl>
                                              <p:pRg st="0" end="0"/>
                                            </p:txEl>
                                          </p:spTgt>
                                        </p:tgtEl>
                                        <p:attrNameLst>
                                          <p:attrName>style.rotation</p:attrName>
                                        </p:attrNameLst>
                                      </p:cBhvr>
                                      <p:tavLst>
                                        <p:tav tm="0">
                                          <p:val>
                                            <p:fltVal val="360"/>
                                          </p:val>
                                        </p:tav>
                                        <p:tav tm="100000">
                                          <p:val>
                                            <p:fltVal val="0"/>
                                          </p:val>
                                        </p:tav>
                                      </p:tavLst>
                                    </p:anim>
                                    <p:animEffect transition="in" filter="fade">
                                      <p:cBhvr>
                                        <p:cTn id="34" dur="500"/>
                                        <p:tgtEl>
                                          <p:spTgt spid="10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08">
                                            <p:txEl>
                                              <p:pRg st="0" end="0"/>
                                            </p:txEl>
                                          </p:spTgt>
                                        </p:tgtEl>
                                        <p:attrNameLst>
                                          <p:attrName>style.visibility</p:attrName>
                                        </p:attrNameLst>
                                      </p:cBhvr>
                                      <p:to>
                                        <p:strVal val="visible"/>
                                      </p:to>
                                    </p:set>
                                    <p:anim calcmode="lin" valueType="num">
                                      <p:cBhvr>
                                        <p:cTn id="39" dur="500" fill="hold"/>
                                        <p:tgtEl>
                                          <p:spTgt spid="108">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108">
                                            <p:txEl>
                                              <p:pRg st="0" end="0"/>
                                            </p:txEl>
                                          </p:spTgt>
                                        </p:tgtEl>
                                        <p:attrNameLst>
                                          <p:attrName>ppt_h</p:attrName>
                                        </p:attrNameLst>
                                      </p:cBhvr>
                                      <p:tavLst>
                                        <p:tav tm="0">
                                          <p:val>
                                            <p:fltVal val="0"/>
                                          </p:val>
                                        </p:tav>
                                        <p:tav tm="100000">
                                          <p:val>
                                            <p:strVal val="#ppt_h"/>
                                          </p:val>
                                        </p:tav>
                                      </p:tavLst>
                                    </p:anim>
                                    <p:anim calcmode="lin" valueType="num">
                                      <p:cBhvr>
                                        <p:cTn id="41" dur="500" fill="hold"/>
                                        <p:tgtEl>
                                          <p:spTgt spid="108">
                                            <p:txEl>
                                              <p:pRg st="0" end="0"/>
                                            </p:txEl>
                                          </p:spTgt>
                                        </p:tgtEl>
                                        <p:attrNameLst>
                                          <p:attrName>style.rotation</p:attrName>
                                        </p:attrNameLst>
                                      </p:cBhvr>
                                      <p:tavLst>
                                        <p:tav tm="0">
                                          <p:val>
                                            <p:fltVal val="360"/>
                                          </p:val>
                                        </p:tav>
                                        <p:tav tm="100000">
                                          <p:val>
                                            <p:fltVal val="0"/>
                                          </p:val>
                                        </p:tav>
                                      </p:tavLst>
                                    </p:anim>
                                    <p:animEffect transition="in" filter="fade">
                                      <p:cBhvr>
                                        <p:cTn id="42" dur="500"/>
                                        <p:tgtEl>
                                          <p:spTgt spid="10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109">
                                            <p:txEl>
                                              <p:pRg st="0" end="0"/>
                                            </p:txEl>
                                          </p:spTgt>
                                        </p:tgtEl>
                                        <p:attrNameLst>
                                          <p:attrName>style.visibility</p:attrName>
                                        </p:attrNameLst>
                                      </p:cBhvr>
                                      <p:to>
                                        <p:strVal val="visible"/>
                                      </p:to>
                                    </p:set>
                                    <p:anim calcmode="lin" valueType="num">
                                      <p:cBhvr>
                                        <p:cTn id="47" dur="500" fill="hold"/>
                                        <p:tgtEl>
                                          <p:spTgt spid="109">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09">
                                            <p:txEl>
                                              <p:pRg st="0" end="0"/>
                                            </p:txEl>
                                          </p:spTgt>
                                        </p:tgtEl>
                                        <p:attrNameLst>
                                          <p:attrName>ppt_h</p:attrName>
                                        </p:attrNameLst>
                                      </p:cBhvr>
                                      <p:tavLst>
                                        <p:tav tm="0">
                                          <p:val>
                                            <p:fltVal val="0"/>
                                          </p:val>
                                        </p:tav>
                                        <p:tav tm="100000">
                                          <p:val>
                                            <p:strVal val="#ppt_h"/>
                                          </p:val>
                                        </p:tav>
                                      </p:tavLst>
                                    </p:anim>
                                    <p:anim calcmode="lin" valueType="num">
                                      <p:cBhvr>
                                        <p:cTn id="49" dur="500" fill="hold"/>
                                        <p:tgtEl>
                                          <p:spTgt spid="109">
                                            <p:txEl>
                                              <p:pRg st="0" end="0"/>
                                            </p:txEl>
                                          </p:spTgt>
                                        </p:tgtEl>
                                        <p:attrNameLst>
                                          <p:attrName>style.rotation</p:attrName>
                                        </p:attrNameLst>
                                      </p:cBhvr>
                                      <p:tavLst>
                                        <p:tav tm="0">
                                          <p:val>
                                            <p:fltVal val="360"/>
                                          </p:val>
                                        </p:tav>
                                        <p:tav tm="100000">
                                          <p:val>
                                            <p:fltVal val="0"/>
                                          </p:val>
                                        </p:tav>
                                      </p:tavLst>
                                    </p:anim>
                                    <p:animEffect transition="in" filter="fade">
                                      <p:cBhvr>
                                        <p:cTn id="50" dur="500"/>
                                        <p:tgtEl>
                                          <p:spTgt spid="10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110">
                                            <p:txEl>
                                              <p:pRg st="0" end="0"/>
                                            </p:txEl>
                                          </p:spTgt>
                                        </p:tgtEl>
                                        <p:attrNameLst>
                                          <p:attrName>style.visibility</p:attrName>
                                        </p:attrNameLst>
                                      </p:cBhvr>
                                      <p:to>
                                        <p:strVal val="visible"/>
                                      </p:to>
                                    </p:set>
                                    <p:anim calcmode="lin" valueType="num">
                                      <p:cBhvr>
                                        <p:cTn id="55" dur="500" fill="hold"/>
                                        <p:tgtEl>
                                          <p:spTgt spid="110">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110">
                                            <p:txEl>
                                              <p:pRg st="0" end="0"/>
                                            </p:txEl>
                                          </p:spTgt>
                                        </p:tgtEl>
                                        <p:attrNameLst>
                                          <p:attrName>ppt_h</p:attrName>
                                        </p:attrNameLst>
                                      </p:cBhvr>
                                      <p:tavLst>
                                        <p:tav tm="0">
                                          <p:val>
                                            <p:fltVal val="0"/>
                                          </p:val>
                                        </p:tav>
                                        <p:tav tm="100000">
                                          <p:val>
                                            <p:strVal val="#ppt_h"/>
                                          </p:val>
                                        </p:tav>
                                      </p:tavLst>
                                    </p:anim>
                                    <p:anim calcmode="lin" valueType="num">
                                      <p:cBhvr>
                                        <p:cTn id="57" dur="500" fill="hold"/>
                                        <p:tgtEl>
                                          <p:spTgt spid="110">
                                            <p:txEl>
                                              <p:pRg st="0" end="0"/>
                                            </p:txEl>
                                          </p:spTgt>
                                        </p:tgtEl>
                                        <p:attrNameLst>
                                          <p:attrName>style.rotation</p:attrName>
                                        </p:attrNameLst>
                                      </p:cBhvr>
                                      <p:tavLst>
                                        <p:tav tm="0">
                                          <p:val>
                                            <p:fltVal val="360"/>
                                          </p:val>
                                        </p:tav>
                                        <p:tav tm="100000">
                                          <p:val>
                                            <p:fltVal val="0"/>
                                          </p:val>
                                        </p:tav>
                                      </p:tavLst>
                                    </p:anim>
                                    <p:animEffect transition="in" filter="fade">
                                      <p:cBhvr>
                                        <p:cTn id="58" dur="500"/>
                                        <p:tgtEl>
                                          <p:spTgt spid="110">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11">
                                            <p:txEl>
                                              <p:pRg st="0" end="0"/>
                                            </p:txEl>
                                          </p:spTgt>
                                        </p:tgtEl>
                                        <p:attrNameLst>
                                          <p:attrName>style.visibility</p:attrName>
                                        </p:attrNameLst>
                                      </p:cBhvr>
                                      <p:to>
                                        <p:strVal val="visible"/>
                                      </p:to>
                                    </p:set>
                                    <p:anim calcmode="lin" valueType="num">
                                      <p:cBhvr>
                                        <p:cTn id="63" dur="5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111">
                                            <p:txEl>
                                              <p:pRg st="0" end="0"/>
                                            </p:txEl>
                                          </p:spTgt>
                                        </p:tgtEl>
                                        <p:attrNameLst>
                                          <p:attrName>ppt_h</p:attrName>
                                        </p:attrNameLst>
                                      </p:cBhvr>
                                      <p:tavLst>
                                        <p:tav tm="0">
                                          <p:val>
                                            <p:fltVal val="0"/>
                                          </p:val>
                                        </p:tav>
                                        <p:tav tm="100000">
                                          <p:val>
                                            <p:strVal val="#ppt_h"/>
                                          </p:val>
                                        </p:tav>
                                      </p:tavLst>
                                    </p:anim>
                                    <p:anim calcmode="lin" valueType="num">
                                      <p:cBhvr>
                                        <p:cTn id="65" dur="500" fill="hold"/>
                                        <p:tgtEl>
                                          <p:spTgt spid="111">
                                            <p:txEl>
                                              <p:pRg st="0" end="0"/>
                                            </p:txEl>
                                          </p:spTgt>
                                        </p:tgtEl>
                                        <p:attrNameLst>
                                          <p:attrName>style.rotation</p:attrName>
                                        </p:attrNameLst>
                                      </p:cBhvr>
                                      <p:tavLst>
                                        <p:tav tm="0">
                                          <p:val>
                                            <p:fltVal val="360"/>
                                          </p:val>
                                        </p:tav>
                                        <p:tav tm="100000">
                                          <p:val>
                                            <p:fltVal val="0"/>
                                          </p:val>
                                        </p:tav>
                                      </p:tavLst>
                                    </p:anim>
                                    <p:animEffect transition="in" filter="fade">
                                      <p:cBhvr>
                                        <p:cTn id="66" dur="500"/>
                                        <p:tgtEl>
                                          <p:spTgt spid="111">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112">
                                            <p:txEl>
                                              <p:pRg st="0" end="0"/>
                                            </p:txEl>
                                          </p:spTgt>
                                        </p:tgtEl>
                                        <p:attrNameLst>
                                          <p:attrName>style.visibility</p:attrName>
                                        </p:attrNameLst>
                                      </p:cBhvr>
                                      <p:to>
                                        <p:strVal val="visible"/>
                                      </p:to>
                                    </p:set>
                                    <p:anim calcmode="lin" valueType="num">
                                      <p:cBhvr>
                                        <p:cTn id="71" dur="500" fill="hold"/>
                                        <p:tgtEl>
                                          <p:spTgt spid="112">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112">
                                            <p:txEl>
                                              <p:pRg st="0" end="0"/>
                                            </p:txEl>
                                          </p:spTgt>
                                        </p:tgtEl>
                                        <p:attrNameLst>
                                          <p:attrName>ppt_h</p:attrName>
                                        </p:attrNameLst>
                                      </p:cBhvr>
                                      <p:tavLst>
                                        <p:tav tm="0">
                                          <p:val>
                                            <p:fltVal val="0"/>
                                          </p:val>
                                        </p:tav>
                                        <p:tav tm="100000">
                                          <p:val>
                                            <p:strVal val="#ppt_h"/>
                                          </p:val>
                                        </p:tav>
                                      </p:tavLst>
                                    </p:anim>
                                    <p:anim calcmode="lin" valueType="num">
                                      <p:cBhvr>
                                        <p:cTn id="73" dur="500" fill="hold"/>
                                        <p:tgtEl>
                                          <p:spTgt spid="112">
                                            <p:txEl>
                                              <p:pRg st="0" end="0"/>
                                            </p:txEl>
                                          </p:spTgt>
                                        </p:tgtEl>
                                        <p:attrNameLst>
                                          <p:attrName>style.rotation</p:attrName>
                                        </p:attrNameLst>
                                      </p:cBhvr>
                                      <p:tavLst>
                                        <p:tav tm="0">
                                          <p:val>
                                            <p:fltVal val="360"/>
                                          </p:val>
                                        </p:tav>
                                        <p:tav tm="100000">
                                          <p:val>
                                            <p:fltVal val="0"/>
                                          </p:val>
                                        </p:tav>
                                      </p:tavLst>
                                    </p:anim>
                                    <p:animEffect transition="in" filter="fade">
                                      <p:cBhvr>
                                        <p:cTn id="74" dur="500"/>
                                        <p:tgtEl>
                                          <p:spTgt spid="112">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childTnLst>
                                    <p:set>
                                      <p:cBhvr>
                                        <p:cTn id="78" dur="1" fill="hold">
                                          <p:stCondLst>
                                            <p:cond delay="0"/>
                                          </p:stCondLst>
                                        </p:cTn>
                                        <p:tgtEl>
                                          <p:spTgt spid="113">
                                            <p:txEl>
                                              <p:pRg st="0" end="0"/>
                                            </p:txEl>
                                          </p:spTgt>
                                        </p:tgtEl>
                                        <p:attrNameLst>
                                          <p:attrName>style.visibility</p:attrName>
                                        </p:attrNameLst>
                                      </p:cBhvr>
                                      <p:to>
                                        <p:strVal val="visible"/>
                                      </p:to>
                                    </p:set>
                                    <p:anim calcmode="lin" valueType="num">
                                      <p:cBhvr>
                                        <p:cTn id="79" dur="500" fill="hold"/>
                                        <p:tgtEl>
                                          <p:spTgt spid="113">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113">
                                            <p:txEl>
                                              <p:pRg st="0" end="0"/>
                                            </p:txEl>
                                          </p:spTgt>
                                        </p:tgtEl>
                                        <p:attrNameLst>
                                          <p:attrName>ppt_h</p:attrName>
                                        </p:attrNameLst>
                                      </p:cBhvr>
                                      <p:tavLst>
                                        <p:tav tm="0">
                                          <p:val>
                                            <p:fltVal val="0"/>
                                          </p:val>
                                        </p:tav>
                                        <p:tav tm="100000">
                                          <p:val>
                                            <p:strVal val="#ppt_h"/>
                                          </p:val>
                                        </p:tav>
                                      </p:tavLst>
                                    </p:anim>
                                    <p:anim calcmode="lin" valueType="num">
                                      <p:cBhvr>
                                        <p:cTn id="81" dur="500" fill="hold"/>
                                        <p:tgtEl>
                                          <p:spTgt spid="113">
                                            <p:txEl>
                                              <p:pRg st="0" end="0"/>
                                            </p:txEl>
                                          </p:spTgt>
                                        </p:tgtEl>
                                        <p:attrNameLst>
                                          <p:attrName>style.rotation</p:attrName>
                                        </p:attrNameLst>
                                      </p:cBhvr>
                                      <p:tavLst>
                                        <p:tav tm="0">
                                          <p:val>
                                            <p:fltVal val="360"/>
                                          </p:val>
                                        </p:tav>
                                        <p:tav tm="100000">
                                          <p:val>
                                            <p:fltVal val="0"/>
                                          </p:val>
                                        </p:tav>
                                      </p:tavLst>
                                    </p:anim>
                                    <p:animEffect transition="in" filter="fade">
                                      <p:cBhvr>
                                        <p:cTn id="82" dur="500"/>
                                        <p:tgtEl>
                                          <p:spTgt spid="113">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grpId="0" nodeType="clickEffect">
                                  <p:stCondLst>
                                    <p:cond delay="0"/>
                                  </p:stCondLst>
                                  <p:childTnLst>
                                    <p:set>
                                      <p:cBhvr>
                                        <p:cTn id="86" dur="1" fill="hold">
                                          <p:stCondLst>
                                            <p:cond delay="0"/>
                                          </p:stCondLst>
                                        </p:cTn>
                                        <p:tgtEl>
                                          <p:spTgt spid="118">
                                            <p:txEl>
                                              <p:pRg st="0" end="0"/>
                                            </p:txEl>
                                          </p:spTgt>
                                        </p:tgtEl>
                                        <p:attrNameLst>
                                          <p:attrName>style.visibility</p:attrName>
                                        </p:attrNameLst>
                                      </p:cBhvr>
                                      <p:to>
                                        <p:strVal val="visible"/>
                                      </p:to>
                                    </p:set>
                                    <p:anim calcmode="lin" valueType="num">
                                      <p:cBhvr>
                                        <p:cTn id="87" dur="500" fill="hold"/>
                                        <p:tgtEl>
                                          <p:spTgt spid="118">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118">
                                            <p:txEl>
                                              <p:pRg st="0" end="0"/>
                                            </p:txEl>
                                          </p:spTgt>
                                        </p:tgtEl>
                                        <p:attrNameLst>
                                          <p:attrName>ppt_h</p:attrName>
                                        </p:attrNameLst>
                                      </p:cBhvr>
                                      <p:tavLst>
                                        <p:tav tm="0">
                                          <p:val>
                                            <p:fltVal val="0"/>
                                          </p:val>
                                        </p:tav>
                                        <p:tav tm="100000">
                                          <p:val>
                                            <p:strVal val="#ppt_h"/>
                                          </p:val>
                                        </p:tav>
                                      </p:tavLst>
                                    </p:anim>
                                    <p:anim calcmode="lin" valueType="num">
                                      <p:cBhvr>
                                        <p:cTn id="89" dur="500" fill="hold"/>
                                        <p:tgtEl>
                                          <p:spTgt spid="118">
                                            <p:txEl>
                                              <p:pRg st="0" end="0"/>
                                            </p:txEl>
                                          </p:spTgt>
                                        </p:tgtEl>
                                        <p:attrNameLst>
                                          <p:attrName>style.rotation</p:attrName>
                                        </p:attrNameLst>
                                      </p:cBhvr>
                                      <p:tavLst>
                                        <p:tav tm="0">
                                          <p:val>
                                            <p:fltVal val="360"/>
                                          </p:val>
                                        </p:tav>
                                        <p:tav tm="100000">
                                          <p:val>
                                            <p:fltVal val="0"/>
                                          </p:val>
                                        </p:tav>
                                      </p:tavLst>
                                    </p:anim>
                                    <p:animEffect transition="in" filter="fade">
                                      <p:cBhvr>
                                        <p:cTn id="90" dur="500"/>
                                        <p:tgtEl>
                                          <p:spTgt spid="118">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116">
                                            <p:txEl>
                                              <p:pRg st="0" end="0"/>
                                            </p:txEl>
                                          </p:spTgt>
                                        </p:tgtEl>
                                        <p:attrNameLst>
                                          <p:attrName>style.visibility</p:attrName>
                                        </p:attrNameLst>
                                      </p:cBhvr>
                                      <p:to>
                                        <p:strVal val="visible"/>
                                      </p:to>
                                    </p:set>
                                    <p:anim calcmode="lin" valueType="num">
                                      <p:cBhvr>
                                        <p:cTn id="95" dur="500" fill="hold"/>
                                        <p:tgtEl>
                                          <p:spTgt spid="116">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116">
                                            <p:txEl>
                                              <p:pRg st="0" end="0"/>
                                            </p:txEl>
                                          </p:spTgt>
                                        </p:tgtEl>
                                        <p:attrNameLst>
                                          <p:attrName>ppt_h</p:attrName>
                                        </p:attrNameLst>
                                      </p:cBhvr>
                                      <p:tavLst>
                                        <p:tav tm="0">
                                          <p:val>
                                            <p:fltVal val="0"/>
                                          </p:val>
                                        </p:tav>
                                        <p:tav tm="100000">
                                          <p:val>
                                            <p:strVal val="#ppt_h"/>
                                          </p:val>
                                        </p:tav>
                                      </p:tavLst>
                                    </p:anim>
                                    <p:anim calcmode="lin" valueType="num">
                                      <p:cBhvr>
                                        <p:cTn id="97" dur="500" fill="hold"/>
                                        <p:tgtEl>
                                          <p:spTgt spid="116">
                                            <p:txEl>
                                              <p:pRg st="0" end="0"/>
                                            </p:txEl>
                                          </p:spTgt>
                                        </p:tgtEl>
                                        <p:attrNameLst>
                                          <p:attrName>style.rotation</p:attrName>
                                        </p:attrNameLst>
                                      </p:cBhvr>
                                      <p:tavLst>
                                        <p:tav tm="0">
                                          <p:val>
                                            <p:fltVal val="360"/>
                                          </p:val>
                                        </p:tav>
                                        <p:tav tm="100000">
                                          <p:val>
                                            <p:fltVal val="0"/>
                                          </p:val>
                                        </p:tav>
                                      </p:tavLst>
                                    </p:anim>
                                    <p:animEffect transition="in" filter="fade">
                                      <p:cBhvr>
                                        <p:cTn id="98" dur="500"/>
                                        <p:tgtEl>
                                          <p:spTgt spid="116">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119">
                                            <p:txEl>
                                              <p:pRg st="0" end="0"/>
                                            </p:txEl>
                                          </p:spTgt>
                                        </p:tgtEl>
                                        <p:attrNameLst>
                                          <p:attrName>style.visibility</p:attrName>
                                        </p:attrNameLst>
                                      </p:cBhvr>
                                      <p:to>
                                        <p:strVal val="visible"/>
                                      </p:to>
                                    </p:set>
                                    <p:anim calcmode="lin" valueType="num">
                                      <p:cBhvr>
                                        <p:cTn id="103" dur="500" fill="hold"/>
                                        <p:tgtEl>
                                          <p:spTgt spid="119">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119">
                                            <p:txEl>
                                              <p:pRg st="0" end="0"/>
                                            </p:txEl>
                                          </p:spTgt>
                                        </p:tgtEl>
                                        <p:attrNameLst>
                                          <p:attrName>ppt_h</p:attrName>
                                        </p:attrNameLst>
                                      </p:cBhvr>
                                      <p:tavLst>
                                        <p:tav tm="0">
                                          <p:val>
                                            <p:fltVal val="0"/>
                                          </p:val>
                                        </p:tav>
                                        <p:tav tm="100000">
                                          <p:val>
                                            <p:strVal val="#ppt_h"/>
                                          </p:val>
                                        </p:tav>
                                      </p:tavLst>
                                    </p:anim>
                                    <p:anim calcmode="lin" valueType="num">
                                      <p:cBhvr>
                                        <p:cTn id="105" dur="500" fill="hold"/>
                                        <p:tgtEl>
                                          <p:spTgt spid="119">
                                            <p:txEl>
                                              <p:pRg st="0" end="0"/>
                                            </p:txEl>
                                          </p:spTgt>
                                        </p:tgtEl>
                                        <p:attrNameLst>
                                          <p:attrName>style.rotation</p:attrName>
                                        </p:attrNameLst>
                                      </p:cBhvr>
                                      <p:tavLst>
                                        <p:tav tm="0">
                                          <p:val>
                                            <p:fltVal val="360"/>
                                          </p:val>
                                        </p:tav>
                                        <p:tav tm="100000">
                                          <p:val>
                                            <p:fltVal val="0"/>
                                          </p:val>
                                        </p:tav>
                                      </p:tavLst>
                                    </p:anim>
                                    <p:animEffect transition="in" filter="fade">
                                      <p:cBhvr>
                                        <p:cTn id="106"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5" grpId="0" build="p"/>
      <p:bldP spid="106" grpId="0" build="p"/>
      <p:bldP spid="107" grpId="0" build="p"/>
      <p:bldP spid="108" grpId="0" build="p"/>
      <p:bldP spid="109" grpId="0" build="p"/>
      <p:bldP spid="110" grpId="0" build="p"/>
      <p:bldP spid="111" grpId="0" build="p"/>
      <p:bldP spid="112" grpId="0" build="p"/>
      <p:bldP spid="113" grpId="0" build="p"/>
      <p:bldP spid="116" grpId="0" build="p"/>
      <p:bldP spid="118" grpId="0" build="p"/>
      <p:bldP spid="11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07f5a410-f11b-4ff4-9c39-322d97c1f233"/>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1635</Words>
  <Application>Microsoft Office PowerPoint</Application>
  <PresentationFormat>Widescreen</PresentationFormat>
  <Paragraphs>150</Paragraphs>
  <Slides>10</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MS PGothic</vt:lpstr>
      <vt:lpstr>Arial</vt:lpstr>
      <vt:lpstr>Berlin Sans FB</vt:lpstr>
      <vt:lpstr>Berlin Sans FB Demi</vt:lpstr>
      <vt:lpstr>Calibri</vt:lpstr>
      <vt:lpstr>Comic Sans MS</vt:lpstr>
      <vt:lpstr>Elephant</vt:lpstr>
      <vt:lpstr>Segoe Print</vt:lpstr>
      <vt:lpstr>Times New Roman</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Dartmoor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Bradford, John</dc:creator>
  <cp:lastModifiedBy>Daniel, Christopher</cp:lastModifiedBy>
  <cp:revision>7</cp:revision>
  <dcterms:created xsi:type="dcterms:W3CDTF">2017-09-22T09:54:51Z</dcterms:created>
  <dcterms:modified xsi:type="dcterms:W3CDTF">2017-11-06T12:06:51Z</dcterms:modified>
</cp:coreProperties>
</file>